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2.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2.xml" ContentType="application/vnd.openxmlformats-officedocument.themeOverr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Lst>
  <p:notesMasterIdLst>
    <p:notesMasterId r:id="rId58"/>
  </p:notesMasterIdLst>
  <p:sldIdLst>
    <p:sldId id="2147483466" r:id="rId6"/>
    <p:sldId id="2147483647" r:id="rId7"/>
    <p:sldId id="263" r:id="rId8"/>
    <p:sldId id="261" r:id="rId9"/>
    <p:sldId id="273" r:id="rId10"/>
    <p:sldId id="2147483638" r:id="rId11"/>
    <p:sldId id="278" r:id="rId12"/>
    <p:sldId id="265" r:id="rId13"/>
    <p:sldId id="291" r:id="rId14"/>
    <p:sldId id="2147483618" r:id="rId15"/>
    <p:sldId id="282" r:id="rId16"/>
    <p:sldId id="280" r:id="rId17"/>
    <p:sldId id="447" r:id="rId18"/>
    <p:sldId id="313" r:id="rId19"/>
    <p:sldId id="2147481852" r:id="rId20"/>
    <p:sldId id="2147481854" r:id="rId21"/>
    <p:sldId id="259" r:id="rId22"/>
    <p:sldId id="260" r:id="rId23"/>
    <p:sldId id="306" r:id="rId24"/>
    <p:sldId id="262" r:id="rId25"/>
    <p:sldId id="2147481859" r:id="rId26"/>
    <p:sldId id="2147481292" r:id="rId27"/>
    <p:sldId id="274" r:id="rId28"/>
    <p:sldId id="272" r:id="rId29"/>
    <p:sldId id="2147483473" r:id="rId30"/>
    <p:sldId id="2147483474" r:id="rId31"/>
    <p:sldId id="2147483636" r:id="rId32"/>
    <p:sldId id="2147483475" r:id="rId33"/>
    <p:sldId id="362" r:id="rId34"/>
    <p:sldId id="267" r:id="rId35"/>
    <p:sldId id="256" r:id="rId36"/>
    <p:sldId id="269" r:id="rId37"/>
    <p:sldId id="268" r:id="rId38"/>
    <p:sldId id="270" r:id="rId39"/>
    <p:sldId id="271" r:id="rId40"/>
    <p:sldId id="275" r:id="rId41"/>
    <p:sldId id="277" r:id="rId42"/>
    <p:sldId id="257" r:id="rId43"/>
    <p:sldId id="2147483646" r:id="rId44"/>
    <p:sldId id="279" r:id="rId45"/>
    <p:sldId id="276" r:id="rId46"/>
    <p:sldId id="264" r:id="rId47"/>
    <p:sldId id="266" r:id="rId48"/>
    <p:sldId id="2147481851" r:id="rId49"/>
    <p:sldId id="258" r:id="rId50"/>
    <p:sldId id="281" r:id="rId51"/>
    <p:sldId id="2147481853" r:id="rId52"/>
    <p:sldId id="2147481855" r:id="rId53"/>
    <p:sldId id="418" r:id="rId54"/>
    <p:sldId id="419" r:id="rId55"/>
    <p:sldId id="2147481858" r:id="rId56"/>
    <p:sldId id="2147482016"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Kirby" id="{79050956-B43E-4A0A-98FD-A35762349A26}">
          <p14:sldIdLst>
            <p14:sldId id="2147483466"/>
            <p14:sldId id="2147483647"/>
            <p14:sldId id="263"/>
            <p14:sldId id="261"/>
          </p14:sldIdLst>
        </p14:section>
        <p14:section name="James" id="{AD18F9DE-3A04-49A2-9AC2-482A891378EF}">
          <p14:sldIdLst>
            <p14:sldId id="273"/>
            <p14:sldId id="2147483638"/>
            <p14:sldId id="278"/>
            <p14:sldId id="265"/>
            <p14:sldId id="291"/>
            <p14:sldId id="2147483618"/>
            <p14:sldId id="282"/>
            <p14:sldId id="280"/>
            <p14:sldId id="447"/>
            <p14:sldId id="313"/>
            <p14:sldId id="2147481852"/>
            <p14:sldId id="2147481854"/>
            <p14:sldId id="259"/>
            <p14:sldId id="260"/>
            <p14:sldId id="306"/>
            <p14:sldId id="262"/>
            <p14:sldId id="2147481859"/>
            <p14:sldId id="2147481292"/>
            <p14:sldId id="274"/>
            <p14:sldId id="272"/>
          </p14:sldIdLst>
        </p14:section>
        <p14:section name="Claire &amp; Patrick" id="{C878C943-D888-4176-ADD8-ABC4ACD848AA}">
          <p14:sldIdLst>
            <p14:sldId id="2147483473"/>
            <p14:sldId id="2147483474"/>
            <p14:sldId id="2147483636"/>
            <p14:sldId id="2147483475"/>
            <p14:sldId id="362"/>
            <p14:sldId id="267"/>
            <p14:sldId id="256"/>
            <p14:sldId id="269"/>
            <p14:sldId id="268"/>
            <p14:sldId id="270"/>
            <p14:sldId id="271"/>
            <p14:sldId id="275"/>
          </p14:sldIdLst>
        </p14:section>
        <p14:section name="Nicole" id="{BF0474B0-CF94-40F4-AD20-7B2CA7B92677}">
          <p14:sldIdLst>
            <p14:sldId id="277"/>
            <p14:sldId id="257"/>
            <p14:sldId id="2147483646"/>
            <p14:sldId id="279"/>
            <p14:sldId id="276"/>
            <p14:sldId id="264"/>
            <p14:sldId id="266"/>
            <p14:sldId id="2147481851"/>
            <p14:sldId id="258"/>
            <p14:sldId id="281"/>
            <p14:sldId id="2147481853"/>
            <p14:sldId id="2147481855"/>
            <p14:sldId id="418"/>
            <p14:sldId id="419"/>
            <p14:sldId id="2147481858"/>
            <p14:sldId id="214748201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5891"/>
    <a:srgbClr val="CC507F"/>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3294E0-43E0-3C11-4532-B1A1C452F464}" v="1" dt="2025-05-28T15:50:49.5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17" autoAdjust="0"/>
    <p:restoredTop sz="94660"/>
  </p:normalViewPr>
  <p:slideViewPr>
    <p:cSldViewPr snapToGrid="0">
      <p:cViewPr varScale="1">
        <p:scale>
          <a:sx n="96" d="100"/>
          <a:sy n="96" d="100"/>
        </p:scale>
        <p:origin x="564"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2128" b="1" i="0" u="none" strike="noStrike" kern="1200" baseline="0">
                <a:solidFill>
                  <a:schemeClr val="tx1"/>
                </a:solidFill>
                <a:latin typeface="+mn-lt"/>
                <a:ea typeface="+mn-ea"/>
                <a:cs typeface="+mn-cs"/>
              </a:defRPr>
            </a:pPr>
            <a:r>
              <a:rPr lang="en-CA"/>
              <a:t>Safeguard Performance</a:t>
            </a:r>
          </a:p>
        </c:rich>
      </c:tx>
      <c:layout>
        <c:manualLayout>
          <c:xMode val="edge"/>
          <c:yMode val="edge"/>
          <c:x val="0.32930386542884105"/>
          <c:y val="3.2075057291688247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solidFill>
              <a:latin typeface="+mn-lt"/>
              <a:ea typeface="+mn-ea"/>
              <a:cs typeface="+mn-cs"/>
            </a:defRPr>
          </a:pPr>
          <a:endParaRPr lang="en-US"/>
        </a:p>
      </c:txPr>
    </c:title>
    <c:autoTitleDeleted val="0"/>
    <c:plotArea>
      <c:layout>
        <c:manualLayout>
          <c:layoutTarget val="inner"/>
          <c:xMode val="edge"/>
          <c:yMode val="edge"/>
          <c:x val="0.14122424828338254"/>
          <c:y val="0.16125072003116336"/>
          <c:w val="0.83591588222569058"/>
          <c:h val="0.63146567264378872"/>
        </c:manualLayout>
      </c:layout>
      <c:barChart>
        <c:barDir val="col"/>
        <c:grouping val="clustered"/>
        <c:varyColors val="0"/>
        <c:ser>
          <c:idx val="0"/>
          <c:order val="0"/>
          <c:tx>
            <c:strRef>
              <c:f>Sheet1!$B$1</c:f>
              <c:strCache>
                <c:ptCount val="1"/>
                <c:pt idx="0">
                  <c:v>Multi-GPT4</c:v>
                </c:pt>
              </c:strCache>
            </c:strRef>
          </c:tx>
          <c:spPr>
            <a:solidFill>
              <a:srgbClr val="FB914D"/>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F1</c:v>
                </c:pt>
                <c:pt idx="1">
                  <c:v>Recall</c:v>
                </c:pt>
              </c:strCache>
            </c:strRef>
          </c:cat>
          <c:val>
            <c:numRef>
              <c:f>Sheet1!$B$2:$B$3</c:f>
              <c:numCache>
                <c:formatCode>0.00%</c:formatCode>
                <c:ptCount val="2"/>
                <c:pt idx="0" formatCode="0%">
                  <c:v>0.96</c:v>
                </c:pt>
                <c:pt idx="1">
                  <c:v>0.98</c:v>
                </c:pt>
              </c:numCache>
            </c:numRef>
          </c:val>
          <c:extLst>
            <c:ext xmlns:c16="http://schemas.microsoft.com/office/drawing/2014/chart" uri="{C3380CC4-5D6E-409C-BE32-E72D297353CC}">
              <c16:uniqueId val="{00000000-BBA7-4CFB-9629-972B738B1289}"/>
            </c:ext>
          </c:extLst>
        </c:ser>
        <c:ser>
          <c:idx val="1"/>
          <c:order val="1"/>
          <c:tx>
            <c:strRef>
              <c:f>Sheet1!$C$1</c:f>
              <c:strCache>
                <c:ptCount val="1"/>
                <c:pt idx="0">
                  <c:v>Single-GPT4</c:v>
                </c:pt>
              </c:strCache>
            </c:strRef>
          </c:tx>
          <c:spPr>
            <a:solidFill>
              <a:srgbClr val="306FCF"/>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F1</c:v>
                </c:pt>
                <c:pt idx="1">
                  <c:v>Recall</c:v>
                </c:pt>
              </c:strCache>
            </c:strRef>
          </c:cat>
          <c:val>
            <c:numRef>
              <c:f>Sheet1!$C$2:$C$3</c:f>
              <c:numCache>
                <c:formatCode>0.00%</c:formatCode>
                <c:ptCount val="2"/>
                <c:pt idx="0">
                  <c:v>0.88</c:v>
                </c:pt>
                <c:pt idx="1">
                  <c:v>0.78</c:v>
                </c:pt>
              </c:numCache>
            </c:numRef>
          </c:val>
          <c:extLst>
            <c:ext xmlns:c16="http://schemas.microsoft.com/office/drawing/2014/chart" uri="{C3380CC4-5D6E-409C-BE32-E72D297353CC}">
              <c16:uniqueId val="{00000001-BBA7-4CFB-9629-972B738B1289}"/>
            </c:ext>
          </c:extLst>
        </c:ser>
        <c:ser>
          <c:idx val="2"/>
          <c:order val="2"/>
          <c:tx>
            <c:strRef>
              <c:f>Sheet1!$D$1</c:f>
              <c:strCache>
                <c:ptCount val="1"/>
                <c:pt idx="0">
                  <c:v>Multi-GPT3.5</c:v>
                </c:pt>
              </c:strCache>
            </c:strRef>
          </c:tx>
          <c:spPr>
            <a:solidFill>
              <a:srgbClr val="6067C9"/>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F1</c:v>
                </c:pt>
                <c:pt idx="1">
                  <c:v>Recall</c:v>
                </c:pt>
              </c:strCache>
            </c:strRef>
          </c:cat>
          <c:val>
            <c:numRef>
              <c:f>Sheet1!$D$2:$D$3</c:f>
              <c:numCache>
                <c:formatCode>0.00%</c:formatCode>
                <c:ptCount val="2"/>
                <c:pt idx="0">
                  <c:v>0.83</c:v>
                </c:pt>
                <c:pt idx="1">
                  <c:v>0.72</c:v>
                </c:pt>
              </c:numCache>
            </c:numRef>
          </c:val>
          <c:extLst>
            <c:ext xmlns:c16="http://schemas.microsoft.com/office/drawing/2014/chart" uri="{C3380CC4-5D6E-409C-BE32-E72D297353CC}">
              <c16:uniqueId val="{00000002-BBA7-4CFB-9629-972B738B1289}"/>
            </c:ext>
          </c:extLst>
        </c:ser>
        <c:ser>
          <c:idx val="3"/>
          <c:order val="3"/>
          <c:tx>
            <c:strRef>
              <c:f>Sheet1!$E$1</c:f>
              <c:strCache>
                <c:ptCount val="1"/>
                <c:pt idx="0">
                  <c:v>Single-GPT3.5</c:v>
                </c:pt>
              </c:strCache>
            </c:strRef>
          </c:tx>
          <c:spPr>
            <a:solidFill>
              <a:srgbClr val="9F6AAC"/>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F1</c:v>
                </c:pt>
                <c:pt idx="1">
                  <c:v>Recall</c:v>
                </c:pt>
              </c:strCache>
            </c:strRef>
          </c:cat>
          <c:val>
            <c:numRef>
              <c:f>Sheet1!$E$2:$E$3</c:f>
              <c:numCache>
                <c:formatCode>0.00%</c:formatCode>
                <c:ptCount val="2"/>
                <c:pt idx="0">
                  <c:v>0.48</c:v>
                </c:pt>
                <c:pt idx="1">
                  <c:v>0.32</c:v>
                </c:pt>
              </c:numCache>
            </c:numRef>
          </c:val>
          <c:extLst>
            <c:ext xmlns:c16="http://schemas.microsoft.com/office/drawing/2014/chart" uri="{C3380CC4-5D6E-409C-BE32-E72D297353CC}">
              <c16:uniqueId val="{00000003-BBA7-4CFB-9629-972B738B1289}"/>
            </c:ext>
          </c:extLst>
        </c:ser>
        <c:dLbls>
          <c:dLblPos val="outEnd"/>
          <c:showLegendKey val="0"/>
          <c:showVal val="1"/>
          <c:showCatName val="0"/>
          <c:showSerName val="0"/>
          <c:showPercent val="0"/>
          <c:showBubbleSize val="0"/>
        </c:dLbls>
        <c:gapWidth val="100"/>
        <c:overlap val="-24"/>
        <c:axId val="853625295"/>
        <c:axId val="853632975"/>
      </c:barChart>
      <c:catAx>
        <c:axId val="853625295"/>
        <c:scaling>
          <c:orientation val="minMax"/>
        </c:scaling>
        <c:delete val="0"/>
        <c:axPos val="b"/>
        <c:title>
          <c:tx>
            <c:rich>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r>
                  <a:rPr lang="en-CA"/>
                  <a:t>Metrics</a:t>
                </a:r>
              </a:p>
            </c:rich>
          </c:tx>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853632975"/>
        <c:crosses val="autoZero"/>
        <c:auto val="1"/>
        <c:lblAlgn val="ctr"/>
        <c:lblOffset val="100"/>
        <c:noMultiLvlLbl val="0"/>
      </c:catAx>
      <c:valAx>
        <c:axId val="853632975"/>
        <c:scaling>
          <c:orientation val="minMax"/>
          <c:max val="1"/>
        </c:scaling>
        <c:delete val="0"/>
        <c:axPos val="l"/>
        <c:title>
          <c:tx>
            <c:rich>
              <a:bodyPr rot="-5400000" spcFirstLastPara="1" vertOverflow="ellipsis" vert="horz" wrap="square" anchor="ctr" anchorCtr="1"/>
              <a:lstStyle/>
              <a:p>
                <a:pPr>
                  <a:defRPr sz="1197" b="0" i="0" u="none" strike="noStrike" kern="1200" baseline="0">
                    <a:solidFill>
                      <a:schemeClr val="tx1"/>
                    </a:solidFill>
                    <a:latin typeface="+mn-lt"/>
                    <a:ea typeface="+mn-ea"/>
                    <a:cs typeface="+mn-cs"/>
                  </a:defRPr>
                </a:pPr>
                <a:r>
                  <a:rPr lang="en-CA"/>
                  <a:t>Percentage (%)</a:t>
                </a:r>
              </a:p>
            </c:rich>
          </c:tx>
          <c:overlay val="0"/>
          <c:spPr>
            <a:noFill/>
            <a:ln>
              <a:noFill/>
            </a:ln>
            <a:effectLst/>
          </c:spPr>
          <c:txPr>
            <a:bodyPr rot="-54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title>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8536252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6D798D-09D4-4A81-9350-E30152B24BE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D95A8594-EF02-4383-A9F6-BC1DFAC9E9EB}">
      <dgm:prSet phldrT="[Text]"/>
      <dgm:spPr/>
      <dgm:t>
        <a:bodyPr/>
        <a:lstStyle/>
        <a:p>
          <a:r>
            <a:rPr lang="en-US"/>
            <a:t>AI Service Connectors</a:t>
          </a:r>
        </a:p>
      </dgm:t>
    </dgm:pt>
    <dgm:pt modelId="{6F438336-018E-4601-9076-A79AC7BC7C66}" type="parTrans" cxnId="{4894503A-497D-42D5-8BF0-C95852926F49}">
      <dgm:prSet/>
      <dgm:spPr/>
      <dgm:t>
        <a:bodyPr/>
        <a:lstStyle/>
        <a:p>
          <a:endParaRPr lang="en-US"/>
        </a:p>
      </dgm:t>
    </dgm:pt>
    <dgm:pt modelId="{F4B74F24-559C-46A0-BF96-C6D7F650157E}" type="sibTrans" cxnId="{4894503A-497D-42D5-8BF0-C95852926F49}">
      <dgm:prSet/>
      <dgm:spPr/>
      <dgm:t>
        <a:bodyPr/>
        <a:lstStyle/>
        <a:p>
          <a:endParaRPr lang="en-US"/>
        </a:p>
      </dgm:t>
    </dgm:pt>
    <dgm:pt modelId="{2636748B-1C75-4ED7-83AC-CD283CFBDD15}">
      <dgm:prSet phldrT="[Text]"/>
      <dgm:spPr/>
      <dgm:t>
        <a:bodyPr/>
        <a:lstStyle/>
        <a:p>
          <a:r>
            <a:rPr lang="en-US"/>
            <a:t>Vector Store Connectors (Memory)</a:t>
          </a:r>
        </a:p>
      </dgm:t>
    </dgm:pt>
    <dgm:pt modelId="{D29B446C-842A-4715-98E4-0E929FFFAA75}" type="parTrans" cxnId="{FCE31509-7E79-4361-9D9A-476132DAC77D}">
      <dgm:prSet/>
      <dgm:spPr/>
      <dgm:t>
        <a:bodyPr/>
        <a:lstStyle/>
        <a:p>
          <a:endParaRPr lang="en-US"/>
        </a:p>
      </dgm:t>
    </dgm:pt>
    <dgm:pt modelId="{AC23CBFB-0A10-4E30-B430-49BA86DDDFEE}" type="sibTrans" cxnId="{FCE31509-7E79-4361-9D9A-476132DAC77D}">
      <dgm:prSet/>
      <dgm:spPr/>
      <dgm:t>
        <a:bodyPr/>
        <a:lstStyle/>
        <a:p>
          <a:endParaRPr lang="en-US"/>
        </a:p>
      </dgm:t>
    </dgm:pt>
    <dgm:pt modelId="{6640AAAB-1FFD-4E73-9840-71775B73B8EC}">
      <dgm:prSet phldrT="[Text]"/>
      <dgm:spPr/>
      <dgm:t>
        <a:bodyPr/>
        <a:lstStyle/>
        <a:p>
          <a:r>
            <a:rPr lang="en-US"/>
            <a:t>Functions and Plugins</a:t>
          </a:r>
        </a:p>
      </dgm:t>
    </dgm:pt>
    <dgm:pt modelId="{673228FE-5EC5-462F-862E-C0F2FA31FC59}" type="parTrans" cxnId="{D7571DDA-13B4-4A84-9B45-BE42C896A66B}">
      <dgm:prSet/>
      <dgm:spPr/>
      <dgm:t>
        <a:bodyPr/>
        <a:lstStyle/>
        <a:p>
          <a:endParaRPr lang="en-US"/>
        </a:p>
      </dgm:t>
    </dgm:pt>
    <dgm:pt modelId="{47FE1F1B-4C5F-490B-A1A6-67107C9680C1}" type="sibTrans" cxnId="{D7571DDA-13B4-4A84-9B45-BE42C896A66B}">
      <dgm:prSet/>
      <dgm:spPr/>
      <dgm:t>
        <a:bodyPr/>
        <a:lstStyle/>
        <a:p>
          <a:endParaRPr lang="en-US"/>
        </a:p>
      </dgm:t>
    </dgm:pt>
    <dgm:pt modelId="{AACFD993-89AF-4A17-912E-8593F223A033}">
      <dgm:prSet phldrT="[Text]"/>
      <dgm:spPr/>
      <dgm:t>
        <a:bodyPr/>
        <a:lstStyle/>
        <a:p>
          <a:r>
            <a:rPr lang="en-US"/>
            <a:t>Prompt Templates</a:t>
          </a:r>
        </a:p>
      </dgm:t>
    </dgm:pt>
    <dgm:pt modelId="{7E6C5374-7E07-43A4-B641-D857E0455665}" type="parTrans" cxnId="{A83CEC03-5D8C-462B-8547-DFE34DFE3FEF}">
      <dgm:prSet/>
      <dgm:spPr/>
      <dgm:t>
        <a:bodyPr/>
        <a:lstStyle/>
        <a:p>
          <a:endParaRPr lang="en-US"/>
        </a:p>
      </dgm:t>
    </dgm:pt>
    <dgm:pt modelId="{F9F13D98-AFA9-49E4-A480-2A746BE45D26}" type="sibTrans" cxnId="{A83CEC03-5D8C-462B-8547-DFE34DFE3FEF}">
      <dgm:prSet/>
      <dgm:spPr/>
      <dgm:t>
        <a:bodyPr/>
        <a:lstStyle/>
        <a:p>
          <a:endParaRPr lang="en-US"/>
        </a:p>
      </dgm:t>
    </dgm:pt>
    <dgm:pt modelId="{8E92C88F-CF7A-4DA4-B2EC-C6B3BADAF539}">
      <dgm:prSet phldrT="[Text]"/>
      <dgm:spPr/>
      <dgm:t>
        <a:bodyPr/>
        <a:lstStyle/>
        <a:p>
          <a:r>
            <a:rPr lang="en-US"/>
            <a:t>Filters</a:t>
          </a:r>
        </a:p>
      </dgm:t>
    </dgm:pt>
    <dgm:pt modelId="{B914E727-A9E8-4B3C-92A1-A092E31A539A}" type="parTrans" cxnId="{FB147B3F-2E2F-4CBA-92B0-AC8B57EE953B}">
      <dgm:prSet/>
      <dgm:spPr/>
      <dgm:t>
        <a:bodyPr/>
        <a:lstStyle/>
        <a:p>
          <a:endParaRPr lang="en-US"/>
        </a:p>
      </dgm:t>
    </dgm:pt>
    <dgm:pt modelId="{1769DF53-E00A-4465-8FF5-68201D9F6F54}" type="sibTrans" cxnId="{FB147B3F-2E2F-4CBA-92B0-AC8B57EE953B}">
      <dgm:prSet/>
      <dgm:spPr/>
      <dgm:t>
        <a:bodyPr/>
        <a:lstStyle/>
        <a:p>
          <a:endParaRPr lang="en-US"/>
        </a:p>
      </dgm:t>
    </dgm:pt>
    <dgm:pt modelId="{563571C3-41AE-45BB-9EBA-4A534D5717DF}" type="pres">
      <dgm:prSet presAssocID="{026D798D-09D4-4A81-9350-E30152B24BEC}" presName="linear" presStyleCnt="0">
        <dgm:presLayoutVars>
          <dgm:dir/>
          <dgm:animLvl val="lvl"/>
          <dgm:resizeHandles val="exact"/>
        </dgm:presLayoutVars>
      </dgm:prSet>
      <dgm:spPr/>
    </dgm:pt>
    <dgm:pt modelId="{78B698A7-AC55-4B0B-A9AD-DEC77B0AED1D}" type="pres">
      <dgm:prSet presAssocID="{D95A8594-EF02-4383-A9F6-BC1DFAC9E9EB}" presName="parentLin" presStyleCnt="0"/>
      <dgm:spPr/>
    </dgm:pt>
    <dgm:pt modelId="{5DF3D4FD-C9C1-4B7E-90AE-DC8E4BF3FCD2}" type="pres">
      <dgm:prSet presAssocID="{D95A8594-EF02-4383-A9F6-BC1DFAC9E9EB}" presName="parentLeftMargin" presStyleLbl="node1" presStyleIdx="0" presStyleCnt="5"/>
      <dgm:spPr/>
    </dgm:pt>
    <dgm:pt modelId="{3B58EF35-E89D-4845-AD8B-75DECD09907A}" type="pres">
      <dgm:prSet presAssocID="{D95A8594-EF02-4383-A9F6-BC1DFAC9E9EB}" presName="parentText" presStyleLbl="node1" presStyleIdx="0" presStyleCnt="5">
        <dgm:presLayoutVars>
          <dgm:chMax val="0"/>
          <dgm:bulletEnabled val="1"/>
        </dgm:presLayoutVars>
      </dgm:prSet>
      <dgm:spPr/>
    </dgm:pt>
    <dgm:pt modelId="{1071717C-E96F-49E7-A55A-E6789946CE9E}" type="pres">
      <dgm:prSet presAssocID="{D95A8594-EF02-4383-A9F6-BC1DFAC9E9EB}" presName="negativeSpace" presStyleCnt="0"/>
      <dgm:spPr/>
    </dgm:pt>
    <dgm:pt modelId="{C77615CF-AB02-4DB4-AF70-F8B0202F5FC0}" type="pres">
      <dgm:prSet presAssocID="{D95A8594-EF02-4383-A9F6-BC1DFAC9E9EB}" presName="childText" presStyleLbl="conFgAcc1" presStyleIdx="0" presStyleCnt="5">
        <dgm:presLayoutVars>
          <dgm:bulletEnabled val="1"/>
        </dgm:presLayoutVars>
      </dgm:prSet>
      <dgm:spPr/>
    </dgm:pt>
    <dgm:pt modelId="{F4C7507B-1A66-440B-BB84-D92DAEB5A65A}" type="pres">
      <dgm:prSet presAssocID="{F4B74F24-559C-46A0-BF96-C6D7F650157E}" presName="spaceBetweenRectangles" presStyleCnt="0"/>
      <dgm:spPr/>
    </dgm:pt>
    <dgm:pt modelId="{F04AEDD5-2A36-418E-99A7-DCF6AD9B88A4}" type="pres">
      <dgm:prSet presAssocID="{2636748B-1C75-4ED7-83AC-CD283CFBDD15}" presName="parentLin" presStyleCnt="0"/>
      <dgm:spPr/>
    </dgm:pt>
    <dgm:pt modelId="{C4C97642-292A-426A-9764-81216381236D}" type="pres">
      <dgm:prSet presAssocID="{2636748B-1C75-4ED7-83AC-CD283CFBDD15}" presName="parentLeftMargin" presStyleLbl="node1" presStyleIdx="0" presStyleCnt="5"/>
      <dgm:spPr/>
    </dgm:pt>
    <dgm:pt modelId="{35A21994-E4F6-4E37-B829-45AB322B2D3C}" type="pres">
      <dgm:prSet presAssocID="{2636748B-1C75-4ED7-83AC-CD283CFBDD15}" presName="parentText" presStyleLbl="node1" presStyleIdx="1" presStyleCnt="5">
        <dgm:presLayoutVars>
          <dgm:chMax val="0"/>
          <dgm:bulletEnabled val="1"/>
        </dgm:presLayoutVars>
      </dgm:prSet>
      <dgm:spPr/>
    </dgm:pt>
    <dgm:pt modelId="{38270087-9D24-441F-9E6B-E6F24BB99118}" type="pres">
      <dgm:prSet presAssocID="{2636748B-1C75-4ED7-83AC-CD283CFBDD15}" presName="negativeSpace" presStyleCnt="0"/>
      <dgm:spPr/>
    </dgm:pt>
    <dgm:pt modelId="{67A97F0E-8318-430E-9E08-5EF183802D68}" type="pres">
      <dgm:prSet presAssocID="{2636748B-1C75-4ED7-83AC-CD283CFBDD15}" presName="childText" presStyleLbl="conFgAcc1" presStyleIdx="1" presStyleCnt="5">
        <dgm:presLayoutVars>
          <dgm:bulletEnabled val="1"/>
        </dgm:presLayoutVars>
      </dgm:prSet>
      <dgm:spPr/>
    </dgm:pt>
    <dgm:pt modelId="{05EBC46F-A7D2-485A-8BDE-6727A02EE090}" type="pres">
      <dgm:prSet presAssocID="{AC23CBFB-0A10-4E30-B430-49BA86DDDFEE}" presName="spaceBetweenRectangles" presStyleCnt="0"/>
      <dgm:spPr/>
    </dgm:pt>
    <dgm:pt modelId="{31A4E14D-E17E-47F2-8F47-6CD8D98E0E09}" type="pres">
      <dgm:prSet presAssocID="{6640AAAB-1FFD-4E73-9840-71775B73B8EC}" presName="parentLin" presStyleCnt="0"/>
      <dgm:spPr/>
    </dgm:pt>
    <dgm:pt modelId="{65C321F2-C3EF-4D87-B166-93A95C00C8CE}" type="pres">
      <dgm:prSet presAssocID="{6640AAAB-1FFD-4E73-9840-71775B73B8EC}" presName="parentLeftMargin" presStyleLbl="node1" presStyleIdx="1" presStyleCnt="5"/>
      <dgm:spPr/>
    </dgm:pt>
    <dgm:pt modelId="{3570680D-7228-42CC-AEF6-0FCA9B9D8AF0}" type="pres">
      <dgm:prSet presAssocID="{6640AAAB-1FFD-4E73-9840-71775B73B8EC}" presName="parentText" presStyleLbl="node1" presStyleIdx="2" presStyleCnt="5">
        <dgm:presLayoutVars>
          <dgm:chMax val="0"/>
          <dgm:bulletEnabled val="1"/>
        </dgm:presLayoutVars>
      </dgm:prSet>
      <dgm:spPr/>
    </dgm:pt>
    <dgm:pt modelId="{22AABBE2-6407-4690-86FB-EB39153D73D2}" type="pres">
      <dgm:prSet presAssocID="{6640AAAB-1FFD-4E73-9840-71775B73B8EC}" presName="negativeSpace" presStyleCnt="0"/>
      <dgm:spPr/>
    </dgm:pt>
    <dgm:pt modelId="{CD108E71-3877-401F-B362-8CE79221769E}" type="pres">
      <dgm:prSet presAssocID="{6640AAAB-1FFD-4E73-9840-71775B73B8EC}" presName="childText" presStyleLbl="conFgAcc1" presStyleIdx="2" presStyleCnt="5">
        <dgm:presLayoutVars>
          <dgm:bulletEnabled val="1"/>
        </dgm:presLayoutVars>
      </dgm:prSet>
      <dgm:spPr/>
    </dgm:pt>
    <dgm:pt modelId="{E4EE1B9E-A684-410D-89D2-3ACAC8B9326C}" type="pres">
      <dgm:prSet presAssocID="{47FE1F1B-4C5F-490B-A1A6-67107C9680C1}" presName="spaceBetweenRectangles" presStyleCnt="0"/>
      <dgm:spPr/>
    </dgm:pt>
    <dgm:pt modelId="{40CAB8F8-E4EC-4C1A-AAC4-B0F02E5C2D43}" type="pres">
      <dgm:prSet presAssocID="{AACFD993-89AF-4A17-912E-8593F223A033}" presName="parentLin" presStyleCnt="0"/>
      <dgm:spPr/>
    </dgm:pt>
    <dgm:pt modelId="{416834C3-7609-4ACB-9EBD-2E25B5DE42F3}" type="pres">
      <dgm:prSet presAssocID="{AACFD993-89AF-4A17-912E-8593F223A033}" presName="parentLeftMargin" presStyleLbl="node1" presStyleIdx="2" presStyleCnt="5"/>
      <dgm:spPr/>
    </dgm:pt>
    <dgm:pt modelId="{0B18B0E4-E77D-4800-8F4C-F41175300FE7}" type="pres">
      <dgm:prSet presAssocID="{AACFD993-89AF-4A17-912E-8593F223A033}" presName="parentText" presStyleLbl="node1" presStyleIdx="3" presStyleCnt="5">
        <dgm:presLayoutVars>
          <dgm:chMax val="0"/>
          <dgm:bulletEnabled val="1"/>
        </dgm:presLayoutVars>
      </dgm:prSet>
      <dgm:spPr/>
    </dgm:pt>
    <dgm:pt modelId="{544CD65C-440A-4C80-8F67-690AD67AA3F9}" type="pres">
      <dgm:prSet presAssocID="{AACFD993-89AF-4A17-912E-8593F223A033}" presName="negativeSpace" presStyleCnt="0"/>
      <dgm:spPr/>
    </dgm:pt>
    <dgm:pt modelId="{D3626E6F-1596-4FC5-ACD5-7D8709953EB9}" type="pres">
      <dgm:prSet presAssocID="{AACFD993-89AF-4A17-912E-8593F223A033}" presName="childText" presStyleLbl="conFgAcc1" presStyleIdx="3" presStyleCnt="5">
        <dgm:presLayoutVars>
          <dgm:bulletEnabled val="1"/>
        </dgm:presLayoutVars>
      </dgm:prSet>
      <dgm:spPr/>
    </dgm:pt>
    <dgm:pt modelId="{8BD9EAE9-BC60-4516-990D-3F2E1D067A6C}" type="pres">
      <dgm:prSet presAssocID="{F9F13D98-AFA9-49E4-A480-2A746BE45D26}" presName="spaceBetweenRectangles" presStyleCnt="0"/>
      <dgm:spPr/>
    </dgm:pt>
    <dgm:pt modelId="{B70EB0D9-4EF9-421D-B2BD-A14AE5DF8639}" type="pres">
      <dgm:prSet presAssocID="{8E92C88F-CF7A-4DA4-B2EC-C6B3BADAF539}" presName="parentLin" presStyleCnt="0"/>
      <dgm:spPr/>
    </dgm:pt>
    <dgm:pt modelId="{6ED09C70-3D38-4639-AD33-028C6DDE10B8}" type="pres">
      <dgm:prSet presAssocID="{8E92C88F-CF7A-4DA4-B2EC-C6B3BADAF539}" presName="parentLeftMargin" presStyleLbl="node1" presStyleIdx="3" presStyleCnt="5"/>
      <dgm:spPr/>
    </dgm:pt>
    <dgm:pt modelId="{6D51732C-364B-4F20-8E22-177D53167D40}" type="pres">
      <dgm:prSet presAssocID="{8E92C88F-CF7A-4DA4-B2EC-C6B3BADAF539}" presName="parentText" presStyleLbl="node1" presStyleIdx="4" presStyleCnt="5">
        <dgm:presLayoutVars>
          <dgm:chMax val="0"/>
          <dgm:bulletEnabled val="1"/>
        </dgm:presLayoutVars>
      </dgm:prSet>
      <dgm:spPr/>
    </dgm:pt>
    <dgm:pt modelId="{FEFFC2DA-30B4-4F9E-AEB9-177BE7EAE4CD}" type="pres">
      <dgm:prSet presAssocID="{8E92C88F-CF7A-4DA4-B2EC-C6B3BADAF539}" presName="negativeSpace" presStyleCnt="0"/>
      <dgm:spPr/>
    </dgm:pt>
    <dgm:pt modelId="{63407DAC-3E09-48FA-BE41-2B48AF31AAEA}" type="pres">
      <dgm:prSet presAssocID="{8E92C88F-CF7A-4DA4-B2EC-C6B3BADAF539}" presName="childText" presStyleLbl="conFgAcc1" presStyleIdx="4" presStyleCnt="5">
        <dgm:presLayoutVars>
          <dgm:bulletEnabled val="1"/>
        </dgm:presLayoutVars>
      </dgm:prSet>
      <dgm:spPr/>
    </dgm:pt>
  </dgm:ptLst>
  <dgm:cxnLst>
    <dgm:cxn modelId="{A83CEC03-5D8C-462B-8547-DFE34DFE3FEF}" srcId="{026D798D-09D4-4A81-9350-E30152B24BEC}" destId="{AACFD993-89AF-4A17-912E-8593F223A033}" srcOrd="3" destOrd="0" parTransId="{7E6C5374-7E07-43A4-B641-D857E0455665}" sibTransId="{F9F13D98-AFA9-49E4-A480-2A746BE45D26}"/>
    <dgm:cxn modelId="{FCE31509-7E79-4361-9D9A-476132DAC77D}" srcId="{026D798D-09D4-4A81-9350-E30152B24BEC}" destId="{2636748B-1C75-4ED7-83AC-CD283CFBDD15}" srcOrd="1" destOrd="0" parTransId="{D29B446C-842A-4715-98E4-0E929FFFAA75}" sibTransId="{AC23CBFB-0A10-4E30-B430-49BA86DDDFEE}"/>
    <dgm:cxn modelId="{4894503A-497D-42D5-8BF0-C95852926F49}" srcId="{026D798D-09D4-4A81-9350-E30152B24BEC}" destId="{D95A8594-EF02-4383-A9F6-BC1DFAC9E9EB}" srcOrd="0" destOrd="0" parTransId="{6F438336-018E-4601-9076-A79AC7BC7C66}" sibTransId="{F4B74F24-559C-46A0-BF96-C6D7F650157E}"/>
    <dgm:cxn modelId="{FB147B3F-2E2F-4CBA-92B0-AC8B57EE953B}" srcId="{026D798D-09D4-4A81-9350-E30152B24BEC}" destId="{8E92C88F-CF7A-4DA4-B2EC-C6B3BADAF539}" srcOrd="4" destOrd="0" parTransId="{B914E727-A9E8-4B3C-92A1-A092E31A539A}" sibTransId="{1769DF53-E00A-4465-8FF5-68201D9F6F54}"/>
    <dgm:cxn modelId="{2F73CF67-E7CF-4E26-99BB-8E793D93FA3A}" type="presOf" srcId="{2636748B-1C75-4ED7-83AC-CD283CFBDD15}" destId="{C4C97642-292A-426A-9764-81216381236D}" srcOrd="0" destOrd="0" presId="urn:microsoft.com/office/officeart/2005/8/layout/list1"/>
    <dgm:cxn modelId="{0F65337B-5A07-4C72-9B85-F85D338739C6}" type="presOf" srcId="{6640AAAB-1FFD-4E73-9840-71775B73B8EC}" destId="{65C321F2-C3EF-4D87-B166-93A95C00C8CE}" srcOrd="0" destOrd="0" presId="urn:microsoft.com/office/officeart/2005/8/layout/list1"/>
    <dgm:cxn modelId="{73116D7D-AA5D-444D-A9D7-A6311120FF60}" type="presOf" srcId="{8E92C88F-CF7A-4DA4-B2EC-C6B3BADAF539}" destId="{6D51732C-364B-4F20-8E22-177D53167D40}" srcOrd="1" destOrd="0" presId="urn:microsoft.com/office/officeart/2005/8/layout/list1"/>
    <dgm:cxn modelId="{5C667C84-8877-406B-BD24-8EBA9C8150D8}" type="presOf" srcId="{8E92C88F-CF7A-4DA4-B2EC-C6B3BADAF539}" destId="{6ED09C70-3D38-4639-AD33-028C6DDE10B8}" srcOrd="0" destOrd="0" presId="urn:microsoft.com/office/officeart/2005/8/layout/list1"/>
    <dgm:cxn modelId="{F290F48D-C67B-4937-81F3-8DE2D264C80D}" type="presOf" srcId="{AACFD993-89AF-4A17-912E-8593F223A033}" destId="{0B18B0E4-E77D-4800-8F4C-F41175300FE7}" srcOrd="1" destOrd="0" presId="urn:microsoft.com/office/officeart/2005/8/layout/list1"/>
    <dgm:cxn modelId="{7484CF9B-CD24-40AE-A608-6B90EDDBE31F}" type="presOf" srcId="{026D798D-09D4-4A81-9350-E30152B24BEC}" destId="{563571C3-41AE-45BB-9EBA-4A534D5717DF}" srcOrd="0" destOrd="0" presId="urn:microsoft.com/office/officeart/2005/8/layout/list1"/>
    <dgm:cxn modelId="{D7571DDA-13B4-4A84-9B45-BE42C896A66B}" srcId="{026D798D-09D4-4A81-9350-E30152B24BEC}" destId="{6640AAAB-1FFD-4E73-9840-71775B73B8EC}" srcOrd="2" destOrd="0" parTransId="{673228FE-5EC5-462F-862E-C0F2FA31FC59}" sibTransId="{47FE1F1B-4C5F-490B-A1A6-67107C9680C1}"/>
    <dgm:cxn modelId="{52A275E6-DACD-450D-9035-9A68C02FBFEA}" type="presOf" srcId="{D95A8594-EF02-4383-A9F6-BC1DFAC9E9EB}" destId="{5DF3D4FD-C9C1-4B7E-90AE-DC8E4BF3FCD2}" srcOrd="0" destOrd="0" presId="urn:microsoft.com/office/officeart/2005/8/layout/list1"/>
    <dgm:cxn modelId="{D53911E9-C82E-4E65-8EDF-748660DE9F2E}" type="presOf" srcId="{D95A8594-EF02-4383-A9F6-BC1DFAC9E9EB}" destId="{3B58EF35-E89D-4845-AD8B-75DECD09907A}" srcOrd="1" destOrd="0" presId="urn:microsoft.com/office/officeart/2005/8/layout/list1"/>
    <dgm:cxn modelId="{B11782EE-2495-4CBE-9FD7-ECDC77C404CF}" type="presOf" srcId="{6640AAAB-1FFD-4E73-9840-71775B73B8EC}" destId="{3570680D-7228-42CC-AEF6-0FCA9B9D8AF0}" srcOrd="1" destOrd="0" presId="urn:microsoft.com/office/officeart/2005/8/layout/list1"/>
    <dgm:cxn modelId="{AD0C2FF2-9886-46AC-A853-A1919F8FBAF7}" type="presOf" srcId="{AACFD993-89AF-4A17-912E-8593F223A033}" destId="{416834C3-7609-4ACB-9EBD-2E25B5DE42F3}" srcOrd="0" destOrd="0" presId="urn:microsoft.com/office/officeart/2005/8/layout/list1"/>
    <dgm:cxn modelId="{12B535FE-6159-4C4C-A6C4-2F86C653E61A}" type="presOf" srcId="{2636748B-1C75-4ED7-83AC-CD283CFBDD15}" destId="{35A21994-E4F6-4E37-B829-45AB322B2D3C}" srcOrd="1" destOrd="0" presId="urn:microsoft.com/office/officeart/2005/8/layout/list1"/>
    <dgm:cxn modelId="{CF07403A-63AB-412B-BE5F-8124AA285826}" type="presParOf" srcId="{563571C3-41AE-45BB-9EBA-4A534D5717DF}" destId="{78B698A7-AC55-4B0B-A9AD-DEC77B0AED1D}" srcOrd="0" destOrd="0" presId="urn:microsoft.com/office/officeart/2005/8/layout/list1"/>
    <dgm:cxn modelId="{1DB743C0-91B7-4C8A-A6F9-9DA03FF84803}" type="presParOf" srcId="{78B698A7-AC55-4B0B-A9AD-DEC77B0AED1D}" destId="{5DF3D4FD-C9C1-4B7E-90AE-DC8E4BF3FCD2}" srcOrd="0" destOrd="0" presId="urn:microsoft.com/office/officeart/2005/8/layout/list1"/>
    <dgm:cxn modelId="{B643660D-0464-4927-94A7-18C69CF0DE88}" type="presParOf" srcId="{78B698A7-AC55-4B0B-A9AD-DEC77B0AED1D}" destId="{3B58EF35-E89D-4845-AD8B-75DECD09907A}" srcOrd="1" destOrd="0" presId="urn:microsoft.com/office/officeart/2005/8/layout/list1"/>
    <dgm:cxn modelId="{0CF672B5-3815-4879-B5CD-CA726F198C93}" type="presParOf" srcId="{563571C3-41AE-45BB-9EBA-4A534D5717DF}" destId="{1071717C-E96F-49E7-A55A-E6789946CE9E}" srcOrd="1" destOrd="0" presId="urn:microsoft.com/office/officeart/2005/8/layout/list1"/>
    <dgm:cxn modelId="{62163ADD-D7CB-4F7D-B7F3-71AFCD1C9BCE}" type="presParOf" srcId="{563571C3-41AE-45BB-9EBA-4A534D5717DF}" destId="{C77615CF-AB02-4DB4-AF70-F8B0202F5FC0}" srcOrd="2" destOrd="0" presId="urn:microsoft.com/office/officeart/2005/8/layout/list1"/>
    <dgm:cxn modelId="{15590E0C-E99E-450F-878E-910210684C96}" type="presParOf" srcId="{563571C3-41AE-45BB-9EBA-4A534D5717DF}" destId="{F4C7507B-1A66-440B-BB84-D92DAEB5A65A}" srcOrd="3" destOrd="0" presId="urn:microsoft.com/office/officeart/2005/8/layout/list1"/>
    <dgm:cxn modelId="{31FF7532-3892-40F3-A2BB-8F3045C3E9B9}" type="presParOf" srcId="{563571C3-41AE-45BB-9EBA-4A534D5717DF}" destId="{F04AEDD5-2A36-418E-99A7-DCF6AD9B88A4}" srcOrd="4" destOrd="0" presId="urn:microsoft.com/office/officeart/2005/8/layout/list1"/>
    <dgm:cxn modelId="{5E86A7F6-52D7-43EA-88A1-0837F281B9AA}" type="presParOf" srcId="{F04AEDD5-2A36-418E-99A7-DCF6AD9B88A4}" destId="{C4C97642-292A-426A-9764-81216381236D}" srcOrd="0" destOrd="0" presId="urn:microsoft.com/office/officeart/2005/8/layout/list1"/>
    <dgm:cxn modelId="{F620B382-3155-4A5B-8543-54223B94A156}" type="presParOf" srcId="{F04AEDD5-2A36-418E-99A7-DCF6AD9B88A4}" destId="{35A21994-E4F6-4E37-B829-45AB322B2D3C}" srcOrd="1" destOrd="0" presId="urn:microsoft.com/office/officeart/2005/8/layout/list1"/>
    <dgm:cxn modelId="{12347111-BCFA-471C-862A-9B4CA7F16DA3}" type="presParOf" srcId="{563571C3-41AE-45BB-9EBA-4A534D5717DF}" destId="{38270087-9D24-441F-9E6B-E6F24BB99118}" srcOrd="5" destOrd="0" presId="urn:microsoft.com/office/officeart/2005/8/layout/list1"/>
    <dgm:cxn modelId="{B0E850F8-2632-4924-91D1-B462F8F6D504}" type="presParOf" srcId="{563571C3-41AE-45BB-9EBA-4A534D5717DF}" destId="{67A97F0E-8318-430E-9E08-5EF183802D68}" srcOrd="6" destOrd="0" presId="urn:microsoft.com/office/officeart/2005/8/layout/list1"/>
    <dgm:cxn modelId="{D6D6DE7F-90D6-4712-A7D7-0E8E0CB8D0C5}" type="presParOf" srcId="{563571C3-41AE-45BB-9EBA-4A534D5717DF}" destId="{05EBC46F-A7D2-485A-8BDE-6727A02EE090}" srcOrd="7" destOrd="0" presId="urn:microsoft.com/office/officeart/2005/8/layout/list1"/>
    <dgm:cxn modelId="{D6A2713A-616A-4C77-AB4D-090F7EBEA3A6}" type="presParOf" srcId="{563571C3-41AE-45BB-9EBA-4A534D5717DF}" destId="{31A4E14D-E17E-47F2-8F47-6CD8D98E0E09}" srcOrd="8" destOrd="0" presId="urn:microsoft.com/office/officeart/2005/8/layout/list1"/>
    <dgm:cxn modelId="{C242C3D4-41CF-46FC-8669-9AB5DAD8A5C0}" type="presParOf" srcId="{31A4E14D-E17E-47F2-8F47-6CD8D98E0E09}" destId="{65C321F2-C3EF-4D87-B166-93A95C00C8CE}" srcOrd="0" destOrd="0" presId="urn:microsoft.com/office/officeart/2005/8/layout/list1"/>
    <dgm:cxn modelId="{0B5C47DC-D0AD-4310-AA2F-DEAC0CCD896E}" type="presParOf" srcId="{31A4E14D-E17E-47F2-8F47-6CD8D98E0E09}" destId="{3570680D-7228-42CC-AEF6-0FCA9B9D8AF0}" srcOrd="1" destOrd="0" presId="urn:microsoft.com/office/officeart/2005/8/layout/list1"/>
    <dgm:cxn modelId="{EBCC1288-8A75-43B9-84D9-2D5E29B761F1}" type="presParOf" srcId="{563571C3-41AE-45BB-9EBA-4A534D5717DF}" destId="{22AABBE2-6407-4690-86FB-EB39153D73D2}" srcOrd="9" destOrd="0" presId="urn:microsoft.com/office/officeart/2005/8/layout/list1"/>
    <dgm:cxn modelId="{5A616EFE-A5EC-48DC-A117-AA9A13930A12}" type="presParOf" srcId="{563571C3-41AE-45BB-9EBA-4A534D5717DF}" destId="{CD108E71-3877-401F-B362-8CE79221769E}" srcOrd="10" destOrd="0" presId="urn:microsoft.com/office/officeart/2005/8/layout/list1"/>
    <dgm:cxn modelId="{32DC8B96-6988-4E02-BB5E-4FA59CFD3841}" type="presParOf" srcId="{563571C3-41AE-45BB-9EBA-4A534D5717DF}" destId="{E4EE1B9E-A684-410D-89D2-3ACAC8B9326C}" srcOrd="11" destOrd="0" presId="urn:microsoft.com/office/officeart/2005/8/layout/list1"/>
    <dgm:cxn modelId="{5A6890AF-EE70-4069-8FC4-98597FDB6D47}" type="presParOf" srcId="{563571C3-41AE-45BB-9EBA-4A534D5717DF}" destId="{40CAB8F8-E4EC-4C1A-AAC4-B0F02E5C2D43}" srcOrd="12" destOrd="0" presId="urn:microsoft.com/office/officeart/2005/8/layout/list1"/>
    <dgm:cxn modelId="{304B1855-1BCF-4E63-B9EF-EF6925F9FF5D}" type="presParOf" srcId="{40CAB8F8-E4EC-4C1A-AAC4-B0F02E5C2D43}" destId="{416834C3-7609-4ACB-9EBD-2E25B5DE42F3}" srcOrd="0" destOrd="0" presId="urn:microsoft.com/office/officeart/2005/8/layout/list1"/>
    <dgm:cxn modelId="{377FAB15-D2FF-45A9-A632-919947D39AC7}" type="presParOf" srcId="{40CAB8F8-E4EC-4C1A-AAC4-B0F02E5C2D43}" destId="{0B18B0E4-E77D-4800-8F4C-F41175300FE7}" srcOrd="1" destOrd="0" presId="urn:microsoft.com/office/officeart/2005/8/layout/list1"/>
    <dgm:cxn modelId="{C2B15650-0481-4658-8289-6616E886712F}" type="presParOf" srcId="{563571C3-41AE-45BB-9EBA-4A534D5717DF}" destId="{544CD65C-440A-4C80-8F67-690AD67AA3F9}" srcOrd="13" destOrd="0" presId="urn:microsoft.com/office/officeart/2005/8/layout/list1"/>
    <dgm:cxn modelId="{2EA95A82-3BED-4CDD-A074-9682F19F88A8}" type="presParOf" srcId="{563571C3-41AE-45BB-9EBA-4A534D5717DF}" destId="{D3626E6F-1596-4FC5-ACD5-7D8709953EB9}" srcOrd="14" destOrd="0" presId="urn:microsoft.com/office/officeart/2005/8/layout/list1"/>
    <dgm:cxn modelId="{98CA2F79-9862-4B4C-8036-320B8C487502}" type="presParOf" srcId="{563571C3-41AE-45BB-9EBA-4A534D5717DF}" destId="{8BD9EAE9-BC60-4516-990D-3F2E1D067A6C}" srcOrd="15" destOrd="0" presId="urn:microsoft.com/office/officeart/2005/8/layout/list1"/>
    <dgm:cxn modelId="{A2DF5625-DDDC-41BB-8C9F-B417919CD87F}" type="presParOf" srcId="{563571C3-41AE-45BB-9EBA-4A534D5717DF}" destId="{B70EB0D9-4EF9-421D-B2BD-A14AE5DF8639}" srcOrd="16" destOrd="0" presId="urn:microsoft.com/office/officeart/2005/8/layout/list1"/>
    <dgm:cxn modelId="{646AB14A-1867-4B6B-AECD-3298C8B183D9}" type="presParOf" srcId="{B70EB0D9-4EF9-421D-B2BD-A14AE5DF8639}" destId="{6ED09C70-3D38-4639-AD33-028C6DDE10B8}" srcOrd="0" destOrd="0" presId="urn:microsoft.com/office/officeart/2005/8/layout/list1"/>
    <dgm:cxn modelId="{9D2282C2-1175-440F-A988-F3A9CAFE959E}" type="presParOf" srcId="{B70EB0D9-4EF9-421D-B2BD-A14AE5DF8639}" destId="{6D51732C-364B-4F20-8E22-177D53167D40}" srcOrd="1" destOrd="0" presId="urn:microsoft.com/office/officeart/2005/8/layout/list1"/>
    <dgm:cxn modelId="{C60C566C-91D4-40E7-94BF-5A3E33EBBEF7}" type="presParOf" srcId="{563571C3-41AE-45BB-9EBA-4A534D5717DF}" destId="{FEFFC2DA-30B4-4F9E-AEB9-177BE7EAE4CD}" srcOrd="17" destOrd="0" presId="urn:microsoft.com/office/officeart/2005/8/layout/list1"/>
    <dgm:cxn modelId="{357AA182-AE86-41F8-AC6A-3C8804ED30E7}" type="presParOf" srcId="{563571C3-41AE-45BB-9EBA-4A534D5717DF}" destId="{63407DAC-3E09-48FA-BE41-2B48AF31AAEA}"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7615CF-AB02-4DB4-AF70-F8B0202F5FC0}">
      <dsp:nvSpPr>
        <dsp:cNvPr id="0" name=""/>
        <dsp:cNvSpPr/>
      </dsp:nvSpPr>
      <dsp:spPr>
        <a:xfrm>
          <a:off x="0" y="405979"/>
          <a:ext cx="8191156" cy="5544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B58EF35-E89D-4845-AD8B-75DECD09907A}">
      <dsp:nvSpPr>
        <dsp:cNvPr id="0" name=""/>
        <dsp:cNvSpPr/>
      </dsp:nvSpPr>
      <dsp:spPr>
        <a:xfrm>
          <a:off x="409557" y="81259"/>
          <a:ext cx="5733809" cy="6494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6724" tIns="0" rIns="216724" bIns="0" numCol="1" spcCol="1270" anchor="ctr" anchorCtr="0">
          <a:noAutofit/>
        </a:bodyPr>
        <a:lstStyle/>
        <a:p>
          <a:pPr marL="0" lvl="0" indent="0" algn="l" defTabSz="977900">
            <a:lnSpc>
              <a:spcPct val="90000"/>
            </a:lnSpc>
            <a:spcBef>
              <a:spcPct val="0"/>
            </a:spcBef>
            <a:spcAft>
              <a:spcPct val="35000"/>
            </a:spcAft>
            <a:buNone/>
          </a:pPr>
          <a:r>
            <a:rPr lang="en-US" sz="2200" kern="1200"/>
            <a:t>AI Service Connectors</a:t>
          </a:r>
        </a:p>
      </dsp:txBody>
      <dsp:txXfrm>
        <a:off x="441260" y="112962"/>
        <a:ext cx="5670403" cy="586034"/>
      </dsp:txXfrm>
    </dsp:sp>
    <dsp:sp modelId="{67A97F0E-8318-430E-9E08-5EF183802D68}">
      <dsp:nvSpPr>
        <dsp:cNvPr id="0" name=""/>
        <dsp:cNvSpPr/>
      </dsp:nvSpPr>
      <dsp:spPr>
        <a:xfrm>
          <a:off x="0" y="1403899"/>
          <a:ext cx="8191156" cy="5544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A21994-E4F6-4E37-B829-45AB322B2D3C}">
      <dsp:nvSpPr>
        <dsp:cNvPr id="0" name=""/>
        <dsp:cNvSpPr/>
      </dsp:nvSpPr>
      <dsp:spPr>
        <a:xfrm>
          <a:off x="409557" y="1079179"/>
          <a:ext cx="5733809" cy="6494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6724" tIns="0" rIns="216724" bIns="0" numCol="1" spcCol="1270" anchor="ctr" anchorCtr="0">
          <a:noAutofit/>
        </a:bodyPr>
        <a:lstStyle/>
        <a:p>
          <a:pPr marL="0" lvl="0" indent="0" algn="l" defTabSz="977900">
            <a:lnSpc>
              <a:spcPct val="90000"/>
            </a:lnSpc>
            <a:spcBef>
              <a:spcPct val="0"/>
            </a:spcBef>
            <a:spcAft>
              <a:spcPct val="35000"/>
            </a:spcAft>
            <a:buNone/>
          </a:pPr>
          <a:r>
            <a:rPr lang="en-US" sz="2200" kern="1200"/>
            <a:t>Vector Store Connectors (Memory)</a:t>
          </a:r>
        </a:p>
      </dsp:txBody>
      <dsp:txXfrm>
        <a:off x="441260" y="1110882"/>
        <a:ext cx="5670403" cy="586034"/>
      </dsp:txXfrm>
    </dsp:sp>
    <dsp:sp modelId="{CD108E71-3877-401F-B362-8CE79221769E}">
      <dsp:nvSpPr>
        <dsp:cNvPr id="0" name=""/>
        <dsp:cNvSpPr/>
      </dsp:nvSpPr>
      <dsp:spPr>
        <a:xfrm>
          <a:off x="0" y="2401819"/>
          <a:ext cx="8191156" cy="5544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70680D-7228-42CC-AEF6-0FCA9B9D8AF0}">
      <dsp:nvSpPr>
        <dsp:cNvPr id="0" name=""/>
        <dsp:cNvSpPr/>
      </dsp:nvSpPr>
      <dsp:spPr>
        <a:xfrm>
          <a:off x="409557" y="2077099"/>
          <a:ext cx="5733809" cy="6494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6724" tIns="0" rIns="216724" bIns="0" numCol="1" spcCol="1270" anchor="ctr" anchorCtr="0">
          <a:noAutofit/>
        </a:bodyPr>
        <a:lstStyle/>
        <a:p>
          <a:pPr marL="0" lvl="0" indent="0" algn="l" defTabSz="977900">
            <a:lnSpc>
              <a:spcPct val="90000"/>
            </a:lnSpc>
            <a:spcBef>
              <a:spcPct val="0"/>
            </a:spcBef>
            <a:spcAft>
              <a:spcPct val="35000"/>
            </a:spcAft>
            <a:buNone/>
          </a:pPr>
          <a:r>
            <a:rPr lang="en-US" sz="2200" kern="1200"/>
            <a:t>Functions and Plugins</a:t>
          </a:r>
        </a:p>
      </dsp:txBody>
      <dsp:txXfrm>
        <a:off x="441260" y="2108802"/>
        <a:ext cx="5670403" cy="586034"/>
      </dsp:txXfrm>
    </dsp:sp>
    <dsp:sp modelId="{D3626E6F-1596-4FC5-ACD5-7D8709953EB9}">
      <dsp:nvSpPr>
        <dsp:cNvPr id="0" name=""/>
        <dsp:cNvSpPr/>
      </dsp:nvSpPr>
      <dsp:spPr>
        <a:xfrm>
          <a:off x="0" y="3399739"/>
          <a:ext cx="8191156" cy="5544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18B0E4-E77D-4800-8F4C-F41175300FE7}">
      <dsp:nvSpPr>
        <dsp:cNvPr id="0" name=""/>
        <dsp:cNvSpPr/>
      </dsp:nvSpPr>
      <dsp:spPr>
        <a:xfrm>
          <a:off x="409557" y="3075019"/>
          <a:ext cx="5733809" cy="6494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6724" tIns="0" rIns="216724" bIns="0" numCol="1" spcCol="1270" anchor="ctr" anchorCtr="0">
          <a:noAutofit/>
        </a:bodyPr>
        <a:lstStyle/>
        <a:p>
          <a:pPr marL="0" lvl="0" indent="0" algn="l" defTabSz="977900">
            <a:lnSpc>
              <a:spcPct val="90000"/>
            </a:lnSpc>
            <a:spcBef>
              <a:spcPct val="0"/>
            </a:spcBef>
            <a:spcAft>
              <a:spcPct val="35000"/>
            </a:spcAft>
            <a:buNone/>
          </a:pPr>
          <a:r>
            <a:rPr lang="en-US" sz="2200" kern="1200"/>
            <a:t>Prompt Templates</a:t>
          </a:r>
        </a:p>
      </dsp:txBody>
      <dsp:txXfrm>
        <a:off x="441260" y="3106722"/>
        <a:ext cx="5670403" cy="586034"/>
      </dsp:txXfrm>
    </dsp:sp>
    <dsp:sp modelId="{63407DAC-3E09-48FA-BE41-2B48AF31AAEA}">
      <dsp:nvSpPr>
        <dsp:cNvPr id="0" name=""/>
        <dsp:cNvSpPr/>
      </dsp:nvSpPr>
      <dsp:spPr>
        <a:xfrm>
          <a:off x="0" y="4397659"/>
          <a:ext cx="8191156" cy="5544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51732C-364B-4F20-8E22-177D53167D40}">
      <dsp:nvSpPr>
        <dsp:cNvPr id="0" name=""/>
        <dsp:cNvSpPr/>
      </dsp:nvSpPr>
      <dsp:spPr>
        <a:xfrm>
          <a:off x="409557" y="4072939"/>
          <a:ext cx="5733809" cy="6494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6724" tIns="0" rIns="216724" bIns="0" numCol="1" spcCol="1270" anchor="ctr" anchorCtr="0">
          <a:noAutofit/>
        </a:bodyPr>
        <a:lstStyle/>
        <a:p>
          <a:pPr marL="0" lvl="0" indent="0" algn="l" defTabSz="977900">
            <a:lnSpc>
              <a:spcPct val="90000"/>
            </a:lnSpc>
            <a:spcBef>
              <a:spcPct val="0"/>
            </a:spcBef>
            <a:spcAft>
              <a:spcPct val="35000"/>
            </a:spcAft>
            <a:buNone/>
          </a:pPr>
          <a:r>
            <a:rPr lang="en-US" sz="2200" kern="1200"/>
            <a:t>Filters</a:t>
          </a:r>
        </a:p>
      </dsp:txBody>
      <dsp:txXfrm>
        <a:off x="441260" y="4104642"/>
        <a:ext cx="5670403" cy="58603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122804-CA26-456F-9B86-D7FC83619222}" type="datetimeFigureOut">
              <a:rPr lang="en-US" smtClean="0"/>
              <a:t>5/29/2025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4F4669-45F3-47E1-8B88-95D9720BC615}" type="slidenum">
              <a:rPr lang="en-US" smtClean="0"/>
              <a:t>‹#›</a:t>
            </a:fld>
            <a:endParaRPr lang="en-US"/>
          </a:p>
        </p:txBody>
      </p:sp>
    </p:spTree>
    <p:extLst>
      <p:ext uri="{BB962C8B-B14F-4D97-AF65-F5344CB8AC3E}">
        <p14:creationId xmlns:p14="http://schemas.microsoft.com/office/powerpoint/2010/main" val="2429114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git-scm.com/downloads/win" TargetMode="External"/><Relationship Id="rId7" Type="http://schemas.openxmlformats.org/officeDocument/2006/relationships/hyperlink" Target="https://docs.streamlit.io/get-started/installation"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code.visualstudio.com/download" TargetMode="External"/><Relationship Id="rId5" Type="http://schemas.openxmlformats.org/officeDocument/2006/relationships/hyperlink" Target="https://www.anaconda.com/docs/getting-started/miniconda/install" TargetMode="External"/><Relationship Id="rId4" Type="http://schemas.openxmlformats.org/officeDocument/2006/relationships/hyperlink" Target="https://learn.microsoft.com/en-us/cli/azure/install-azure-cli-windows?pivots=msi"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techcommunity.microsoft.com/blog/aiplatformblog/ignite-2024-announcing-the-azure-ai-foundry-sdk/4295862?previewMessage=tru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git-scm.com/downloads/win" TargetMode="External"/><Relationship Id="rId7" Type="http://schemas.openxmlformats.org/officeDocument/2006/relationships/hyperlink" Target="https://docs.streamlit.io/get-started/installation"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code.visualstudio.com/download" TargetMode="External"/><Relationship Id="rId5" Type="http://schemas.openxmlformats.org/officeDocument/2006/relationships/hyperlink" Target="https://www.anaconda.com/docs/getting-started/miniconda/install" TargetMode="External"/><Relationship Id="rId4" Type="http://schemas.openxmlformats.org/officeDocument/2006/relationships/hyperlink" Target="https://learn.microsoft.com/en-us/cli/azure/install-azure-cli-windows?pivots=msi"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techcommunity.microsoft.com/blog/aiplatformblog/ignite-2024-announcing-the-azure-ai-foundry-sdk/4295862?previewMessage=true"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git-scm.com/downloads/win" TargetMode="External"/><Relationship Id="rId7" Type="http://schemas.openxmlformats.org/officeDocument/2006/relationships/hyperlink" Target="https://docs.streamlit.io/get-started/installation"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code.visualstudio.com/download" TargetMode="External"/><Relationship Id="rId5" Type="http://schemas.openxmlformats.org/officeDocument/2006/relationships/hyperlink" Target="https://www.anaconda.com/docs/getting-started/miniconda/install" TargetMode="External"/><Relationship Id="rId4" Type="http://schemas.openxmlformats.org/officeDocument/2006/relationships/hyperlink" Target="https://learn.microsoft.com/en-us/cli/azure/install-azure-cli-windows?pivots=msi"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3DABA-2886-B943-1498-F6EDAF1CC6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1AE919-43EF-6D91-971F-1DC5504E00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F9D20C-EEB8-A1F7-4B1A-D2D90C57C45A}"/>
              </a:ext>
            </a:extLst>
          </p:cNvPr>
          <p:cNvSpPr>
            <a:spLocks noGrp="1"/>
          </p:cNvSpPr>
          <p:nvPr>
            <p:ph type="body" idx="1"/>
          </p:nvPr>
        </p:nvSpPr>
        <p:spPr/>
        <p:txBody>
          <a:bodyPr/>
          <a:lstStyle/>
          <a:p>
            <a:pPr marL="0" marR="0">
              <a:buNone/>
            </a:pPr>
            <a:r>
              <a:rPr lang="en-US" sz="1800" b="1">
                <a:effectLst/>
                <a:latin typeface="Aptos" panose="020B0004020202020204" pitchFamily="34" charset="0"/>
                <a:ea typeface="Aptos" panose="020B0004020202020204" pitchFamily="34" charset="0"/>
                <a:cs typeface="Aptos" panose="020B0004020202020204" pitchFamily="34" charset="0"/>
              </a:rPr>
              <a:t>Things to install prior to the workshop</a:t>
            </a:r>
            <a:endParaRPr lang="en-US" sz="1800">
              <a:effectLst/>
              <a:latin typeface="Aptos" panose="020B0004020202020204" pitchFamily="34" charset="0"/>
              <a:ea typeface="Aptos" panose="020B0004020202020204" pitchFamily="34" charset="0"/>
              <a:cs typeface="Aptos" panose="020B0004020202020204" pitchFamily="34" charset="0"/>
            </a:endParaRPr>
          </a:p>
          <a:p>
            <a:pPr marL="0" marR="0">
              <a:buNone/>
            </a:pPr>
            <a:r>
              <a:rPr lang="en-US" sz="1800">
                <a:effectLst/>
                <a:latin typeface="Aptos" panose="020B0004020202020204" pitchFamily="34" charset="0"/>
                <a:ea typeface="Aptos" panose="020B0004020202020204" pitchFamily="34" charset="0"/>
                <a:cs typeface="Aptos" panose="020B0004020202020204" pitchFamily="34" charset="0"/>
              </a:rPr>
              <a:t>Git - </a:t>
            </a:r>
            <a:r>
              <a:rPr lang="en-US" sz="1800" u="sng">
                <a:solidFill>
                  <a:srgbClr val="467886"/>
                </a:solidFill>
                <a:effectLst/>
                <a:latin typeface="Aptos" panose="020B0004020202020204" pitchFamily="34" charset="0"/>
                <a:ea typeface="Aptos" panose="020B0004020202020204" pitchFamily="34" charset="0"/>
                <a:cs typeface="Aptos" panose="020B0004020202020204" pitchFamily="34" charset="0"/>
                <a:hlinkClick r:id="rId3"/>
              </a:rPr>
              <a:t>https://git-scm.com/downloads/win</a:t>
            </a:r>
            <a:endParaRPr lang="en-US" sz="1800">
              <a:effectLst/>
              <a:latin typeface="Aptos" panose="020B0004020202020204" pitchFamily="34" charset="0"/>
              <a:ea typeface="Aptos" panose="020B0004020202020204" pitchFamily="34" charset="0"/>
              <a:cs typeface="Aptos" panose="020B0004020202020204" pitchFamily="34" charset="0"/>
            </a:endParaRPr>
          </a:p>
          <a:p>
            <a:pPr marL="0" marR="0">
              <a:buNone/>
            </a:pPr>
            <a:r>
              <a:rPr lang="en-US" sz="1800">
                <a:effectLst/>
                <a:latin typeface="Aptos" panose="020B0004020202020204" pitchFamily="34" charset="0"/>
                <a:ea typeface="Aptos" panose="020B0004020202020204" pitchFamily="34" charset="0"/>
                <a:cs typeface="Aptos" panose="020B0004020202020204" pitchFamily="34" charset="0"/>
              </a:rPr>
              <a:t>Azure CLI - </a:t>
            </a:r>
            <a:r>
              <a:rPr lang="en-US" sz="1800" u="sng">
                <a:solidFill>
                  <a:srgbClr val="467886"/>
                </a:solidFill>
                <a:effectLst/>
                <a:latin typeface="Aptos" panose="020B0004020202020204" pitchFamily="34" charset="0"/>
                <a:ea typeface="Aptos" panose="020B0004020202020204" pitchFamily="34" charset="0"/>
                <a:cs typeface="Aptos" panose="020B0004020202020204" pitchFamily="34" charset="0"/>
                <a:hlinkClick r:id="rId4"/>
              </a:rPr>
              <a:t>https://learn.microsoft.com/en-us/cli/azure/install-azure-cli-windows?pivots=msi</a:t>
            </a:r>
            <a:endParaRPr lang="en-US" sz="1800">
              <a:effectLst/>
              <a:latin typeface="Aptos" panose="020B0004020202020204" pitchFamily="34" charset="0"/>
              <a:ea typeface="Aptos" panose="020B0004020202020204" pitchFamily="34" charset="0"/>
              <a:cs typeface="Aptos" panose="020B0004020202020204" pitchFamily="34" charset="0"/>
            </a:endParaRPr>
          </a:p>
          <a:p>
            <a:pPr marL="0" marR="0">
              <a:buNone/>
            </a:pPr>
            <a:r>
              <a:rPr lang="en-US" sz="1800" err="1">
                <a:effectLst/>
                <a:latin typeface="Aptos" panose="020B0004020202020204" pitchFamily="34" charset="0"/>
                <a:ea typeface="Aptos" panose="020B0004020202020204" pitchFamily="34" charset="0"/>
                <a:cs typeface="Aptos" panose="020B0004020202020204" pitchFamily="34" charset="0"/>
              </a:rPr>
              <a:t>Miniconda</a:t>
            </a:r>
            <a:r>
              <a:rPr lang="en-US" sz="1800">
                <a:effectLst/>
                <a:latin typeface="Aptos" panose="020B0004020202020204" pitchFamily="34" charset="0"/>
                <a:ea typeface="Aptos" panose="020B0004020202020204" pitchFamily="34" charset="0"/>
                <a:cs typeface="Aptos" panose="020B0004020202020204" pitchFamily="34" charset="0"/>
              </a:rPr>
              <a:t> - </a:t>
            </a:r>
            <a:r>
              <a:rPr lang="en-US" sz="1800" u="sng">
                <a:solidFill>
                  <a:srgbClr val="467886"/>
                </a:solidFill>
                <a:effectLst/>
                <a:latin typeface="Aptos" panose="020B0004020202020204" pitchFamily="34" charset="0"/>
                <a:ea typeface="Aptos" panose="020B0004020202020204" pitchFamily="34" charset="0"/>
                <a:cs typeface="Aptos" panose="020B0004020202020204" pitchFamily="34" charset="0"/>
                <a:hlinkClick r:id="rId5"/>
              </a:rPr>
              <a:t>https://www.anaconda.com/docs/getting-started/miniconda/install</a:t>
            </a:r>
            <a:endParaRPr lang="en-US" sz="1800">
              <a:effectLst/>
              <a:latin typeface="Aptos" panose="020B0004020202020204" pitchFamily="34" charset="0"/>
              <a:ea typeface="Aptos" panose="020B0004020202020204" pitchFamily="34" charset="0"/>
              <a:cs typeface="Aptos" panose="020B0004020202020204" pitchFamily="34" charset="0"/>
            </a:endParaRPr>
          </a:p>
          <a:p>
            <a:pPr marL="0" marR="0">
              <a:buNone/>
            </a:pPr>
            <a:r>
              <a:rPr lang="en-US" sz="1800">
                <a:effectLst/>
                <a:latin typeface="Aptos" panose="020B0004020202020204" pitchFamily="34" charset="0"/>
                <a:ea typeface="Aptos" panose="020B0004020202020204" pitchFamily="34" charset="0"/>
                <a:cs typeface="Aptos" panose="020B0004020202020204" pitchFamily="34" charset="0"/>
              </a:rPr>
              <a:t>VS Code -</a:t>
            </a:r>
            <a:r>
              <a:rPr lang="en-US" sz="1800" u="sng">
                <a:solidFill>
                  <a:srgbClr val="467886"/>
                </a:solidFill>
                <a:effectLst/>
                <a:latin typeface="Aptos" panose="020B0004020202020204" pitchFamily="34" charset="0"/>
                <a:ea typeface="Aptos" panose="020B0004020202020204" pitchFamily="34" charset="0"/>
                <a:cs typeface="Aptos" panose="020B0004020202020204" pitchFamily="34" charset="0"/>
                <a:hlinkClick r:id="rId6"/>
              </a:rPr>
              <a:t>https://code.visualstudio.com/download</a:t>
            </a:r>
            <a:endParaRPr lang="en-US" sz="1800">
              <a:effectLst/>
              <a:latin typeface="Aptos" panose="020B0004020202020204" pitchFamily="34" charset="0"/>
              <a:ea typeface="Aptos" panose="020B0004020202020204" pitchFamily="34" charset="0"/>
              <a:cs typeface="Aptos" panose="020B0004020202020204" pitchFamily="34" charset="0"/>
            </a:endParaRPr>
          </a:p>
          <a:p>
            <a:pPr marL="0" marR="0"/>
            <a:r>
              <a:rPr lang="en-US" sz="1800" err="1">
                <a:effectLst/>
                <a:latin typeface="Aptos" panose="020B0004020202020204" pitchFamily="34" charset="0"/>
                <a:ea typeface="Aptos" panose="020B0004020202020204" pitchFamily="34" charset="0"/>
                <a:cs typeface="Aptos" panose="020B0004020202020204" pitchFamily="34" charset="0"/>
              </a:rPr>
              <a:t>Streamlit</a:t>
            </a:r>
            <a:r>
              <a:rPr lang="en-US" sz="1800">
                <a:effectLst/>
                <a:latin typeface="Aptos" panose="020B0004020202020204" pitchFamily="34" charset="0"/>
                <a:ea typeface="Aptos" panose="020B0004020202020204" pitchFamily="34" charset="0"/>
                <a:cs typeface="Aptos" panose="020B0004020202020204" pitchFamily="34" charset="0"/>
              </a:rPr>
              <a:t> - </a:t>
            </a:r>
            <a:r>
              <a:rPr lang="en-US" sz="1800" u="sng">
                <a:solidFill>
                  <a:srgbClr val="467886"/>
                </a:solidFill>
                <a:effectLst/>
                <a:latin typeface="Aptos" panose="020B0004020202020204" pitchFamily="34" charset="0"/>
                <a:ea typeface="Aptos" panose="020B0004020202020204" pitchFamily="34" charset="0"/>
                <a:cs typeface="Aptos" panose="020B0004020202020204" pitchFamily="34" charset="0"/>
                <a:hlinkClick r:id="rId7"/>
              </a:rPr>
              <a:t>https://docs.streamlit.io/get-started/installation</a:t>
            </a:r>
            <a:endParaRPr lang="en-US" sz="1800">
              <a:effectLst/>
              <a:latin typeface="Aptos" panose="020B0004020202020204" pitchFamily="34" charset="0"/>
              <a:ea typeface="Aptos" panose="020B0004020202020204" pitchFamily="34" charset="0"/>
              <a:cs typeface="Aptos" panose="020B0004020202020204" pitchFamily="34" charset="0"/>
            </a:endParaRPr>
          </a:p>
          <a:p>
            <a:endParaRPr lang="en-US"/>
          </a:p>
        </p:txBody>
      </p:sp>
      <p:sp>
        <p:nvSpPr>
          <p:cNvPr id="4" name="Slide Number Placeholder 3">
            <a:extLst>
              <a:ext uri="{FF2B5EF4-FFF2-40B4-BE49-F238E27FC236}">
                <a16:creationId xmlns:a16="http://schemas.microsoft.com/office/drawing/2014/main" id="{531FDCDA-2438-D260-A028-C787B58DD187}"/>
              </a:ext>
            </a:extLst>
          </p:cNvPr>
          <p:cNvSpPr>
            <a:spLocks noGrp="1"/>
          </p:cNvSpPr>
          <p:nvPr>
            <p:ph type="sldNum" sz="quarter" idx="5"/>
          </p:nvPr>
        </p:nvSpPr>
        <p:spPr/>
        <p:txBody>
          <a:bodyPr/>
          <a:lstStyle/>
          <a:p>
            <a:fld id="{C14F4669-45F3-47E1-8B88-95D9720BC615}" type="slidenum">
              <a:rPr lang="en-US" smtClean="0"/>
              <a:t>2</a:t>
            </a:fld>
            <a:endParaRPr lang="en-US"/>
          </a:p>
        </p:txBody>
      </p:sp>
    </p:spTree>
    <p:extLst>
      <p:ext uri="{BB962C8B-B14F-4D97-AF65-F5344CB8AC3E}">
        <p14:creationId xmlns:p14="http://schemas.microsoft.com/office/powerpoint/2010/main" val="1612568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1E530-BF8C-1D01-06A7-E04A3F056C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9428CE-A79B-A481-C3C1-935F082666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0955CF-1783-FB94-E801-4DE3DD18E77C}"/>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FF6C5F37-F279-B027-B4A9-40398FF8F9A8}"/>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974202C-8FD2-C945-DBF7-B819E11BEEC1}"/>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2784F76-0DEE-1E27-2B63-2853AA2AF7F1}"/>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5/29/2025 9:01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C801225A-5B1E-25CD-9FEA-E2834B7A8445}"/>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6148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F4BB1-0FF3-43F1-57E4-9E40839214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CB1958-51C3-C4B6-F559-A68217EA5A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A4EBA6-CA4C-B32C-452F-CD5469E34D49}"/>
              </a:ext>
            </a:extLst>
          </p:cNvPr>
          <p:cNvSpPr>
            <a:spLocks noGrp="1"/>
          </p:cNvSpPr>
          <p:nvPr>
            <p:ph type="body" idx="1"/>
          </p:nvPr>
        </p:nvSpPr>
        <p:spPr/>
        <p:txBody>
          <a:bodyPr/>
          <a:lstStyle/>
          <a:p>
            <a:pPr marL="0" lvl="0" indent="0">
              <a:buFont typeface="Arial" panose="020B0604020202020204" pitchFamily="34" charset="0"/>
              <a:buNone/>
            </a:pPr>
            <a:endParaRPr lang="en-US"/>
          </a:p>
        </p:txBody>
      </p:sp>
      <p:sp>
        <p:nvSpPr>
          <p:cNvPr id="4" name="Header Placeholder 3">
            <a:extLst>
              <a:ext uri="{FF2B5EF4-FFF2-40B4-BE49-F238E27FC236}">
                <a16:creationId xmlns:a16="http://schemas.microsoft.com/office/drawing/2014/main" id="{3C4B8A93-A844-36A9-13BC-208D80F54C09}"/>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F57294E-9734-DE5D-B916-A7A2AD92DD2C}"/>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988795F-A7FC-1D1F-4178-63473A220F92}"/>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5/29/2025 9:01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E8BE5D35-6D5F-6C8B-43CF-6D89E82BB1EC}"/>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950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9188A-AB1A-66CA-7CEB-4FCD86AFA6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E25477-DEFA-9170-1A10-5367A6BD2A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353CB9-AEFA-250E-D6A4-59D6C59CD247}"/>
              </a:ext>
            </a:extLst>
          </p:cNvPr>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800">
                <a:effectLst/>
                <a:ea typeface="Aptos" panose="020B0004020202020204" pitchFamily="34" charset="0"/>
                <a:cs typeface="Times New Roman" panose="02020603050405020304" pitchFamily="18" charset="0"/>
              </a:rPr>
              <a:t>We believe organizations will create a wide range of agents, from the simplest that respond when you prompt them, to the most advanced that act autonomously and make their own dynamic plans. </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n-US" sz="1800">
              <a:effectLst/>
              <a:ea typeface="Aptos" panose="020B0004020202020204" pitchFamily="34" charset="0"/>
              <a:cs typeface="Times New Roman" panose="02020603050405020304" pitchFamily="18" charset="0"/>
            </a:endParaRP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800">
                <a:solidFill>
                  <a:srgbClr val="A02B93"/>
                </a:solidFill>
                <a:effectLst/>
                <a:ea typeface="Aptos" panose="020B0004020202020204" pitchFamily="34" charset="0"/>
                <a:cs typeface="Times New Roman" panose="02020603050405020304" pitchFamily="18" charset="0"/>
              </a:rPr>
              <a:t>They come in all shapes and sizes. One thing to note, is that each agent is made up of the same components. </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n-US" sz="1200" b="0" i="0">
              <a:solidFill>
                <a:srgbClr val="000000"/>
              </a:solidFill>
              <a:effectLst/>
              <a:latin typeface="Segoe UI" panose="020B0502040204020203" pitchFamily="34" charset="0"/>
            </a:endParaRPr>
          </a:p>
          <a:p>
            <a:pPr algn="l" rtl="0" fontAlgn="base">
              <a:buFont typeface="Arial" panose="020B0604020202020204" pitchFamily="34" charset="0"/>
              <a:buNone/>
            </a:pPr>
            <a:r>
              <a:rPr lang="en-US" sz="1200" b="1" i="0">
                <a:solidFill>
                  <a:srgbClr val="000000"/>
                </a:solidFill>
                <a:effectLst/>
                <a:latin typeface="Segoe UI" panose="020B0502040204020203" pitchFamily="34" charset="0"/>
              </a:rPr>
              <a:t>Agents anatomy </a:t>
            </a:r>
            <a:r>
              <a:rPr lang="en-US" sz="1200" b="0" i="0">
                <a:solidFill>
                  <a:srgbClr val="000000"/>
                </a:solidFill>
                <a:effectLst/>
                <a:latin typeface="Segoe UI" panose="020B0502040204020203" pitchFamily="34" charset="0"/>
              </a:rPr>
              <a:t>consist of knowledge, skills, autonomous capabilities, orchestrator and foundational models.</a:t>
            </a:r>
          </a:p>
          <a:p>
            <a:pPr algn="l" rtl="0" fontAlgn="base">
              <a:buFont typeface="Arial" panose="020B0604020202020204" pitchFamily="34" charset="0"/>
              <a:buNone/>
            </a:pPr>
            <a:endParaRPr lang="en-US" sz="1200" b="0" i="0">
              <a:solidFill>
                <a:srgbClr val="000000"/>
              </a:solidFill>
              <a:effectLst/>
              <a:latin typeface="Segoe UI" panose="020B0502040204020203" pitchFamily="34" charset="0"/>
            </a:endParaRPr>
          </a:p>
          <a:p>
            <a:pPr algn="l" rtl="0" fontAlgn="base">
              <a:buFont typeface="Arial" panose="020B0604020202020204" pitchFamily="34" charset="0"/>
              <a:buNone/>
            </a:pPr>
            <a:r>
              <a:rPr lang="en-US" sz="1200" b="1" i="0">
                <a:solidFill>
                  <a:srgbClr val="000000"/>
                </a:solidFill>
                <a:effectLst/>
                <a:latin typeface="Segoe UI" panose="020B0502040204020203" pitchFamily="34" charset="0"/>
              </a:rPr>
              <a:t>Microsoft Copilot is one big agent </a:t>
            </a:r>
            <a:r>
              <a:rPr lang="en-US" sz="1200" b="0" i="0">
                <a:solidFill>
                  <a:srgbClr val="000000"/>
                </a:solidFill>
                <a:effectLst/>
                <a:latin typeface="Segoe UI" panose="020B0502040204020203" pitchFamily="34" charset="0"/>
              </a:rPr>
              <a:t>behind the scenes. </a:t>
            </a:r>
          </a:p>
          <a:p>
            <a:pPr algn="l" rtl="0" fontAlgn="base">
              <a:buFont typeface="Arial" panose="020B0604020202020204" pitchFamily="34" charset="0"/>
              <a:buNone/>
            </a:pPr>
            <a:endParaRPr lang="en-US" sz="1200" b="0" i="0">
              <a:solidFill>
                <a:srgbClr val="000000"/>
              </a:solidFill>
              <a:effectLst/>
              <a:latin typeface="Segoe UI" panose="020B0502040204020203" pitchFamily="34" charset="0"/>
            </a:endParaRPr>
          </a:p>
          <a:p>
            <a:pPr algn="l" rtl="0" fontAlgn="base">
              <a:buFont typeface="Arial" panose="020B0604020202020204" pitchFamily="34" charset="0"/>
              <a:buNone/>
            </a:pPr>
            <a:r>
              <a:rPr lang="en-US" sz="1200" b="0" i="0">
                <a:solidFill>
                  <a:srgbClr val="000000"/>
                </a:solidFill>
                <a:effectLst/>
                <a:latin typeface="Segoe UI" panose="020B0502040204020203" pitchFamily="34" charset="0"/>
              </a:rPr>
              <a:t>Agents can call additional agents, referred to multi-agent workflows. For example, Microsoft 365 Copilot may call Copilot agents to bring new skills and knowledge.</a:t>
            </a:r>
          </a:p>
          <a:p>
            <a:endParaRPr lang="en-US"/>
          </a:p>
        </p:txBody>
      </p:sp>
      <p:sp>
        <p:nvSpPr>
          <p:cNvPr id="4" name="Slide Number Placeholder 3">
            <a:extLst>
              <a:ext uri="{FF2B5EF4-FFF2-40B4-BE49-F238E27FC236}">
                <a16:creationId xmlns:a16="http://schemas.microsoft.com/office/drawing/2014/main" id="{4EE626A3-A4A5-1C1D-CA38-CC4AE863FD6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EA1AF-0C2A-41B3-B3C0-9CBC242AD0D5}" type="slidenum">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Tree>
    <p:extLst>
      <p:ext uri="{BB962C8B-B14F-4D97-AF65-F5344CB8AC3E}">
        <p14:creationId xmlns:p14="http://schemas.microsoft.com/office/powerpoint/2010/main" val="8110843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Agentic AI is powered by several key capabilities that make it far more dynamic and versatile than traditional systems. For example, agents can leverage tools like web search, code execution, and even calendars, while retaining memory of past interactions to inform decisions. The ability to plan, act, and react in real-time allows these agents to provide adaptive solutions for a variety of use cases. These agents can even critique their own performance and collaborate with humans to improve their output.</a:t>
            </a:r>
          </a:p>
        </p:txBody>
      </p:sp>
      <p:sp>
        <p:nvSpPr>
          <p:cNvPr id="4" name="Slide Number Placeholder 3"/>
          <p:cNvSpPr>
            <a:spLocks noGrp="1"/>
          </p:cNvSpPr>
          <p:nvPr>
            <p:ph type="sldNum" sz="quarter" idx="5"/>
          </p:nvPr>
        </p:nvSpPr>
        <p:spPr/>
        <p:txBody>
          <a:bodyPr/>
          <a:lstStyle/>
          <a:p>
            <a:fld id="{E0035521-3C52-406A-87A8-13645DF709D5}" type="slidenum">
              <a:rPr lang="en-US" smtClean="0"/>
              <a:t>14</a:t>
            </a:fld>
            <a:endParaRPr lang="en-US"/>
          </a:p>
        </p:txBody>
      </p:sp>
    </p:spTree>
    <p:extLst>
      <p:ext uri="{BB962C8B-B14F-4D97-AF65-F5344CB8AC3E}">
        <p14:creationId xmlns:p14="http://schemas.microsoft.com/office/powerpoint/2010/main" val="4913776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02FBF-B7C9-BD16-0D38-C0A42F81F1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1E23BD-D1B9-0B10-3B20-D1FD458CFF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E24813-58E8-71CA-297D-0E4A62063D18}"/>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AE9FC73D-157B-50B3-C29E-749CBF275E03}"/>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480089E8-E5EA-5A8D-2FCD-AEE8731AA70D}"/>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9925832-B97E-B893-18D5-8D74FDDFCDD5}"/>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5/29/2025 9:01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F368C82-6432-8566-3312-F9FA2C36356A}"/>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8503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23ED1-5C75-710A-1041-19F73FCC37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D4E18F-5898-844C-853F-C7F6A7DEA9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8BE833-3C26-CBD8-2A08-D660F3B0C099}"/>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EA75AFAB-2BE4-D75B-A86C-F0AD215A87FB}"/>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B5ACE72-7A40-ABEE-43C6-D4405CC5B367}"/>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2E7DE9B-8EF5-1F20-7EEE-CAD80E8850D1}"/>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5/29/2025 9:01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6170E229-F1E0-7BBE-2FF0-3970460119C0}"/>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36137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2D096-35BA-173B-224D-01DC454D94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9D3411-358E-50E6-9806-EB3E1B0DCB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FA805C-D05D-1110-C51A-44A5004C174B}"/>
              </a:ext>
            </a:extLst>
          </p:cNvPr>
          <p:cNvSpPr>
            <a:spLocks noGrp="1"/>
          </p:cNvSpPr>
          <p:nvPr>
            <p:ph type="body" idx="1"/>
          </p:nvPr>
        </p:nvSpPr>
        <p:spPr/>
        <p:txBody>
          <a:bodyPr/>
          <a:lstStyle/>
          <a:p>
            <a:r>
              <a:rPr lang="en-US"/>
              <a:t>memory is basically an E2E example showing how a customer can use a multi index AZS solution where client code writes to the index and the service retrieves from this special index side by side with the primary index</a:t>
            </a:r>
          </a:p>
          <a:p>
            <a:r>
              <a:rPr lang="en-US"/>
              <a:t> </a:t>
            </a:r>
            <a:endParaRPr lang="en-US">
              <a:ea typeface="Calibri"/>
              <a:cs typeface="Calibri"/>
            </a:endParaRPr>
          </a:p>
          <a:p>
            <a:endParaRPr lang="en-US">
              <a:ea typeface="Calibri"/>
              <a:cs typeface="Calibri"/>
            </a:endParaRPr>
          </a:p>
        </p:txBody>
      </p:sp>
      <p:sp>
        <p:nvSpPr>
          <p:cNvPr id="4" name="Header Placeholder 3">
            <a:extLst>
              <a:ext uri="{FF2B5EF4-FFF2-40B4-BE49-F238E27FC236}">
                <a16:creationId xmlns:a16="http://schemas.microsoft.com/office/drawing/2014/main" id="{CED3D78B-2E90-1311-6135-A7941D0F32CC}"/>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a:extLst>
              <a:ext uri="{FF2B5EF4-FFF2-40B4-BE49-F238E27FC236}">
                <a16:creationId xmlns:a16="http://schemas.microsoft.com/office/drawing/2014/main" id="{63A79CB4-A69B-BA13-EFF4-84C17EDDA8AE}"/>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AE5AB6A-21A2-CDDC-600F-5DE8C2F9040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5/29/2025 9:01 PM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a:extLst>
              <a:ext uri="{FF2B5EF4-FFF2-40B4-BE49-F238E27FC236}">
                <a16:creationId xmlns:a16="http://schemas.microsoft.com/office/drawing/2014/main" id="{BACC9667-DF5D-6A6C-6BA8-24B74A016855}"/>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33142488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74D20-B4D9-9313-2A79-E244708C91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62F949-F117-C859-B98B-DEA307AA4C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E1764B-E303-323B-4EDF-57719EA67FD2}"/>
              </a:ext>
            </a:extLst>
          </p:cNvPr>
          <p:cNvSpPr>
            <a:spLocks noGrp="1"/>
          </p:cNvSpPr>
          <p:nvPr>
            <p:ph type="body" idx="1"/>
          </p:nvPr>
        </p:nvSpPr>
        <p:spPr/>
        <p:txBody>
          <a:bodyPr/>
          <a:lstStyle/>
          <a:p>
            <a:r>
              <a:rPr lang="en-US"/>
              <a:t>And basically the reasoning was: BYO thread storage = operational storage (</a:t>
            </a:r>
            <a:r>
              <a:rPr lang="en-US" err="1"/>
              <a:t>openai</a:t>
            </a:r>
            <a:r>
              <a:rPr lang="en-US"/>
              <a:t> dependent). We aren't choosing to use Cosmos DB that is just what OpenAI choose to do with Assistants. OpenAI could change the way threads are stored but this is not implemented/decided by us. The purpose of the feature is to ensure customer's data is in customer's tenant. Memory will support Azure AI Search as a BYO memory store.</a:t>
            </a:r>
          </a:p>
          <a:p>
            <a:endParaRPr lang="en-US">
              <a:ea typeface="Calibri"/>
              <a:cs typeface="Calibri"/>
            </a:endParaRPr>
          </a:p>
          <a:p>
            <a:r>
              <a:rPr lang="en-US"/>
              <a:t>memory is basically an E2E example showing how a customer can use a multi index AZS solution where client code writes to the index and the service retrieves from this special index side by side with the primary index</a:t>
            </a:r>
            <a:endParaRPr lang="en-US">
              <a:ea typeface="Calibri"/>
              <a:cs typeface="Calibri"/>
            </a:endParaRPr>
          </a:p>
          <a:p>
            <a:r>
              <a:rPr lang="en-US"/>
              <a:t> </a:t>
            </a:r>
            <a:endParaRPr lang="en-US">
              <a:ea typeface="Calibri"/>
              <a:cs typeface="Calibri"/>
            </a:endParaRPr>
          </a:p>
        </p:txBody>
      </p:sp>
      <p:sp>
        <p:nvSpPr>
          <p:cNvPr id="4" name="Header Placeholder 3">
            <a:extLst>
              <a:ext uri="{FF2B5EF4-FFF2-40B4-BE49-F238E27FC236}">
                <a16:creationId xmlns:a16="http://schemas.microsoft.com/office/drawing/2014/main" id="{FD6D605D-71A8-74C3-005F-F9619654EB1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a:extLst>
              <a:ext uri="{FF2B5EF4-FFF2-40B4-BE49-F238E27FC236}">
                <a16:creationId xmlns:a16="http://schemas.microsoft.com/office/drawing/2014/main" id="{D266DD25-85D2-3D02-D373-131ED0D3963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0909D3C-194B-521C-65BA-F5F27E150835}"/>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5/29/2025 9:01 PM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a:extLst>
              <a:ext uri="{FF2B5EF4-FFF2-40B4-BE49-F238E27FC236}">
                <a16:creationId xmlns:a16="http://schemas.microsoft.com/office/drawing/2014/main" id="{3B750A6E-8C2D-5B6F-6FC3-378DA6B0025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55542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46"/>
              </a:spcAft>
            </a:pPr>
            <a:r>
              <a:rPr lang="en-US" sz="1900" kern="100">
                <a:latin typeface="Aptos" panose="020B0004020202020204" pitchFamily="34" charset="0"/>
                <a:ea typeface="Yu Mincho" panose="02020400000000000000" pitchFamily="18" charset="-128"/>
                <a:cs typeface="Arial" panose="020B0604020202020204" pitchFamily="34" charset="0"/>
              </a:rPr>
              <a:t>Azure AI Agent Service is a </a:t>
            </a:r>
            <a:r>
              <a:rPr lang="en-US" sz="1900" b="1" kern="100">
                <a:latin typeface="Aptos" panose="020B0004020202020204" pitchFamily="34" charset="0"/>
                <a:ea typeface="Yu Mincho" panose="02020400000000000000" pitchFamily="18" charset="-128"/>
                <a:cs typeface="Arial" panose="020B0604020202020204" pitchFamily="34" charset="0"/>
              </a:rPr>
              <a:t>flexible, use-case-agnostic platform</a:t>
            </a:r>
            <a:r>
              <a:rPr lang="en-US" sz="1900" kern="100">
                <a:latin typeface="Aptos" panose="020B0004020202020204" pitchFamily="34" charset="0"/>
                <a:ea typeface="Yu Mincho" panose="02020400000000000000" pitchFamily="18" charset="-128"/>
                <a:cs typeface="Arial" panose="020B0604020202020204" pitchFamily="34" charset="0"/>
              </a:rPr>
              <a:t> for building, deploying, and managing AI agents. These agents can operate autonomously with human oversight, leveraging contextual data to perform tasks and achieve specified goals.</a:t>
            </a:r>
          </a:p>
          <a:p>
            <a:pPr>
              <a:lnSpc>
                <a:spcPct val="115000"/>
              </a:lnSpc>
              <a:spcAft>
                <a:spcPts val="846"/>
              </a:spcAft>
            </a:pPr>
            <a:r>
              <a:rPr lang="en-US" sz="1900" kern="100">
                <a:latin typeface="Aptos" panose="020B0004020202020204" pitchFamily="34" charset="0"/>
                <a:ea typeface="Yu Mincho" panose="02020400000000000000" pitchFamily="18" charset="-128"/>
                <a:cs typeface="Arial" panose="020B0604020202020204" pitchFamily="34" charset="0"/>
              </a:rPr>
              <a:t>The service integrates cutting-edge models and tools from Microsoft, OpenAI, and partners like Meta, Mistral, and Cohere, providing an unparalleled platform for AI-driven automation. Through the </a:t>
            </a:r>
            <a:r>
              <a:rPr lang="en-US" sz="1900" b="1" u="sng" kern="100">
                <a:solidFill>
                  <a:srgbClr val="008080"/>
                </a:solidFill>
                <a:latin typeface="Aptos" panose="020B0004020202020204" pitchFamily="34" charset="0"/>
                <a:ea typeface="Yu Mincho" panose="02020400000000000000" pitchFamily="18" charset="-128"/>
                <a:cs typeface="Arial" panose="020B0604020202020204" pitchFamily="34" charset="0"/>
                <a:hlinkClick r:id="rId3"/>
              </a:rPr>
              <a:t>Azure AI Foundry SDK</a:t>
            </a:r>
            <a:r>
              <a:rPr lang="en-US" sz="1900" kern="100">
                <a:latin typeface="Aptos" panose="020B0004020202020204" pitchFamily="34" charset="0"/>
                <a:ea typeface="Yu Mincho" panose="02020400000000000000" pitchFamily="18" charset="-128"/>
                <a:cs typeface="Arial" panose="020B0604020202020204" pitchFamily="34" charset="0"/>
              </a:rPr>
              <a:t>  and an intuitive </a:t>
            </a:r>
            <a:r>
              <a:rPr lang="en-US" sz="1900" b="1" u="sng" kern="100">
                <a:solidFill>
                  <a:srgbClr val="467886"/>
                </a:solidFill>
                <a:latin typeface="Aptos" panose="020B0004020202020204" pitchFamily="34" charset="0"/>
                <a:ea typeface="Yu Mincho" panose="02020400000000000000" pitchFamily="18" charset="-128"/>
                <a:cs typeface="Arial" panose="020B0604020202020204" pitchFamily="34" charset="0"/>
              </a:rPr>
              <a:t>Azure AI Foundry portal</a:t>
            </a:r>
            <a:r>
              <a:rPr lang="en-US" sz="1900" u="sng" kern="100">
                <a:solidFill>
                  <a:srgbClr val="467886"/>
                </a:solidFill>
                <a:latin typeface="Aptos" panose="020B0004020202020204" pitchFamily="34" charset="0"/>
                <a:ea typeface="Yu Mincho" panose="02020400000000000000" pitchFamily="18" charset="-128"/>
                <a:cs typeface="Arial" panose="020B0604020202020204" pitchFamily="34" charset="0"/>
              </a:rPr>
              <a:t> </a:t>
            </a:r>
            <a:r>
              <a:rPr lang="en-US" sz="1900" kern="100">
                <a:latin typeface="Aptos" panose="020B0004020202020204" pitchFamily="34" charset="0"/>
                <a:ea typeface="Yu Mincho" panose="02020400000000000000" pitchFamily="18" charset="-128"/>
                <a:cs typeface="Arial" panose="020B0604020202020204" pitchFamily="34" charset="0"/>
              </a:rPr>
              <a:t> experience, developers can quickly create powerful agents while benefiting from Azure’s </a:t>
            </a:r>
            <a:r>
              <a:rPr lang="en-US" sz="1900" b="1" kern="100">
                <a:latin typeface="Aptos" panose="020B0004020202020204" pitchFamily="34" charset="0"/>
                <a:ea typeface="Yu Mincho" panose="02020400000000000000" pitchFamily="18" charset="-128"/>
                <a:cs typeface="Arial" panose="020B0604020202020204" pitchFamily="34" charset="0"/>
              </a:rPr>
              <a:t>enterprise-grade security and performance guarantees</a:t>
            </a:r>
            <a:r>
              <a:rPr lang="en-US" sz="1900" kern="100">
                <a:latin typeface="Aptos" panose="020B0004020202020204" pitchFamily="34" charset="0"/>
                <a:ea typeface="Yu Mincho" panose="02020400000000000000" pitchFamily="18" charset="-128"/>
                <a:cs typeface="Arial" panose="020B0604020202020204" pitchFamily="34" charset="0"/>
              </a:rPr>
              <a:t>.</a:t>
            </a:r>
            <a:endParaRPr lang="en-US" sz="1000">
              <a:cs typeface="Segoe Sans Text" pitchFamily="2" charset="0"/>
            </a:endParaRPr>
          </a:p>
        </p:txBody>
      </p:sp>
      <p:sp>
        <p:nvSpPr>
          <p:cNvPr id="4" name="Header Placeholder 3"/>
          <p:cNvSpPr>
            <a:spLocks noGrp="1"/>
          </p:cNvSpPr>
          <p:nvPr>
            <p:ph type="hdr" sz="quarter"/>
          </p:nvPr>
        </p:nvSpPr>
        <p:spPr/>
        <p:txBody>
          <a:bodyPr/>
          <a:lstStyle/>
          <a:p>
            <a:pPr marL="0" marR="0" lvl="0" indent="0" algn="l" defTabSz="96657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a:ln>
                  <a:noFill/>
                </a:ln>
                <a:solidFill>
                  <a:prstClr val="black"/>
                </a:solidFill>
                <a:effectLst/>
                <a:uLnTx/>
                <a:uFillTx/>
                <a:latin typeface="Segoe Sans Text" pitchFamily="2"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5/29/2025 9:01 PM</a:t>
            </a:fld>
            <a:endParaRPr kumimoji="0" lang="en-US" sz="13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Sans Text" pitchFamily="2"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19</a:t>
            </a:fld>
            <a:endParaRPr kumimoji="0" lang="en-US" sz="13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1062640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9BB90-AA54-28F6-EEF0-CEA225CF05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3D0D9D-5CB7-D748-CD0A-9BFAEFB1C7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B42E1E-CA9E-DCC1-F6D3-EA975170F40B}"/>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9EBAE59E-4C3E-880C-F057-A04E112C6FD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a:extLst>
              <a:ext uri="{FF2B5EF4-FFF2-40B4-BE49-F238E27FC236}">
                <a16:creationId xmlns:a16="http://schemas.microsoft.com/office/drawing/2014/main" id="{F0EC167F-A9A2-5390-8103-D85654C9D3C7}"/>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E012E79-0F28-A140-B0F7-F1294D7E4D0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5/29/2025 9:01 PM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a:extLst>
              <a:ext uri="{FF2B5EF4-FFF2-40B4-BE49-F238E27FC236}">
                <a16:creationId xmlns:a16="http://schemas.microsoft.com/office/drawing/2014/main" id="{250C4A1C-894B-9648-0B61-6A9BF6A36C33}"/>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1725701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19605-C6E6-F022-98C0-EBE1F66934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C288E3-20C2-6015-B003-8972C29D15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12C018-1008-D177-9DE5-3864C51DA06A}"/>
              </a:ext>
            </a:extLst>
          </p:cNvPr>
          <p:cNvSpPr>
            <a:spLocks noGrp="1"/>
          </p:cNvSpPr>
          <p:nvPr>
            <p:ph type="body" idx="1"/>
          </p:nvPr>
        </p:nvSpPr>
        <p:spPr/>
        <p:txBody>
          <a:bodyPr/>
          <a:lstStyle/>
          <a:p>
            <a:pPr marL="0" marR="0">
              <a:buNone/>
            </a:pPr>
            <a:r>
              <a:rPr lang="en-US" sz="1800" b="1">
                <a:effectLst/>
                <a:latin typeface="Aptos" panose="020B0004020202020204" pitchFamily="34" charset="0"/>
                <a:ea typeface="Aptos" panose="020B0004020202020204" pitchFamily="34" charset="0"/>
                <a:cs typeface="Aptos" panose="020B0004020202020204" pitchFamily="34" charset="0"/>
              </a:rPr>
              <a:t>Things to install prior to the workshop</a:t>
            </a:r>
            <a:endParaRPr lang="en-US" sz="1800">
              <a:effectLst/>
              <a:latin typeface="Aptos" panose="020B0004020202020204" pitchFamily="34" charset="0"/>
              <a:ea typeface="Aptos" panose="020B0004020202020204" pitchFamily="34" charset="0"/>
              <a:cs typeface="Aptos" panose="020B0004020202020204" pitchFamily="34" charset="0"/>
            </a:endParaRPr>
          </a:p>
          <a:p>
            <a:pPr marL="0" marR="0">
              <a:buNone/>
            </a:pPr>
            <a:r>
              <a:rPr lang="en-US" sz="1800">
                <a:effectLst/>
                <a:latin typeface="Aptos" panose="020B0004020202020204" pitchFamily="34" charset="0"/>
                <a:ea typeface="Aptos" panose="020B0004020202020204" pitchFamily="34" charset="0"/>
                <a:cs typeface="Aptos" panose="020B0004020202020204" pitchFamily="34" charset="0"/>
              </a:rPr>
              <a:t>Git - </a:t>
            </a:r>
            <a:r>
              <a:rPr lang="en-US" sz="1800" u="sng">
                <a:solidFill>
                  <a:srgbClr val="467886"/>
                </a:solidFill>
                <a:effectLst/>
                <a:latin typeface="Aptos" panose="020B0004020202020204" pitchFamily="34" charset="0"/>
                <a:ea typeface="Aptos" panose="020B0004020202020204" pitchFamily="34" charset="0"/>
                <a:cs typeface="Aptos" panose="020B0004020202020204" pitchFamily="34" charset="0"/>
                <a:hlinkClick r:id="rId3"/>
              </a:rPr>
              <a:t>https://git-scm.com/downloads/win</a:t>
            </a:r>
            <a:endParaRPr lang="en-US" sz="1800">
              <a:effectLst/>
              <a:latin typeface="Aptos" panose="020B0004020202020204" pitchFamily="34" charset="0"/>
              <a:ea typeface="Aptos" panose="020B0004020202020204" pitchFamily="34" charset="0"/>
              <a:cs typeface="Aptos" panose="020B0004020202020204" pitchFamily="34" charset="0"/>
            </a:endParaRPr>
          </a:p>
          <a:p>
            <a:pPr marL="0" marR="0">
              <a:buNone/>
            </a:pPr>
            <a:r>
              <a:rPr lang="en-US" sz="1800">
                <a:effectLst/>
                <a:latin typeface="Aptos" panose="020B0004020202020204" pitchFamily="34" charset="0"/>
                <a:ea typeface="Aptos" panose="020B0004020202020204" pitchFamily="34" charset="0"/>
                <a:cs typeface="Aptos" panose="020B0004020202020204" pitchFamily="34" charset="0"/>
              </a:rPr>
              <a:t>Azure CLI - </a:t>
            </a:r>
            <a:r>
              <a:rPr lang="en-US" sz="1800" u="sng">
                <a:solidFill>
                  <a:srgbClr val="467886"/>
                </a:solidFill>
                <a:effectLst/>
                <a:latin typeface="Aptos" panose="020B0004020202020204" pitchFamily="34" charset="0"/>
                <a:ea typeface="Aptos" panose="020B0004020202020204" pitchFamily="34" charset="0"/>
                <a:cs typeface="Aptos" panose="020B0004020202020204" pitchFamily="34" charset="0"/>
                <a:hlinkClick r:id="rId4"/>
              </a:rPr>
              <a:t>https://learn.microsoft.com/en-us/cli/azure/install-azure-cli-windows?pivots=msi</a:t>
            </a:r>
            <a:endParaRPr lang="en-US" sz="1800">
              <a:effectLst/>
              <a:latin typeface="Aptos" panose="020B0004020202020204" pitchFamily="34" charset="0"/>
              <a:ea typeface="Aptos" panose="020B0004020202020204" pitchFamily="34" charset="0"/>
              <a:cs typeface="Aptos" panose="020B0004020202020204" pitchFamily="34" charset="0"/>
            </a:endParaRPr>
          </a:p>
          <a:p>
            <a:pPr marL="0" marR="0">
              <a:buNone/>
            </a:pPr>
            <a:r>
              <a:rPr lang="en-US" sz="1800" err="1">
                <a:effectLst/>
                <a:latin typeface="Aptos" panose="020B0004020202020204" pitchFamily="34" charset="0"/>
                <a:ea typeface="Aptos" panose="020B0004020202020204" pitchFamily="34" charset="0"/>
                <a:cs typeface="Aptos" panose="020B0004020202020204" pitchFamily="34" charset="0"/>
              </a:rPr>
              <a:t>Miniconda</a:t>
            </a:r>
            <a:r>
              <a:rPr lang="en-US" sz="1800">
                <a:effectLst/>
                <a:latin typeface="Aptos" panose="020B0004020202020204" pitchFamily="34" charset="0"/>
                <a:ea typeface="Aptos" panose="020B0004020202020204" pitchFamily="34" charset="0"/>
                <a:cs typeface="Aptos" panose="020B0004020202020204" pitchFamily="34" charset="0"/>
              </a:rPr>
              <a:t> - </a:t>
            </a:r>
            <a:r>
              <a:rPr lang="en-US" sz="1800" u="sng">
                <a:solidFill>
                  <a:srgbClr val="467886"/>
                </a:solidFill>
                <a:effectLst/>
                <a:latin typeface="Aptos" panose="020B0004020202020204" pitchFamily="34" charset="0"/>
                <a:ea typeface="Aptos" panose="020B0004020202020204" pitchFamily="34" charset="0"/>
                <a:cs typeface="Aptos" panose="020B0004020202020204" pitchFamily="34" charset="0"/>
                <a:hlinkClick r:id="rId5"/>
              </a:rPr>
              <a:t>https://www.anaconda.com/docs/getting-started/miniconda/install</a:t>
            </a:r>
            <a:endParaRPr lang="en-US" sz="1800">
              <a:effectLst/>
              <a:latin typeface="Aptos" panose="020B0004020202020204" pitchFamily="34" charset="0"/>
              <a:ea typeface="Aptos" panose="020B0004020202020204" pitchFamily="34" charset="0"/>
              <a:cs typeface="Aptos" panose="020B0004020202020204" pitchFamily="34" charset="0"/>
            </a:endParaRPr>
          </a:p>
          <a:p>
            <a:pPr marL="0" marR="0">
              <a:buNone/>
            </a:pPr>
            <a:r>
              <a:rPr lang="en-US" sz="1800">
                <a:effectLst/>
                <a:latin typeface="Aptos" panose="020B0004020202020204" pitchFamily="34" charset="0"/>
                <a:ea typeface="Aptos" panose="020B0004020202020204" pitchFamily="34" charset="0"/>
                <a:cs typeface="Aptos" panose="020B0004020202020204" pitchFamily="34" charset="0"/>
              </a:rPr>
              <a:t>VS Code -</a:t>
            </a:r>
            <a:r>
              <a:rPr lang="en-US" sz="1800" u="sng">
                <a:solidFill>
                  <a:srgbClr val="467886"/>
                </a:solidFill>
                <a:effectLst/>
                <a:latin typeface="Aptos" panose="020B0004020202020204" pitchFamily="34" charset="0"/>
                <a:ea typeface="Aptos" panose="020B0004020202020204" pitchFamily="34" charset="0"/>
                <a:cs typeface="Aptos" panose="020B0004020202020204" pitchFamily="34" charset="0"/>
                <a:hlinkClick r:id="rId6"/>
              </a:rPr>
              <a:t>https://code.visualstudio.com/download</a:t>
            </a:r>
            <a:endParaRPr lang="en-US" sz="1800">
              <a:effectLst/>
              <a:latin typeface="Aptos" panose="020B0004020202020204" pitchFamily="34" charset="0"/>
              <a:ea typeface="Aptos" panose="020B0004020202020204" pitchFamily="34" charset="0"/>
              <a:cs typeface="Aptos" panose="020B0004020202020204" pitchFamily="34" charset="0"/>
            </a:endParaRPr>
          </a:p>
          <a:p>
            <a:pPr marL="0" marR="0"/>
            <a:r>
              <a:rPr lang="en-US" sz="1800" err="1">
                <a:effectLst/>
                <a:latin typeface="Aptos" panose="020B0004020202020204" pitchFamily="34" charset="0"/>
                <a:ea typeface="Aptos" panose="020B0004020202020204" pitchFamily="34" charset="0"/>
                <a:cs typeface="Aptos" panose="020B0004020202020204" pitchFamily="34" charset="0"/>
              </a:rPr>
              <a:t>Streamlit</a:t>
            </a:r>
            <a:r>
              <a:rPr lang="en-US" sz="1800">
                <a:effectLst/>
                <a:latin typeface="Aptos" panose="020B0004020202020204" pitchFamily="34" charset="0"/>
                <a:ea typeface="Aptos" panose="020B0004020202020204" pitchFamily="34" charset="0"/>
                <a:cs typeface="Aptos" panose="020B0004020202020204" pitchFamily="34" charset="0"/>
              </a:rPr>
              <a:t> - </a:t>
            </a:r>
            <a:r>
              <a:rPr lang="en-US" sz="1800" u="sng">
                <a:solidFill>
                  <a:srgbClr val="467886"/>
                </a:solidFill>
                <a:effectLst/>
                <a:latin typeface="Aptos" panose="020B0004020202020204" pitchFamily="34" charset="0"/>
                <a:ea typeface="Aptos" panose="020B0004020202020204" pitchFamily="34" charset="0"/>
                <a:cs typeface="Aptos" panose="020B0004020202020204" pitchFamily="34" charset="0"/>
                <a:hlinkClick r:id="rId7"/>
              </a:rPr>
              <a:t>https://docs.streamlit.io/get-started/installation</a:t>
            </a:r>
            <a:endParaRPr lang="en-US" sz="1800">
              <a:effectLst/>
              <a:latin typeface="Aptos" panose="020B0004020202020204" pitchFamily="34" charset="0"/>
              <a:ea typeface="Aptos" panose="020B0004020202020204" pitchFamily="34" charset="0"/>
              <a:cs typeface="Aptos" panose="020B0004020202020204" pitchFamily="34" charset="0"/>
            </a:endParaRPr>
          </a:p>
          <a:p>
            <a:endParaRPr lang="en-US"/>
          </a:p>
        </p:txBody>
      </p:sp>
      <p:sp>
        <p:nvSpPr>
          <p:cNvPr id="4" name="Slide Number Placeholder 3">
            <a:extLst>
              <a:ext uri="{FF2B5EF4-FFF2-40B4-BE49-F238E27FC236}">
                <a16:creationId xmlns:a16="http://schemas.microsoft.com/office/drawing/2014/main" id="{11651118-AE2E-018B-EF63-1684DCBC4F9F}"/>
              </a:ext>
            </a:extLst>
          </p:cNvPr>
          <p:cNvSpPr>
            <a:spLocks noGrp="1"/>
          </p:cNvSpPr>
          <p:nvPr>
            <p:ph type="sldNum" sz="quarter" idx="5"/>
          </p:nvPr>
        </p:nvSpPr>
        <p:spPr/>
        <p:txBody>
          <a:bodyPr/>
          <a:lstStyle/>
          <a:p>
            <a:fld id="{C14F4669-45F3-47E1-8B88-95D9720BC615}" type="slidenum">
              <a:rPr lang="en-US" smtClean="0"/>
              <a:t>3</a:t>
            </a:fld>
            <a:endParaRPr lang="en-US"/>
          </a:p>
        </p:txBody>
      </p:sp>
    </p:spTree>
    <p:extLst>
      <p:ext uri="{BB962C8B-B14F-4D97-AF65-F5344CB8AC3E}">
        <p14:creationId xmlns:p14="http://schemas.microsoft.com/office/powerpoint/2010/main" val="7806871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4F33F-B117-2173-0DEB-83B7362829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1C5118-6B5B-0DDA-EF7B-860BC98168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AED2CA-582F-682B-606C-C0D8622B9A0C}"/>
              </a:ext>
            </a:extLst>
          </p:cNvPr>
          <p:cNvSpPr>
            <a:spLocks noGrp="1"/>
          </p:cNvSpPr>
          <p:nvPr>
            <p:ph type="body" idx="1"/>
          </p:nvPr>
        </p:nvSpPr>
        <p:spPr/>
        <p:txBody>
          <a:bodyPr/>
          <a:lstStyle/>
          <a:p>
            <a:pPr algn="l">
              <a:buFont typeface="+mj-lt"/>
              <a:buNone/>
            </a:pPr>
            <a:endParaRPr lang="en-US"/>
          </a:p>
        </p:txBody>
      </p:sp>
      <p:sp>
        <p:nvSpPr>
          <p:cNvPr id="4" name="Header Placeholder 3">
            <a:extLst>
              <a:ext uri="{FF2B5EF4-FFF2-40B4-BE49-F238E27FC236}">
                <a16:creationId xmlns:a16="http://schemas.microsoft.com/office/drawing/2014/main" id="{5935569E-F23A-C6B0-93FD-967762F5CED8}"/>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CA16310E-5F23-0E2E-BBEF-C5E256B9063F}"/>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C71D869-E4DB-D5CA-F81B-AB2391802D10}"/>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5/29/2025 9:01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F16FD3A4-63D9-552F-1F66-492B3A9CD977}"/>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173220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Multi-domain agent systems represent a significant leap in how AI can scale and handle diverse tasks. In this model, domain-specific agents are orchestrated by an 'Agent Runner,' which allows them to work across multiple domains while presenting themselves as a single agent to the user. The design is built to handle scalability, ensuring the ability to manage hundreds of agents. A key feature here is the shared context memory, which allows agents to transfer knowledge and coordinate with each other seamlessly. This system is efficient, highly adaptable, and ensures that tasks are handled without bottlenecks, even as the scope of responsibility increases.</a:t>
            </a:r>
          </a:p>
        </p:txBody>
      </p:sp>
      <p:sp>
        <p:nvSpPr>
          <p:cNvPr id="4" name="Slide Number Placeholder 3"/>
          <p:cNvSpPr>
            <a:spLocks noGrp="1"/>
          </p:cNvSpPr>
          <p:nvPr>
            <p:ph type="sldNum" sz="quarter" idx="5"/>
          </p:nvPr>
        </p:nvSpPr>
        <p:spPr/>
        <p:txBody>
          <a:bodyPr/>
          <a:lstStyle/>
          <a:p>
            <a:fld id="{E0035521-3C52-406A-87A8-13645DF709D5}" type="slidenum">
              <a:rPr lang="en-US" smtClean="0"/>
              <a:t>23</a:t>
            </a:fld>
            <a:endParaRPr lang="en-US"/>
          </a:p>
        </p:txBody>
      </p:sp>
    </p:spTree>
    <p:extLst>
      <p:ext uri="{BB962C8B-B14F-4D97-AF65-F5344CB8AC3E}">
        <p14:creationId xmlns:p14="http://schemas.microsoft.com/office/powerpoint/2010/main" val="592484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Multi-agent systems break down complex tasks into smaller, more manageable components, each handled by specialized agents. For example, in a multi-agent system for software development, a coordinator agent manages the overall workflow, while retrieval agents and coding agents focus on specific tasks. This distributed approach allows each agent to focus on what it does best, while coordinating efforts to efficiently solve the larger problem. Memory and inter-agent communication are crucial for keeping the system running smoothly.</a:t>
            </a:r>
          </a:p>
        </p:txBody>
      </p:sp>
      <p:sp>
        <p:nvSpPr>
          <p:cNvPr id="4" name="Slide Number Placeholder 3"/>
          <p:cNvSpPr>
            <a:spLocks noGrp="1"/>
          </p:cNvSpPr>
          <p:nvPr>
            <p:ph type="sldNum" sz="quarter" idx="5"/>
          </p:nvPr>
        </p:nvSpPr>
        <p:spPr/>
        <p:txBody>
          <a:bodyPr/>
          <a:lstStyle/>
          <a:p>
            <a:fld id="{CDF6DDD9-3C40-4FBD-A8C6-BFADC52A32D9}" type="slidenum">
              <a:rPr lang="en-US" smtClean="0"/>
              <a:t>24</a:t>
            </a:fld>
            <a:endParaRPr lang="en-US"/>
          </a:p>
        </p:txBody>
      </p:sp>
    </p:spTree>
    <p:extLst>
      <p:ext uri="{BB962C8B-B14F-4D97-AF65-F5344CB8AC3E}">
        <p14:creationId xmlns:p14="http://schemas.microsoft.com/office/powerpoint/2010/main" val="29829524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1E184-9F26-24FE-FEE7-67DFCD2984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FEE217-38ED-1BE5-94B7-C33DA690A0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B29E0E-A0FC-342A-45BD-3B669BBC4B6D}"/>
              </a:ext>
            </a:extLst>
          </p:cNvPr>
          <p:cNvSpPr>
            <a:spLocks noGrp="1"/>
          </p:cNvSpPr>
          <p:nvPr>
            <p:ph type="body" idx="1"/>
          </p:nvPr>
        </p:nvSpPr>
        <p:spPr/>
        <p:txBody>
          <a:bodyPr/>
          <a:lstStyle/>
          <a:p>
            <a:pPr>
              <a:lnSpc>
                <a:spcPct val="115000"/>
              </a:lnSpc>
              <a:spcAft>
                <a:spcPts val="846"/>
              </a:spcAft>
            </a:pPr>
            <a:endParaRPr lang="en-US" sz="1000">
              <a:cs typeface="Segoe Sans Text" pitchFamily="2" charset="0"/>
            </a:endParaRPr>
          </a:p>
        </p:txBody>
      </p:sp>
      <p:sp>
        <p:nvSpPr>
          <p:cNvPr id="4" name="Header Placeholder 3">
            <a:extLst>
              <a:ext uri="{FF2B5EF4-FFF2-40B4-BE49-F238E27FC236}">
                <a16:creationId xmlns:a16="http://schemas.microsoft.com/office/drawing/2014/main" id="{B610B857-1D98-AE44-659F-95B88EBEE700}"/>
              </a:ext>
            </a:extLst>
          </p:cNvPr>
          <p:cNvSpPr>
            <a:spLocks noGrp="1"/>
          </p:cNvSpPr>
          <p:nvPr>
            <p:ph type="hdr" sz="quarter"/>
          </p:nvPr>
        </p:nvSpPr>
        <p:spPr/>
        <p:txBody>
          <a:bodyPr/>
          <a:lstStyle/>
          <a:p>
            <a:pPr marL="0" marR="0" lvl="0" indent="0" algn="l" defTabSz="96657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a:extLst>
              <a:ext uri="{FF2B5EF4-FFF2-40B4-BE49-F238E27FC236}">
                <a16:creationId xmlns:a16="http://schemas.microsoft.com/office/drawing/2014/main" id="{22C442BE-EEC3-B15D-3182-CB7A651CE0CD}"/>
              </a:ext>
            </a:extLst>
          </p:cNvPr>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BD6C391-5E7B-56D3-A06C-6DD95A490893}"/>
              </a:ext>
            </a:extLst>
          </p:cNvPr>
          <p:cNvSpPr>
            <a:spLocks noGrp="1"/>
          </p:cNvSpPr>
          <p:nvPr>
            <p:ph type="dt" idx="1"/>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a:ln>
                  <a:noFill/>
                </a:ln>
                <a:solidFill>
                  <a:prstClr val="black"/>
                </a:solidFill>
                <a:effectLst/>
                <a:uLnTx/>
                <a:uFillTx/>
                <a:latin typeface="Segoe Sans Text" pitchFamily="2"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5/29/2025 9:01 PM</a:t>
            </a:fld>
            <a:endParaRPr kumimoji="0" lang="en-US" sz="13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a:extLst>
              <a:ext uri="{FF2B5EF4-FFF2-40B4-BE49-F238E27FC236}">
                <a16:creationId xmlns:a16="http://schemas.microsoft.com/office/drawing/2014/main" id="{66875F13-1727-AC67-8A67-1F90144BF327}"/>
              </a:ext>
            </a:extLst>
          </p:cNvPr>
          <p:cNvSpPr>
            <a:spLocks noGrp="1"/>
          </p:cNvSpPr>
          <p:nvPr>
            <p:ph type="sldNum" sz="quarter" idx="5"/>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Sans Text" pitchFamily="2"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25</a:t>
            </a:fld>
            <a:endParaRPr kumimoji="0" lang="en-US" sz="13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24928361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939AA-51A7-2491-2EEA-A6A71A0B7E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13B6CA-8BCB-0204-0D0F-57AB28C4FC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297097-946D-9C3E-9A52-1A53D49A39CF}"/>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6A1B26C0-6182-9835-1CCE-F6E9CF0A1FA1}"/>
              </a:ext>
            </a:extLst>
          </p:cNvPr>
          <p:cNvSpPr>
            <a:spLocks noGrp="1"/>
          </p:cNvSpPr>
          <p:nvPr>
            <p:ph type="hdr" sz="quarter"/>
          </p:nvPr>
        </p:nvSpPr>
        <p:spPr/>
        <p:txBody>
          <a:bodyPr/>
          <a:lstStyle/>
          <a:p>
            <a:pPr marL="0" marR="0" lvl="0" indent="0" algn="l" defTabSz="96657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CC5B7E2-3566-C009-6504-B06173C2A00D}"/>
              </a:ext>
            </a:extLst>
          </p:cNvPr>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EC442C8-F413-D871-347F-6FE71C153DF1}"/>
              </a:ext>
            </a:extLst>
          </p:cNvPr>
          <p:cNvSpPr>
            <a:spLocks noGrp="1"/>
          </p:cNvSpPr>
          <p:nvPr>
            <p:ph type="dt" idx="1"/>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5/29/2025 9:01 PM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DC9173BC-27F8-26A1-58C2-561C60ABB51D}"/>
              </a:ext>
            </a:extLst>
          </p:cNvPr>
          <p:cNvSpPr>
            <a:spLocks noGrp="1"/>
          </p:cNvSpPr>
          <p:nvPr>
            <p:ph type="sldNum" sz="quarter" idx="5"/>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26</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11022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a:latin typeface="Aptos" panose="020B0004020202020204" pitchFamily="34" charset="0"/>
                <a:ea typeface="Yu Mincho" panose="02020400000000000000" pitchFamily="18" charset="-128"/>
                <a:cs typeface="Arial" panose="020B0604020202020204" pitchFamily="34" charset="0"/>
              </a:rPr>
              <a:t>Developers can harness the power of AI agents using a wide range of models from the Azure AI Foundry model catalog. Beyond OpenAI’s offerings from Azure OpenAI, the platform now supports models from Meta, Mistral, and Cohere, accessible through Models as a Service (</a:t>
            </a:r>
            <a:r>
              <a:rPr lang="en-US" sz="1300" err="1">
                <a:latin typeface="Aptos" panose="020B0004020202020204" pitchFamily="34" charset="0"/>
                <a:ea typeface="Yu Mincho" panose="02020400000000000000" pitchFamily="18" charset="-128"/>
                <a:cs typeface="Arial" panose="020B0604020202020204" pitchFamily="34" charset="0"/>
              </a:rPr>
              <a:t>MaaS</a:t>
            </a:r>
            <a:r>
              <a:rPr lang="en-US" sz="1300">
                <a:latin typeface="Aptos" panose="020B0004020202020204" pitchFamily="34" charset="0"/>
                <a:ea typeface="Yu Mincho" panose="02020400000000000000" pitchFamily="18" charset="-128"/>
                <a:cs typeface="Arial" panose="020B0604020202020204" pitchFamily="34" charset="0"/>
              </a:rPr>
              <a:t>) serverless API.</a:t>
            </a:r>
            <a:endParaRPr lang="en-US"/>
          </a:p>
        </p:txBody>
      </p:sp>
      <p:sp>
        <p:nvSpPr>
          <p:cNvPr id="4" name="Header Placeholder 3"/>
          <p:cNvSpPr>
            <a:spLocks noGrp="1"/>
          </p:cNvSpPr>
          <p:nvPr>
            <p:ph type="hdr" sz="quarter"/>
          </p:nvPr>
        </p:nvSpPr>
        <p:spPr/>
        <p:txBody>
          <a:bodyPr/>
          <a:lstStyle/>
          <a:p>
            <a:pPr marL="0" marR="0" lvl="0" indent="0" algn="l" defTabSz="96657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a:ln>
                  <a:noFill/>
                </a:ln>
                <a:solidFill>
                  <a:prstClr val="black"/>
                </a:solidFill>
                <a:effectLst/>
                <a:uLnTx/>
                <a:uFillTx/>
                <a:latin typeface="Segoe Sans Text" pitchFamily="2"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5/29/2025 9:01 PM</a:t>
            </a:fld>
            <a:endParaRPr kumimoji="0" lang="en-US" sz="13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Sans Text" pitchFamily="2"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27</a:t>
            </a:fld>
            <a:endParaRPr kumimoji="0" lang="en-US" sz="13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4632095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46"/>
              </a:spcAft>
            </a:pPr>
            <a:r>
              <a:rPr lang="en-US" sz="1900" kern="100">
                <a:latin typeface="Aptos" panose="020B0004020202020204" pitchFamily="34" charset="0"/>
                <a:ea typeface="Yu Mincho" panose="02020400000000000000" pitchFamily="18" charset="-128"/>
                <a:cs typeface="Arial" panose="020B0604020202020204" pitchFamily="34" charset="0"/>
              </a:rPr>
              <a:t>Azure AI Agent Service is a </a:t>
            </a:r>
            <a:r>
              <a:rPr lang="en-US" sz="1900" b="1" kern="100">
                <a:latin typeface="Aptos" panose="020B0004020202020204" pitchFamily="34" charset="0"/>
                <a:ea typeface="Yu Mincho" panose="02020400000000000000" pitchFamily="18" charset="-128"/>
                <a:cs typeface="Arial" panose="020B0604020202020204" pitchFamily="34" charset="0"/>
              </a:rPr>
              <a:t>flexible, use-case-agnostic platform</a:t>
            </a:r>
            <a:r>
              <a:rPr lang="en-US" sz="1900" kern="100">
                <a:latin typeface="Aptos" panose="020B0004020202020204" pitchFamily="34" charset="0"/>
                <a:ea typeface="Yu Mincho" panose="02020400000000000000" pitchFamily="18" charset="-128"/>
                <a:cs typeface="Arial" panose="020B0604020202020204" pitchFamily="34" charset="0"/>
              </a:rPr>
              <a:t> for building, deploying, and managing AI agents. These agents can operate autonomously with human oversight, leveraging contextual data to perform tasks and achieve specified goals.</a:t>
            </a:r>
          </a:p>
          <a:p>
            <a:pPr>
              <a:lnSpc>
                <a:spcPct val="115000"/>
              </a:lnSpc>
              <a:spcAft>
                <a:spcPts val="846"/>
              </a:spcAft>
            </a:pPr>
            <a:r>
              <a:rPr lang="en-US" sz="1900" kern="100">
                <a:latin typeface="Aptos" panose="020B0004020202020204" pitchFamily="34" charset="0"/>
                <a:ea typeface="Yu Mincho" panose="02020400000000000000" pitchFamily="18" charset="-128"/>
                <a:cs typeface="Arial" panose="020B0604020202020204" pitchFamily="34" charset="0"/>
              </a:rPr>
              <a:t>The service integrates cutting-edge models and tools from Microsoft, OpenAI, and partners like Meta, Mistral, and Cohere, providing an unparalleled platform for AI-driven automation. Through the </a:t>
            </a:r>
            <a:r>
              <a:rPr lang="en-US" sz="1900" b="1" u="sng" kern="100">
                <a:solidFill>
                  <a:srgbClr val="008080"/>
                </a:solidFill>
                <a:latin typeface="Aptos" panose="020B0004020202020204" pitchFamily="34" charset="0"/>
                <a:ea typeface="Yu Mincho" panose="02020400000000000000" pitchFamily="18" charset="-128"/>
                <a:cs typeface="Arial" panose="020B0604020202020204" pitchFamily="34" charset="0"/>
                <a:hlinkClick r:id="rId3"/>
              </a:rPr>
              <a:t>Azure AI Foundry SDK</a:t>
            </a:r>
            <a:r>
              <a:rPr lang="en-US" sz="1900" kern="100">
                <a:latin typeface="Aptos" panose="020B0004020202020204" pitchFamily="34" charset="0"/>
                <a:ea typeface="Yu Mincho" panose="02020400000000000000" pitchFamily="18" charset="-128"/>
                <a:cs typeface="Arial" panose="020B0604020202020204" pitchFamily="34" charset="0"/>
              </a:rPr>
              <a:t>  and an intuitive </a:t>
            </a:r>
            <a:r>
              <a:rPr lang="en-US" sz="1900" b="1" u="sng" kern="100">
                <a:solidFill>
                  <a:srgbClr val="467886"/>
                </a:solidFill>
                <a:latin typeface="Aptos" panose="020B0004020202020204" pitchFamily="34" charset="0"/>
                <a:ea typeface="Yu Mincho" panose="02020400000000000000" pitchFamily="18" charset="-128"/>
                <a:cs typeface="Arial" panose="020B0604020202020204" pitchFamily="34" charset="0"/>
              </a:rPr>
              <a:t>Azure AI Foundry portal</a:t>
            </a:r>
            <a:r>
              <a:rPr lang="en-US" sz="1900" u="sng" kern="100">
                <a:solidFill>
                  <a:srgbClr val="467886"/>
                </a:solidFill>
                <a:latin typeface="Aptos" panose="020B0004020202020204" pitchFamily="34" charset="0"/>
                <a:ea typeface="Yu Mincho" panose="02020400000000000000" pitchFamily="18" charset="-128"/>
                <a:cs typeface="Arial" panose="020B0604020202020204" pitchFamily="34" charset="0"/>
              </a:rPr>
              <a:t> </a:t>
            </a:r>
            <a:r>
              <a:rPr lang="en-US" sz="1900" kern="100">
                <a:latin typeface="Aptos" panose="020B0004020202020204" pitchFamily="34" charset="0"/>
                <a:ea typeface="Yu Mincho" panose="02020400000000000000" pitchFamily="18" charset="-128"/>
                <a:cs typeface="Arial" panose="020B0604020202020204" pitchFamily="34" charset="0"/>
              </a:rPr>
              <a:t> experience, developers can quickly create powerful agents while benefiting from Azure’s </a:t>
            </a:r>
            <a:r>
              <a:rPr lang="en-US" sz="1900" b="1" kern="100">
                <a:latin typeface="Aptos" panose="020B0004020202020204" pitchFamily="34" charset="0"/>
                <a:ea typeface="Yu Mincho" panose="02020400000000000000" pitchFamily="18" charset="-128"/>
                <a:cs typeface="Arial" panose="020B0604020202020204" pitchFamily="34" charset="0"/>
              </a:rPr>
              <a:t>enterprise-grade security and performance guarantees</a:t>
            </a:r>
            <a:r>
              <a:rPr lang="en-US" sz="1900" kern="100">
                <a:latin typeface="Aptos" panose="020B0004020202020204" pitchFamily="34" charset="0"/>
                <a:ea typeface="Yu Mincho" panose="02020400000000000000" pitchFamily="18" charset="-128"/>
                <a:cs typeface="Arial" panose="020B0604020202020204" pitchFamily="34" charset="0"/>
              </a:rPr>
              <a:t>.</a:t>
            </a:r>
          </a:p>
          <a:p>
            <a:pPr algn="l"/>
            <a:r>
              <a:rPr lang="en-US" sz="1000" b="0" i="0">
                <a:solidFill>
                  <a:srgbClr val="333333"/>
                </a:solidFill>
                <a:effectLst/>
                <a:latin typeface="Segoe UI" panose="020B0502040204020203" pitchFamily="34" charset="0"/>
              </a:rPr>
              <a:t>In our experience talking to hundreds of organizations, we have learned that developing secure, reliable agents rapidly requires four primary ingredients:</a:t>
            </a:r>
          </a:p>
          <a:p>
            <a:pPr algn="l">
              <a:buFont typeface="+mj-lt"/>
              <a:buAutoNum type="arabicPeriod"/>
            </a:pPr>
            <a:r>
              <a:rPr lang="en-US" sz="1000" b="1" i="0">
                <a:solidFill>
                  <a:srgbClr val="333333"/>
                </a:solidFill>
                <a:effectLst/>
                <a:latin typeface="Segoe UI" panose="020B0502040204020203" pitchFamily="34" charset="0"/>
              </a:rPr>
              <a:t>Rapidly develop and automate processes: </a:t>
            </a:r>
            <a:r>
              <a:rPr lang="en-US" sz="1000" b="0" i="0">
                <a:solidFill>
                  <a:srgbClr val="333333"/>
                </a:solidFill>
                <a:effectLst/>
                <a:latin typeface="Segoe UI" panose="020B0502040204020203" pitchFamily="34" charset="0"/>
              </a:rPr>
              <a:t>Agents need to seamlessly integrate with the right tools, systems and APIs to perform deterministic or non-deterministic actions.</a:t>
            </a:r>
          </a:p>
          <a:p>
            <a:pPr algn="l">
              <a:buFont typeface="+mj-lt"/>
              <a:buAutoNum type="arabicPeriod"/>
            </a:pPr>
            <a:r>
              <a:rPr lang="en-US" sz="1000" b="1" i="0">
                <a:solidFill>
                  <a:srgbClr val="333333"/>
                </a:solidFill>
                <a:effectLst/>
                <a:latin typeface="Segoe UI" panose="020B0502040204020203" pitchFamily="34" charset="0"/>
              </a:rPr>
              <a:t>Integrate with extensive memory and knowledge connectors: </a:t>
            </a:r>
            <a:r>
              <a:rPr lang="en-US" sz="1000" b="0" i="0">
                <a:solidFill>
                  <a:srgbClr val="333333"/>
                </a:solidFill>
                <a:effectLst/>
                <a:latin typeface="Segoe UI" panose="020B0502040204020203" pitchFamily="34" charset="0"/>
              </a:rPr>
              <a:t>Agents need to manage conversation state and connect with internal and external knowledge sources to have the right context to complete a process.</a:t>
            </a:r>
          </a:p>
          <a:p>
            <a:pPr algn="l">
              <a:buFont typeface="+mj-lt"/>
              <a:buAutoNum type="arabicPeriod"/>
            </a:pPr>
            <a:r>
              <a:rPr lang="en-US" sz="1000" b="1" i="0">
                <a:solidFill>
                  <a:srgbClr val="333333"/>
                </a:solidFill>
                <a:effectLst/>
                <a:latin typeface="Segoe UI" panose="020B0502040204020203" pitchFamily="34" charset="0"/>
              </a:rPr>
              <a:t>Flexible model choice: </a:t>
            </a:r>
            <a:r>
              <a:rPr lang="en-US" sz="1000" b="0" i="0">
                <a:solidFill>
                  <a:srgbClr val="333333"/>
                </a:solidFill>
                <a:effectLst/>
                <a:latin typeface="Segoe UI" panose="020B0502040204020203" pitchFamily="34" charset="0"/>
              </a:rPr>
              <a:t>Agents built with the appropriate model for its task can enable better integration of information from multiple data types, yield better results for task-specific scenarios, and improve cost efficiencies in scaled agent deployments.</a:t>
            </a:r>
          </a:p>
          <a:p>
            <a:pPr algn="l">
              <a:buFont typeface="+mj-lt"/>
              <a:buAutoNum type="arabicPeriod"/>
            </a:pPr>
            <a:r>
              <a:rPr lang="en-US" sz="1000" b="1" i="0">
                <a:solidFill>
                  <a:srgbClr val="333333"/>
                </a:solidFill>
                <a:effectLst/>
                <a:latin typeface="Segoe UI" panose="020B0502040204020203" pitchFamily="34" charset="0"/>
              </a:rPr>
              <a:t>Built-in enterprise readiness: </a:t>
            </a:r>
            <a:r>
              <a:rPr lang="en-US" sz="1000" b="0" i="0">
                <a:solidFill>
                  <a:srgbClr val="333333"/>
                </a:solidFill>
                <a:effectLst/>
                <a:latin typeface="Segoe UI" panose="020B0502040204020203" pitchFamily="34" charset="0"/>
              </a:rPr>
              <a:t>Agents need to be able to support an organization's unique data privacy and compliance needs, scale with an organization's needs, and complete tasks reliably and with high quality.</a:t>
            </a:r>
          </a:p>
          <a:p>
            <a:pPr>
              <a:lnSpc>
                <a:spcPct val="115000"/>
              </a:lnSpc>
              <a:spcAft>
                <a:spcPts val="846"/>
              </a:spcAft>
            </a:pPr>
            <a:endParaRPr lang="en-US" sz="1000">
              <a:cs typeface="Segoe Sans Text" pitchFamily="2" charset="0"/>
            </a:endParaRPr>
          </a:p>
        </p:txBody>
      </p:sp>
      <p:sp>
        <p:nvSpPr>
          <p:cNvPr id="4" name="Header Placeholder 3"/>
          <p:cNvSpPr>
            <a:spLocks noGrp="1"/>
          </p:cNvSpPr>
          <p:nvPr>
            <p:ph type="hdr" sz="quarter"/>
          </p:nvPr>
        </p:nvSpPr>
        <p:spPr/>
        <p:txBody>
          <a:bodyPr/>
          <a:lstStyle/>
          <a:p>
            <a:pPr marL="0" marR="0" lvl="0" indent="0" algn="l" defTabSz="96657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a:ln>
                  <a:noFill/>
                </a:ln>
                <a:solidFill>
                  <a:prstClr val="black"/>
                </a:solidFill>
                <a:effectLst/>
                <a:uLnTx/>
                <a:uFillTx/>
                <a:latin typeface="Segoe Sans Text" pitchFamily="2"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5/29/2025 9:01 PM</a:t>
            </a:fld>
            <a:endParaRPr kumimoji="0" lang="en-US" sz="13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Sans Text" pitchFamily="2"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28</a:t>
            </a:fld>
            <a:endParaRPr kumimoji="0" lang="en-US" sz="13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10626401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ffectLst/>
                <a:ea typeface="Segoe UI" panose="020B0502040204020203" pitchFamily="34" charset="0"/>
              </a:rPr>
              <a:t>So, we know that in order to mitigate and manage risks, we first need to identify and prioritize them.</a:t>
            </a:r>
          </a:p>
          <a:p>
            <a:endParaRPr lang="en-US">
              <a:effectLst/>
              <a:ea typeface="Segoe UI" panose="020B0502040204020203" pitchFamily="34" charset="0"/>
            </a:endParaRPr>
          </a:p>
          <a:p>
            <a:r>
              <a:rPr lang="en-US">
                <a:effectLst/>
                <a:ea typeface="Segoe UI" panose="020B0502040204020203" pitchFamily="34" charset="0"/>
              </a:rPr>
              <a:t>When GPT-4 first came out, Microsoft brought together a group of experts to test the technology and understand what the potential benefits were.</a:t>
            </a:r>
          </a:p>
          <a:p>
            <a:br>
              <a:rPr lang="en-US">
                <a:effectLst/>
                <a:ea typeface="Segoe UI" panose="020B0502040204020203" pitchFamily="34" charset="0"/>
              </a:rPr>
            </a:br>
            <a:r>
              <a:rPr lang="en-US">
                <a:effectLst/>
                <a:ea typeface="Segoe UI" panose="020B0502040204020203" pitchFamily="34" charset="0"/>
              </a:rPr>
              <a:t>We also started digging into the potential risks that we would need to mitigate. </a:t>
            </a:r>
          </a:p>
          <a:p>
            <a:br>
              <a:rPr lang="en-US">
                <a:effectLst/>
                <a:ea typeface="Segoe UI" panose="020B0502040204020203" pitchFamily="34" charset="0"/>
              </a:rPr>
            </a:br>
            <a:r>
              <a:rPr lang="en-US">
                <a:effectLst/>
                <a:ea typeface="Segoe UI" panose="020B0502040204020203" pitchFamily="34" charset="0"/>
              </a:rPr>
              <a:t>The first category of risk is overall quality of the application. </a:t>
            </a:r>
          </a:p>
          <a:p>
            <a:endParaRPr lang="en-US">
              <a:effectLst/>
              <a:ea typeface="Segoe UI" panose="020B0502040204020203" pitchFamily="34" charset="0"/>
            </a:endParaRPr>
          </a:p>
          <a:p>
            <a:r>
              <a:rPr lang="en-US">
                <a:effectLst/>
                <a:ea typeface="Segoe UI" panose="020B0502040204020203" pitchFamily="34" charset="0"/>
              </a:rPr>
              <a:t>We want to ensure that the application is not producing errors or what people often call hallucinating, which would be like adding additional incorrect information or just sort of making up information.</a:t>
            </a:r>
          </a:p>
          <a:p>
            <a:br>
              <a:rPr lang="en-US">
                <a:effectLst/>
                <a:ea typeface="Segoe UI" panose="020B0502040204020203" pitchFamily="34" charset="0"/>
              </a:rPr>
            </a:br>
            <a:r>
              <a:rPr lang="en-US">
                <a:effectLst/>
                <a:ea typeface="Segoe UI" panose="020B0502040204020203" pitchFamily="34" charset="0"/>
              </a:rPr>
              <a:t>We also need to make sure that our system is robust to adversarial attacks.</a:t>
            </a:r>
          </a:p>
          <a:p>
            <a:br>
              <a:rPr lang="en-US">
                <a:effectLst/>
                <a:ea typeface="Segoe UI" panose="020B0502040204020203" pitchFamily="34" charset="0"/>
              </a:rPr>
            </a:br>
            <a:r>
              <a:rPr lang="en-US">
                <a:effectLst/>
                <a:ea typeface="Segoe UI" panose="020B0502040204020203" pitchFamily="34" charset="0"/>
              </a:rPr>
              <a:t>This could be a jailbreak, which is when a user tries to manipulate or confuse the system to get it to produce something that it’s supposed to produce, or new types of attacks like prompt injection attacks, where an attacker embeds hidden instructions in data sources like emails or documents.</a:t>
            </a:r>
          </a:p>
          <a:p>
            <a:br>
              <a:rPr lang="en-US">
                <a:effectLst/>
                <a:ea typeface="Segoe UI" panose="020B0502040204020203" pitchFamily="34" charset="0"/>
              </a:rPr>
            </a:br>
            <a:r>
              <a:rPr lang="en-US">
                <a:effectLst/>
                <a:ea typeface="Segoe UI" panose="020B0502040204020203" pitchFamily="34" charset="0"/>
              </a:rPr>
              <a:t>We also look at traditional harmful content, whether that is harmful natural language content, for example, or harmful imagery or code that contains security vulnerabilities.</a:t>
            </a:r>
          </a:p>
          <a:p>
            <a:br>
              <a:rPr lang="en-US">
                <a:effectLst/>
                <a:ea typeface="Segoe UI" panose="020B0502040204020203" pitchFamily="34" charset="0"/>
              </a:rPr>
            </a:br>
            <a:r>
              <a:rPr lang="en-US">
                <a:effectLst/>
                <a:ea typeface="Segoe UI" panose="020B0502040204020203" pitchFamily="34" charset="0"/>
              </a:rPr>
              <a:t>Then one of the newer areas that’s emerging is that these models can seem very human-like when interacting with end users. </a:t>
            </a:r>
            <a:br>
              <a:rPr lang="en-US">
                <a:effectLst/>
                <a:ea typeface="Segoe UI" panose="020B0502040204020203" pitchFamily="34" charset="0"/>
              </a:rPr>
            </a:br>
            <a:endParaRPr lang="en-US">
              <a:effectLst/>
              <a:ea typeface="Segoe UI" panose="020B0502040204020203" pitchFamily="34" charset="0"/>
            </a:endParaRPr>
          </a:p>
          <a:p>
            <a:r>
              <a:rPr lang="en-US">
                <a:effectLst/>
                <a:ea typeface="Segoe UI" panose="020B0502040204020203" pitchFamily="34" charset="0"/>
              </a:rPr>
              <a:t>When is it okay for a system to be conversing and acting like a human? And when is that going to be misleading, inappropriate, or harmful?</a:t>
            </a:r>
          </a:p>
          <a:p>
            <a:br>
              <a:rPr lang="en-US">
                <a:effectLst/>
                <a:ea typeface="Segoe UI" panose="020B0502040204020203" pitchFamily="34" charset="0"/>
              </a:rPr>
            </a:br>
            <a:r>
              <a:rPr lang="en-US">
                <a:effectLst/>
                <a:ea typeface="Segoe UI" panose="020B0502040204020203" pitchFamily="34" charset="0"/>
              </a:rPr>
              <a:t>We’re looking across all of these different dimensions, which may sound like a lot, but we’ve found that same technological approach or the same sort of layers of defenses actually work for each of these different types of attacks.</a:t>
            </a:r>
          </a:p>
          <a:p>
            <a:endParaRPr lang="en-US" b="0" i="0">
              <a:solidFill>
                <a:srgbClr val="E6E6E6"/>
              </a:solidFill>
              <a:effectLst/>
            </a:endParaRPr>
          </a:p>
          <a:p>
            <a:endParaRPr lang="en-US"/>
          </a:p>
        </p:txBody>
      </p:sp>
      <p:sp>
        <p:nvSpPr>
          <p:cNvPr id="4" name="Header Placeholder 3"/>
          <p:cNvSpPr>
            <a:spLocks noGrp="1"/>
          </p:cNvSpPr>
          <p:nvPr>
            <p:ph type="hdr" sz="quarter"/>
          </p:nvPr>
        </p:nvSpPr>
        <p:spPr/>
        <p:txBody>
          <a:bodyPr/>
          <a:lstStyle/>
          <a:p>
            <a:pPr marL="0" marR="0" lvl="0" indent="0" algn="l" defTabSz="96657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a:ln>
                  <a:noFill/>
                </a:ln>
                <a:solidFill>
                  <a:prstClr val="black"/>
                </a:solidFill>
                <a:effectLst/>
                <a:uLnTx/>
                <a:uFillTx/>
                <a:latin typeface="Segoe Sans Text" pitchFamily="2"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5/29/2025 9:01 PM</a:t>
            </a:fld>
            <a:endParaRPr kumimoji="0" lang="en-US" sz="13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Sans Text" pitchFamily="2"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29</a:t>
            </a:fld>
            <a:endParaRPr kumimoji="0" lang="en-US" sz="13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42339218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110C8-D947-25A1-CC5E-EBE95B7592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9BFC76-629C-9CE6-2AA8-290283D010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4E28B3-15ED-F244-9917-53E25AF93E99}"/>
              </a:ext>
            </a:extLst>
          </p:cNvPr>
          <p:cNvSpPr>
            <a:spLocks noGrp="1"/>
          </p:cNvSpPr>
          <p:nvPr>
            <p:ph type="body" idx="1"/>
          </p:nvPr>
        </p:nvSpPr>
        <p:spPr/>
        <p:txBody>
          <a:bodyPr/>
          <a:lstStyle/>
          <a:p>
            <a:pPr marL="171450" indent="-171450">
              <a:lnSpc>
                <a:spcPct val="115000"/>
              </a:lnSpc>
              <a:spcAft>
                <a:spcPts val="846"/>
              </a:spcAft>
              <a:buFontTx/>
              <a:buChar char="-"/>
            </a:pPr>
            <a:r>
              <a:rPr lang="en-US" sz="1000">
                <a:cs typeface="Segoe Sans Text" pitchFamily="2" charset="0"/>
              </a:rPr>
              <a:t>SDK: code first approach to building AI apps</a:t>
            </a:r>
          </a:p>
          <a:p>
            <a:pPr marL="171450" indent="-171450">
              <a:lnSpc>
                <a:spcPct val="115000"/>
              </a:lnSpc>
              <a:spcAft>
                <a:spcPts val="846"/>
              </a:spcAft>
              <a:buFontTx/>
              <a:buChar char="-"/>
            </a:pPr>
            <a:r>
              <a:rPr lang="en-US" sz="1000">
                <a:cs typeface="Segoe Sans Text" pitchFamily="2" charset="0"/>
              </a:rPr>
              <a:t>C#, python and Java SDK</a:t>
            </a:r>
          </a:p>
        </p:txBody>
      </p:sp>
      <p:sp>
        <p:nvSpPr>
          <p:cNvPr id="4" name="Header Placeholder 3">
            <a:extLst>
              <a:ext uri="{FF2B5EF4-FFF2-40B4-BE49-F238E27FC236}">
                <a16:creationId xmlns:a16="http://schemas.microsoft.com/office/drawing/2014/main" id="{9116C65F-F6E7-8CBD-1EBD-BEDC8CE4E3A4}"/>
              </a:ext>
            </a:extLst>
          </p:cNvPr>
          <p:cNvSpPr>
            <a:spLocks noGrp="1"/>
          </p:cNvSpPr>
          <p:nvPr>
            <p:ph type="hdr" sz="quarter"/>
          </p:nvPr>
        </p:nvSpPr>
        <p:spPr/>
        <p:txBody>
          <a:bodyPr/>
          <a:lstStyle/>
          <a:p>
            <a:pPr marL="0" marR="0" lvl="0" indent="0" algn="l" defTabSz="96657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a:extLst>
              <a:ext uri="{FF2B5EF4-FFF2-40B4-BE49-F238E27FC236}">
                <a16:creationId xmlns:a16="http://schemas.microsoft.com/office/drawing/2014/main" id="{699DA1C6-6D34-7238-C6FE-9BAFB7AA56BF}"/>
              </a:ext>
            </a:extLst>
          </p:cNvPr>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6E4C771-14D9-677A-B744-8AAF302AE48A}"/>
              </a:ext>
            </a:extLst>
          </p:cNvPr>
          <p:cNvSpPr>
            <a:spLocks noGrp="1"/>
          </p:cNvSpPr>
          <p:nvPr>
            <p:ph type="dt" idx="1"/>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a:ln>
                  <a:noFill/>
                </a:ln>
                <a:solidFill>
                  <a:prstClr val="black"/>
                </a:solidFill>
                <a:effectLst/>
                <a:uLnTx/>
                <a:uFillTx/>
                <a:latin typeface="Segoe Sans Text" pitchFamily="2"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5/29/2025 9:01 PM</a:t>
            </a:fld>
            <a:endParaRPr kumimoji="0" lang="en-US" sz="13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a:extLst>
              <a:ext uri="{FF2B5EF4-FFF2-40B4-BE49-F238E27FC236}">
                <a16:creationId xmlns:a16="http://schemas.microsoft.com/office/drawing/2014/main" id="{4415CDBD-9653-7440-0D0E-CBF287D215DE}"/>
              </a:ext>
            </a:extLst>
          </p:cNvPr>
          <p:cNvSpPr>
            <a:spLocks noGrp="1"/>
          </p:cNvSpPr>
          <p:nvPr>
            <p:ph type="sldNum" sz="quarter" idx="5"/>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Sans Text" pitchFamily="2"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30</a:t>
            </a:fld>
            <a:endParaRPr kumimoji="0" lang="en-US" sz="13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590229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46"/>
              </a:spcAft>
            </a:pPr>
            <a:r>
              <a:rPr lang="en-US" sz="1200">
                <a:cs typeface="Segoe Sans Text" pitchFamily="2" charset="0"/>
              </a:rPr>
              <a:t>How does SK fit in picture with other frameworks?</a:t>
            </a:r>
          </a:p>
          <a:p>
            <a:pPr marL="171450" indent="-171450">
              <a:lnSpc>
                <a:spcPct val="115000"/>
              </a:lnSpc>
              <a:spcAft>
                <a:spcPts val="846"/>
              </a:spcAft>
              <a:buFontTx/>
              <a:buChar char="-"/>
            </a:pPr>
            <a:r>
              <a:rPr lang="en-US" sz="1200">
                <a:cs typeface="Segoe Sans Text" pitchFamily="2" charset="0"/>
              </a:rPr>
              <a:t>Azure AI Agents </a:t>
            </a:r>
          </a:p>
          <a:p>
            <a:pPr marL="628650" lvl="1" indent="-171450">
              <a:lnSpc>
                <a:spcPct val="115000"/>
              </a:lnSpc>
              <a:spcAft>
                <a:spcPts val="846"/>
              </a:spcAft>
              <a:buFontTx/>
              <a:buChar char="-"/>
            </a:pPr>
            <a:r>
              <a:rPr lang="en-US" sz="1200">
                <a:cs typeface="Segoe Sans Text" pitchFamily="2" charset="0"/>
              </a:rPr>
              <a:t>build enterprise grade agents</a:t>
            </a:r>
          </a:p>
          <a:p>
            <a:pPr marL="628650" lvl="1" indent="-171450">
              <a:lnSpc>
                <a:spcPct val="115000"/>
              </a:lnSpc>
              <a:spcAft>
                <a:spcPts val="846"/>
              </a:spcAft>
              <a:buFontTx/>
              <a:buChar char="-"/>
            </a:pPr>
            <a:r>
              <a:rPr lang="en-US" sz="1200">
                <a:cs typeface="Segoe Sans Text" pitchFamily="2" charset="0"/>
              </a:rPr>
              <a:t>Build/Host Agents as microservices</a:t>
            </a:r>
          </a:p>
          <a:p>
            <a:pPr marL="171450" marR="0" lvl="0" indent="-171450" algn="l" defTabSz="914400" rtl="0" eaLnBrk="1" fontAlgn="auto" latinLnBrk="0" hangingPunct="1">
              <a:lnSpc>
                <a:spcPct val="115000"/>
              </a:lnSpc>
              <a:spcBef>
                <a:spcPts val="0"/>
              </a:spcBef>
              <a:spcAft>
                <a:spcPts val="846"/>
              </a:spcAft>
              <a:buClrTx/>
              <a:buSzTx/>
              <a:buFontTx/>
              <a:buChar char="-"/>
              <a:tabLst/>
              <a:defRPr/>
            </a:pPr>
            <a:r>
              <a:rPr lang="en-US" sz="1200" err="1">
                <a:cs typeface="Segoe Sans Text" pitchFamily="2" charset="0"/>
              </a:rPr>
              <a:t>Autogen</a:t>
            </a:r>
            <a:r>
              <a:rPr lang="en-US" sz="1200">
                <a:cs typeface="Segoe Sans Text" pitchFamily="2" charset="0"/>
              </a:rPr>
              <a:t> </a:t>
            </a:r>
          </a:p>
          <a:p>
            <a:pPr marL="628650" marR="0" lvl="1" indent="-171450" algn="l" defTabSz="914400" rtl="0" eaLnBrk="1" fontAlgn="auto" latinLnBrk="0" hangingPunct="1">
              <a:lnSpc>
                <a:spcPct val="115000"/>
              </a:lnSpc>
              <a:spcBef>
                <a:spcPts val="0"/>
              </a:spcBef>
              <a:spcAft>
                <a:spcPts val="846"/>
              </a:spcAft>
              <a:buClrTx/>
              <a:buSzTx/>
              <a:buFontTx/>
              <a:buChar char="-"/>
              <a:tabLst/>
              <a:defRPr/>
            </a:pPr>
            <a:r>
              <a:rPr lang="en-US" sz="1200" b="0" i="0" kern="1200">
                <a:solidFill>
                  <a:schemeClr val="tx1"/>
                </a:solidFill>
                <a:effectLst/>
                <a:latin typeface="+mn-lt"/>
                <a:ea typeface="+mn-ea"/>
                <a:cs typeface="+mn-cs"/>
              </a:rPr>
              <a:t>Experiment with multi-agent patterns</a:t>
            </a:r>
          </a:p>
          <a:p>
            <a:pPr marL="628650" marR="0" lvl="1" indent="-171450" algn="l" defTabSz="914400" rtl="0" eaLnBrk="1" fontAlgn="auto" latinLnBrk="0" hangingPunct="1">
              <a:lnSpc>
                <a:spcPct val="115000"/>
              </a:lnSpc>
              <a:spcBef>
                <a:spcPts val="0"/>
              </a:spcBef>
              <a:spcAft>
                <a:spcPts val="846"/>
              </a:spcAft>
              <a:buClrTx/>
              <a:buSzTx/>
              <a:buFontTx/>
              <a:buChar char="-"/>
              <a:tabLst/>
              <a:defRPr/>
            </a:pPr>
            <a:r>
              <a:rPr lang="en-US" sz="1200" b="0" i="0" kern="1200">
                <a:solidFill>
                  <a:schemeClr val="tx1"/>
                </a:solidFill>
                <a:effectLst/>
                <a:latin typeface="+mn-lt"/>
                <a:ea typeface="+mn-ea"/>
                <a:cs typeface="+mn-cs"/>
              </a:rPr>
              <a:t>a Microsoft Research project focused on quickly testing multi-agent AI interactions. </a:t>
            </a:r>
          </a:p>
          <a:p>
            <a:pPr marL="628650" marR="0" lvl="1" indent="-171450" algn="l" defTabSz="914400" rtl="0" eaLnBrk="1" fontAlgn="auto" latinLnBrk="0" hangingPunct="1">
              <a:lnSpc>
                <a:spcPct val="115000"/>
              </a:lnSpc>
              <a:spcBef>
                <a:spcPts val="0"/>
              </a:spcBef>
              <a:spcAft>
                <a:spcPts val="846"/>
              </a:spcAft>
              <a:buClrTx/>
              <a:buSzTx/>
              <a:buFontTx/>
              <a:buChar char="-"/>
              <a:tabLst/>
              <a:defRPr/>
            </a:pPr>
            <a:r>
              <a:rPr lang="en-US" sz="1200" b="0" i="0" kern="1200">
                <a:solidFill>
                  <a:schemeClr val="tx1"/>
                </a:solidFill>
                <a:effectLst/>
                <a:latin typeface="+mn-lt"/>
                <a:ea typeface="+mn-ea"/>
                <a:cs typeface="+mn-cs"/>
              </a:rPr>
              <a:t>Converge into SK as experimental branch</a:t>
            </a:r>
            <a:endParaRPr lang="en-US" sz="1200">
              <a:cs typeface="Segoe Sans Text" pitchFamily="2" charset="0"/>
            </a:endParaRPr>
          </a:p>
          <a:p>
            <a:pPr marL="171450" indent="-171450">
              <a:buFontTx/>
              <a:buChar char="-"/>
            </a:pPr>
            <a:r>
              <a:rPr lang="en-US" sz="1200">
                <a:cs typeface="Segoe Sans Text" pitchFamily="2" charset="0"/>
              </a:rPr>
              <a:t>Semantic Kernel</a:t>
            </a:r>
          </a:p>
          <a:p>
            <a:pPr marL="628650" lvl="1" indent="-171450">
              <a:buFontTx/>
              <a:buChar char="-"/>
            </a:pPr>
            <a:r>
              <a:rPr lang="en-US" sz="1200" b="0" i="0" kern="1200">
                <a:solidFill>
                  <a:schemeClr val="tx1"/>
                </a:solidFill>
                <a:effectLst/>
                <a:latin typeface="+mn-lt"/>
                <a:ea typeface="+mn-ea"/>
                <a:cs typeface="+mn-cs"/>
              </a:rPr>
              <a:t>Move from experimentation to production, need stable and enterprise-ready platform. </a:t>
            </a:r>
          </a:p>
          <a:p>
            <a:pPr marL="628650" lvl="1" indent="-171450">
              <a:buFontTx/>
              <a:buChar char="-"/>
            </a:pPr>
            <a:r>
              <a:rPr lang="en-US" sz="1200" b="0" i="0" kern="1200">
                <a:solidFill>
                  <a:schemeClr val="tx1"/>
                </a:solidFill>
                <a:effectLst/>
                <a:latin typeface="+mn-lt"/>
                <a:ea typeface="+mn-ea"/>
                <a:cs typeface="+mn-cs"/>
              </a:rPr>
              <a:t>offers structure and security for real-world AI systems at scale. </a:t>
            </a:r>
          </a:p>
          <a:p>
            <a:pPr>
              <a:lnSpc>
                <a:spcPct val="115000"/>
              </a:lnSpc>
              <a:spcAft>
                <a:spcPts val="846"/>
              </a:spcAft>
            </a:pPr>
            <a:endParaRPr lang="en-US" sz="1200">
              <a:cs typeface="Segoe Sans Text" pitchFamily="2" charset="0"/>
            </a:endParaRPr>
          </a:p>
          <a:p>
            <a:pPr>
              <a:lnSpc>
                <a:spcPct val="115000"/>
              </a:lnSpc>
              <a:spcAft>
                <a:spcPts val="846"/>
              </a:spcAft>
            </a:pPr>
            <a:r>
              <a:rPr lang="en-US" sz="1200">
                <a:cs typeface="Segoe Sans Text" pitchFamily="2" charset="0"/>
              </a:rPr>
              <a:t>Enterprise ready pro-code AI Orchestrator</a:t>
            </a:r>
          </a:p>
          <a:p>
            <a:pPr marL="171450" indent="-171450">
              <a:lnSpc>
                <a:spcPct val="115000"/>
              </a:lnSpc>
              <a:spcAft>
                <a:spcPts val="846"/>
              </a:spcAft>
              <a:buFontTx/>
              <a:buChar char="-"/>
            </a:pPr>
            <a:r>
              <a:rPr lang="en-US" sz="1200">
                <a:cs typeface="Segoe Sans Text" pitchFamily="2" charset="0"/>
              </a:rPr>
              <a:t>Enables managing complexity of AI applications, </a:t>
            </a:r>
            <a:r>
              <a:rPr lang="en-US" sz="1200" err="1">
                <a:cs typeface="Segoe Sans Text" pitchFamily="2" charset="0"/>
              </a:rPr>
              <a:t>esp</a:t>
            </a:r>
            <a:r>
              <a:rPr lang="en-US" sz="1200">
                <a:cs typeface="Segoe Sans Text" pitchFamily="2" charset="0"/>
              </a:rPr>
              <a:t> multi-agent</a:t>
            </a:r>
          </a:p>
          <a:p>
            <a:pPr marL="0" indent="0">
              <a:lnSpc>
                <a:spcPct val="115000"/>
              </a:lnSpc>
              <a:spcAft>
                <a:spcPts val="846"/>
              </a:spcAft>
              <a:buFontTx/>
              <a:buNone/>
            </a:pPr>
            <a:endParaRPr lang="en-US" sz="1200">
              <a:cs typeface="Segoe Sans Text" pitchFamily="2" charset="0"/>
            </a:endParaRPr>
          </a:p>
          <a:p>
            <a:pPr marL="0" indent="0">
              <a:lnSpc>
                <a:spcPct val="115000"/>
              </a:lnSpc>
              <a:spcAft>
                <a:spcPts val="846"/>
              </a:spcAft>
              <a:buFontTx/>
              <a:buNone/>
            </a:pPr>
            <a:r>
              <a:rPr lang="en-US" sz="1200">
                <a:cs typeface="Segoe Sans Text" pitchFamily="2" charset="0"/>
              </a:rPr>
              <a:t>Useful Features</a:t>
            </a:r>
          </a:p>
          <a:p>
            <a:pPr marL="171450" indent="-171450">
              <a:lnSpc>
                <a:spcPct val="115000"/>
              </a:lnSpc>
              <a:spcAft>
                <a:spcPts val="846"/>
              </a:spcAft>
              <a:buFontTx/>
              <a:buChar char="-"/>
            </a:pPr>
            <a:r>
              <a:rPr lang="en-US" sz="1200">
                <a:cs typeface="Segoe Sans Text" pitchFamily="2" charset="0"/>
              </a:rPr>
              <a:t>Easily integrate different AI models, data sources, external services</a:t>
            </a:r>
          </a:p>
          <a:p>
            <a:pPr marL="171450" indent="-171450">
              <a:lnSpc>
                <a:spcPct val="115000"/>
              </a:lnSpc>
              <a:spcAft>
                <a:spcPts val="846"/>
              </a:spcAft>
              <a:buFontTx/>
              <a:buChar char="-"/>
            </a:pPr>
            <a:r>
              <a:rPr lang="en-US" sz="1200">
                <a:cs typeface="Segoe Sans Text" pitchFamily="2" charset="0"/>
              </a:rPr>
              <a:t>Handle increased usage and Agents as solution scales</a:t>
            </a:r>
          </a:p>
          <a:p>
            <a:pPr marL="171450" indent="-171450">
              <a:lnSpc>
                <a:spcPct val="115000"/>
              </a:lnSpc>
              <a:spcAft>
                <a:spcPts val="846"/>
              </a:spcAft>
              <a:buFontTx/>
              <a:buChar char="-"/>
            </a:pPr>
            <a:r>
              <a:rPr lang="en-US" sz="1200">
                <a:cs typeface="Segoe Sans Text" pitchFamily="2" charset="0"/>
              </a:rPr>
              <a:t>Tools to dev, deploy and monitor AI solutions</a:t>
            </a:r>
          </a:p>
          <a:p>
            <a:pPr marL="171450" indent="-171450">
              <a:lnSpc>
                <a:spcPct val="115000"/>
              </a:lnSpc>
              <a:spcAft>
                <a:spcPts val="846"/>
              </a:spcAft>
              <a:buFontTx/>
              <a:buChar char="-"/>
            </a:pPr>
            <a:r>
              <a:rPr lang="en-US" sz="1200">
                <a:cs typeface="Segoe Sans Text" pitchFamily="2" charset="0"/>
              </a:rPr>
              <a:t>Enhanced observability to ease debugging</a:t>
            </a:r>
          </a:p>
          <a:p>
            <a:pPr marL="171450" indent="-171450">
              <a:lnSpc>
                <a:spcPct val="115000"/>
              </a:lnSpc>
              <a:spcAft>
                <a:spcPts val="846"/>
              </a:spcAft>
              <a:buFontTx/>
              <a:buChar char="-"/>
            </a:pPr>
            <a:r>
              <a:rPr lang="en-US" sz="1200">
                <a:cs typeface="Segoe Sans Text" pitchFamily="2" charset="0"/>
              </a:rPr>
              <a:t>Maintain robust security standards – MSFT Responsible AI Principles</a:t>
            </a:r>
          </a:p>
          <a:p>
            <a:pPr marL="0" indent="0">
              <a:lnSpc>
                <a:spcPct val="115000"/>
              </a:lnSpc>
              <a:spcAft>
                <a:spcPts val="846"/>
              </a:spcAft>
              <a:buFontTx/>
              <a:buNone/>
            </a:pPr>
            <a:endParaRPr lang="en-US" sz="1200">
              <a:cs typeface="Segoe Sans Text" pitchFamily="2" charset="0"/>
            </a:endParaRPr>
          </a:p>
          <a:p>
            <a:pPr marL="171450" indent="-171450">
              <a:buFontTx/>
              <a:buChar char="-"/>
            </a:pPr>
            <a:endParaRPr lang="en-US" sz="1200" b="0" i="0" kern="1200">
              <a:solidFill>
                <a:schemeClr val="tx1"/>
              </a:solidFill>
              <a:effectLst/>
              <a:latin typeface="+mn-lt"/>
              <a:ea typeface="+mn-ea"/>
              <a:cs typeface="+mn-cs"/>
            </a:endParaRPr>
          </a:p>
          <a:p>
            <a:pPr rtl="0" fontAlgn="base"/>
            <a:r>
              <a:rPr lang="en-US" sz="1200" b="0" i="0" kern="1200">
                <a:solidFill>
                  <a:schemeClr val="tx1"/>
                </a:solidFill>
                <a:effectLst/>
                <a:latin typeface="+mn-lt"/>
                <a:ea typeface="+mn-ea"/>
                <a:cs typeface="+mn-cs"/>
              </a:rPr>
              <a:t>Key advantages of SK: </a:t>
            </a:r>
          </a:p>
          <a:p>
            <a:pPr rtl="0" fontAlgn="base"/>
            <a:r>
              <a:rPr lang="en-US" sz="1200" b="0" i="0" kern="1200">
                <a:solidFill>
                  <a:schemeClr val="tx1"/>
                </a:solidFill>
                <a:effectLst/>
                <a:latin typeface="+mn-lt"/>
                <a:ea typeface="+mn-ea"/>
                <a:cs typeface="+mn-cs"/>
              </a:rPr>
              <a:t>- Designed for consistent performance in real-world, production environments. </a:t>
            </a:r>
          </a:p>
          <a:p>
            <a:pPr rtl="0" fontAlgn="base"/>
            <a:r>
              <a:rPr lang="en-US" sz="1200" b="0" i="0" kern="1200">
                <a:solidFill>
                  <a:schemeClr val="tx1"/>
                </a:solidFill>
                <a:effectLst/>
                <a:latin typeface="+mn-lt"/>
                <a:ea typeface="+mn-ea"/>
                <a:cs typeface="+mn-cs"/>
              </a:rPr>
              <a:t>- Azure-native integration working seamlessly with Azure services. </a:t>
            </a:r>
          </a:p>
          <a:p>
            <a:pPr rtl="0" fontAlgn="base"/>
            <a:r>
              <a:rPr lang="en-US" sz="1200" b="0" i="0" kern="1200">
                <a:solidFill>
                  <a:schemeClr val="tx1"/>
                </a:solidFill>
                <a:effectLst/>
                <a:latin typeface="+mn-lt"/>
                <a:ea typeface="+mn-ea"/>
                <a:cs typeface="+mn-cs"/>
              </a:rPr>
              <a:t>- Flexible and extendable to easily connect SK to external tools, systems, or data sources, without changing the core application. </a:t>
            </a:r>
          </a:p>
          <a:p>
            <a:pPr rtl="0" fontAlgn="base"/>
            <a:r>
              <a:rPr lang="en-US" sz="1200" b="0" i="0" kern="1200">
                <a:solidFill>
                  <a:schemeClr val="tx1"/>
                </a:solidFill>
                <a:effectLst/>
                <a:latin typeface="+mn-lt"/>
                <a:ea typeface="+mn-ea"/>
                <a:cs typeface="+mn-cs"/>
              </a:rPr>
              <a:t>- Built to meet Microsoft’s enterprise-grade security and governance standards. </a:t>
            </a:r>
          </a:p>
          <a:p>
            <a:pPr rtl="0" fontAlgn="base"/>
            <a:r>
              <a:rPr lang="en-US" sz="1200" b="0" i="0" kern="1200">
                <a:solidFill>
                  <a:schemeClr val="tx1"/>
                </a:solidFill>
                <a:effectLst/>
                <a:latin typeface="+mn-lt"/>
                <a:ea typeface="+mn-ea"/>
                <a:cs typeface="+mn-cs"/>
              </a:rPr>
              <a:t>- Full visibility into system performance through Azure’s monitoring tools. </a:t>
            </a:r>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C14F4669-45F3-47E1-8B88-95D9720BC615}" type="slidenum">
              <a:rPr lang="en-US" smtClean="0"/>
              <a:t>31</a:t>
            </a:fld>
            <a:endParaRPr lang="en-US"/>
          </a:p>
        </p:txBody>
      </p:sp>
    </p:spTree>
    <p:extLst>
      <p:ext uri="{BB962C8B-B14F-4D97-AF65-F5344CB8AC3E}">
        <p14:creationId xmlns:p14="http://schemas.microsoft.com/office/powerpoint/2010/main" val="2588308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8F186-127E-6656-14EA-364C4A5F96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443CBB-B3F2-A79E-99AD-10637D74F9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951920-2F9B-2F9E-B220-4229C9DFA6B6}"/>
              </a:ext>
            </a:extLst>
          </p:cNvPr>
          <p:cNvSpPr>
            <a:spLocks noGrp="1"/>
          </p:cNvSpPr>
          <p:nvPr>
            <p:ph type="body" idx="1"/>
          </p:nvPr>
        </p:nvSpPr>
        <p:spPr/>
        <p:txBody>
          <a:bodyPr/>
          <a:lstStyle/>
          <a:p>
            <a:pPr marL="0" marR="0">
              <a:buNone/>
            </a:pPr>
            <a:r>
              <a:rPr lang="en-US" sz="1800" b="1">
                <a:effectLst/>
                <a:latin typeface="Aptos" panose="020B0004020202020204" pitchFamily="34" charset="0"/>
                <a:ea typeface="Aptos" panose="020B0004020202020204" pitchFamily="34" charset="0"/>
                <a:cs typeface="Aptos" panose="020B0004020202020204" pitchFamily="34" charset="0"/>
              </a:rPr>
              <a:t>Things to install prior to the workshop</a:t>
            </a:r>
            <a:endParaRPr lang="en-US" sz="1800">
              <a:effectLst/>
              <a:latin typeface="Aptos" panose="020B0004020202020204" pitchFamily="34" charset="0"/>
              <a:ea typeface="Aptos" panose="020B0004020202020204" pitchFamily="34" charset="0"/>
              <a:cs typeface="Aptos" panose="020B0004020202020204" pitchFamily="34" charset="0"/>
            </a:endParaRPr>
          </a:p>
          <a:p>
            <a:pPr marL="0" marR="0">
              <a:buNone/>
            </a:pPr>
            <a:r>
              <a:rPr lang="en-US" sz="1800">
                <a:effectLst/>
                <a:latin typeface="Aptos" panose="020B0004020202020204" pitchFamily="34" charset="0"/>
                <a:ea typeface="Aptos" panose="020B0004020202020204" pitchFamily="34" charset="0"/>
                <a:cs typeface="Aptos" panose="020B0004020202020204" pitchFamily="34" charset="0"/>
              </a:rPr>
              <a:t>Git - </a:t>
            </a:r>
            <a:r>
              <a:rPr lang="en-US" sz="1800" u="sng">
                <a:solidFill>
                  <a:srgbClr val="467886"/>
                </a:solidFill>
                <a:effectLst/>
                <a:latin typeface="Aptos" panose="020B0004020202020204" pitchFamily="34" charset="0"/>
                <a:ea typeface="Aptos" panose="020B0004020202020204" pitchFamily="34" charset="0"/>
                <a:cs typeface="Aptos" panose="020B0004020202020204" pitchFamily="34" charset="0"/>
                <a:hlinkClick r:id="rId3"/>
              </a:rPr>
              <a:t>https://git-scm.com/downloads/win</a:t>
            </a:r>
            <a:endParaRPr lang="en-US" sz="1800">
              <a:effectLst/>
              <a:latin typeface="Aptos" panose="020B0004020202020204" pitchFamily="34" charset="0"/>
              <a:ea typeface="Aptos" panose="020B0004020202020204" pitchFamily="34" charset="0"/>
              <a:cs typeface="Aptos" panose="020B0004020202020204" pitchFamily="34" charset="0"/>
            </a:endParaRPr>
          </a:p>
          <a:p>
            <a:pPr marL="0" marR="0">
              <a:buNone/>
            </a:pPr>
            <a:r>
              <a:rPr lang="en-US" sz="1800">
                <a:effectLst/>
                <a:latin typeface="Aptos" panose="020B0004020202020204" pitchFamily="34" charset="0"/>
                <a:ea typeface="Aptos" panose="020B0004020202020204" pitchFamily="34" charset="0"/>
                <a:cs typeface="Aptos" panose="020B0004020202020204" pitchFamily="34" charset="0"/>
              </a:rPr>
              <a:t>Azure CLI - </a:t>
            </a:r>
            <a:r>
              <a:rPr lang="en-US" sz="1800" u="sng">
                <a:solidFill>
                  <a:srgbClr val="467886"/>
                </a:solidFill>
                <a:effectLst/>
                <a:latin typeface="Aptos" panose="020B0004020202020204" pitchFamily="34" charset="0"/>
                <a:ea typeface="Aptos" panose="020B0004020202020204" pitchFamily="34" charset="0"/>
                <a:cs typeface="Aptos" panose="020B0004020202020204" pitchFamily="34" charset="0"/>
                <a:hlinkClick r:id="rId4"/>
              </a:rPr>
              <a:t>https://learn.microsoft.com/en-us/cli/azure/install-azure-cli-windows?pivots=msi</a:t>
            </a:r>
            <a:endParaRPr lang="en-US" sz="1800">
              <a:effectLst/>
              <a:latin typeface="Aptos" panose="020B0004020202020204" pitchFamily="34" charset="0"/>
              <a:ea typeface="Aptos" panose="020B0004020202020204" pitchFamily="34" charset="0"/>
              <a:cs typeface="Aptos" panose="020B0004020202020204" pitchFamily="34" charset="0"/>
            </a:endParaRPr>
          </a:p>
          <a:p>
            <a:pPr marL="0" marR="0">
              <a:buNone/>
            </a:pPr>
            <a:r>
              <a:rPr lang="en-US" sz="1800" err="1">
                <a:effectLst/>
                <a:latin typeface="Aptos" panose="020B0004020202020204" pitchFamily="34" charset="0"/>
                <a:ea typeface="Aptos" panose="020B0004020202020204" pitchFamily="34" charset="0"/>
                <a:cs typeface="Aptos" panose="020B0004020202020204" pitchFamily="34" charset="0"/>
              </a:rPr>
              <a:t>Miniconda</a:t>
            </a:r>
            <a:r>
              <a:rPr lang="en-US" sz="1800">
                <a:effectLst/>
                <a:latin typeface="Aptos" panose="020B0004020202020204" pitchFamily="34" charset="0"/>
                <a:ea typeface="Aptos" panose="020B0004020202020204" pitchFamily="34" charset="0"/>
                <a:cs typeface="Aptos" panose="020B0004020202020204" pitchFamily="34" charset="0"/>
              </a:rPr>
              <a:t> - </a:t>
            </a:r>
            <a:r>
              <a:rPr lang="en-US" sz="1800" u="sng">
                <a:solidFill>
                  <a:srgbClr val="467886"/>
                </a:solidFill>
                <a:effectLst/>
                <a:latin typeface="Aptos" panose="020B0004020202020204" pitchFamily="34" charset="0"/>
                <a:ea typeface="Aptos" panose="020B0004020202020204" pitchFamily="34" charset="0"/>
                <a:cs typeface="Aptos" panose="020B0004020202020204" pitchFamily="34" charset="0"/>
                <a:hlinkClick r:id="rId5"/>
              </a:rPr>
              <a:t>https://www.anaconda.com/docs/getting-started/miniconda/install</a:t>
            </a:r>
            <a:endParaRPr lang="en-US" sz="1800">
              <a:effectLst/>
              <a:latin typeface="Aptos" panose="020B0004020202020204" pitchFamily="34" charset="0"/>
              <a:ea typeface="Aptos" panose="020B0004020202020204" pitchFamily="34" charset="0"/>
              <a:cs typeface="Aptos" panose="020B0004020202020204" pitchFamily="34" charset="0"/>
            </a:endParaRPr>
          </a:p>
          <a:p>
            <a:pPr marL="0" marR="0">
              <a:buNone/>
            </a:pPr>
            <a:r>
              <a:rPr lang="en-US" sz="1800">
                <a:effectLst/>
                <a:latin typeface="Aptos" panose="020B0004020202020204" pitchFamily="34" charset="0"/>
                <a:ea typeface="Aptos" panose="020B0004020202020204" pitchFamily="34" charset="0"/>
                <a:cs typeface="Aptos" panose="020B0004020202020204" pitchFamily="34" charset="0"/>
              </a:rPr>
              <a:t>VS Code -</a:t>
            </a:r>
            <a:r>
              <a:rPr lang="en-US" sz="1800" u="sng">
                <a:solidFill>
                  <a:srgbClr val="467886"/>
                </a:solidFill>
                <a:effectLst/>
                <a:latin typeface="Aptos" panose="020B0004020202020204" pitchFamily="34" charset="0"/>
                <a:ea typeface="Aptos" panose="020B0004020202020204" pitchFamily="34" charset="0"/>
                <a:cs typeface="Aptos" panose="020B0004020202020204" pitchFamily="34" charset="0"/>
                <a:hlinkClick r:id="rId6"/>
              </a:rPr>
              <a:t>https://code.visualstudio.com/download</a:t>
            </a:r>
            <a:endParaRPr lang="en-US" sz="1800">
              <a:effectLst/>
              <a:latin typeface="Aptos" panose="020B0004020202020204" pitchFamily="34" charset="0"/>
              <a:ea typeface="Aptos" panose="020B0004020202020204" pitchFamily="34" charset="0"/>
              <a:cs typeface="Aptos" panose="020B0004020202020204" pitchFamily="34" charset="0"/>
            </a:endParaRPr>
          </a:p>
          <a:p>
            <a:pPr marL="0" marR="0"/>
            <a:r>
              <a:rPr lang="en-US" sz="1800" err="1">
                <a:effectLst/>
                <a:latin typeface="Aptos" panose="020B0004020202020204" pitchFamily="34" charset="0"/>
                <a:ea typeface="Aptos" panose="020B0004020202020204" pitchFamily="34" charset="0"/>
                <a:cs typeface="Aptos" panose="020B0004020202020204" pitchFamily="34" charset="0"/>
              </a:rPr>
              <a:t>Streamlit</a:t>
            </a:r>
            <a:r>
              <a:rPr lang="en-US" sz="1800">
                <a:effectLst/>
                <a:latin typeface="Aptos" panose="020B0004020202020204" pitchFamily="34" charset="0"/>
                <a:ea typeface="Aptos" panose="020B0004020202020204" pitchFamily="34" charset="0"/>
                <a:cs typeface="Aptos" panose="020B0004020202020204" pitchFamily="34" charset="0"/>
              </a:rPr>
              <a:t> - </a:t>
            </a:r>
            <a:r>
              <a:rPr lang="en-US" sz="1800" u="sng">
                <a:solidFill>
                  <a:srgbClr val="467886"/>
                </a:solidFill>
                <a:effectLst/>
                <a:latin typeface="Aptos" panose="020B0004020202020204" pitchFamily="34" charset="0"/>
                <a:ea typeface="Aptos" panose="020B0004020202020204" pitchFamily="34" charset="0"/>
                <a:cs typeface="Aptos" panose="020B0004020202020204" pitchFamily="34" charset="0"/>
                <a:hlinkClick r:id="rId7"/>
              </a:rPr>
              <a:t>https://docs.streamlit.io/get-started/installation</a:t>
            </a:r>
            <a:endParaRPr lang="en-US" sz="1800">
              <a:effectLst/>
              <a:latin typeface="Aptos" panose="020B0004020202020204" pitchFamily="34" charset="0"/>
              <a:ea typeface="Aptos" panose="020B0004020202020204" pitchFamily="34" charset="0"/>
              <a:cs typeface="Aptos" panose="020B0004020202020204" pitchFamily="34" charset="0"/>
            </a:endParaRPr>
          </a:p>
          <a:p>
            <a:endParaRPr lang="en-US"/>
          </a:p>
        </p:txBody>
      </p:sp>
      <p:sp>
        <p:nvSpPr>
          <p:cNvPr id="4" name="Slide Number Placeholder 3">
            <a:extLst>
              <a:ext uri="{FF2B5EF4-FFF2-40B4-BE49-F238E27FC236}">
                <a16:creationId xmlns:a16="http://schemas.microsoft.com/office/drawing/2014/main" id="{C6E636F6-FE56-E2C0-F2C2-C134DFC01542}"/>
              </a:ext>
            </a:extLst>
          </p:cNvPr>
          <p:cNvSpPr>
            <a:spLocks noGrp="1"/>
          </p:cNvSpPr>
          <p:nvPr>
            <p:ph type="sldNum" sz="quarter" idx="5"/>
          </p:nvPr>
        </p:nvSpPr>
        <p:spPr/>
        <p:txBody>
          <a:bodyPr/>
          <a:lstStyle/>
          <a:p>
            <a:fld id="{C14F4669-45F3-47E1-8B88-95D9720BC615}" type="slidenum">
              <a:rPr lang="en-US" smtClean="0"/>
              <a:t>4</a:t>
            </a:fld>
            <a:endParaRPr lang="en-US"/>
          </a:p>
        </p:txBody>
      </p:sp>
    </p:spTree>
    <p:extLst>
      <p:ext uri="{BB962C8B-B14F-4D97-AF65-F5344CB8AC3E}">
        <p14:creationId xmlns:p14="http://schemas.microsoft.com/office/powerpoint/2010/main" val="23589837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Bef>
                <a:spcPts val="2400"/>
              </a:spcBef>
              <a:spcAft>
                <a:spcPts val="900"/>
              </a:spcAft>
            </a:pPr>
            <a:r>
              <a:rPr lang="en-US" b="1" i="0">
                <a:solidFill>
                  <a:srgbClr val="161616"/>
                </a:solidFill>
                <a:effectLst/>
                <a:latin typeface="Segoe UI" panose="020B0502040204020203" pitchFamily="34" charset="0"/>
              </a:rPr>
              <a:t>The kernel is at the center</a:t>
            </a:r>
          </a:p>
          <a:p>
            <a:pPr algn="l">
              <a:spcBef>
                <a:spcPts val="2400"/>
              </a:spcBef>
              <a:spcAft>
                <a:spcPts val="900"/>
              </a:spcAft>
            </a:pPr>
            <a:endParaRPr lang="en-US" b="1" i="0">
              <a:solidFill>
                <a:srgbClr val="161616"/>
              </a:solidFill>
              <a:effectLst/>
              <a:latin typeface="Segoe UI" panose="020B0502040204020203" pitchFamily="34" charset="0"/>
            </a:endParaRPr>
          </a:p>
          <a:p>
            <a:pPr algn="l"/>
            <a:r>
              <a:rPr lang="en-US" b="0" i="0">
                <a:solidFill>
                  <a:srgbClr val="161616"/>
                </a:solidFill>
                <a:effectLst/>
                <a:latin typeface="Segoe UI" panose="020B0502040204020203" pitchFamily="34" charset="0"/>
              </a:rPr>
              <a:t>Because the kernel has all of the services and plugins necessary to run both native code and AI services, it is used by nearly every component within the Semantic Kernel SDK to power your agents. This means that if you run any prompt or code in Semantic Kernel, the kernel will always be available to retrieve the necessary services and plugins.</a:t>
            </a:r>
          </a:p>
          <a:p>
            <a:endParaRPr lang="en-IN"/>
          </a:p>
          <a:p>
            <a:pPr algn="l"/>
            <a:r>
              <a:rPr lang="en-US" b="0" i="0">
                <a:solidFill>
                  <a:srgbClr val="161616"/>
                </a:solidFill>
                <a:effectLst/>
                <a:latin typeface="Segoe UI" panose="020B0502040204020203" pitchFamily="34" charset="0"/>
              </a:rPr>
              <a:t>This is extremely powerful, because it means you as a developer have a single place where you can configure, and most importantly monitor, your AI agents. Take for example, when you invoke a prompt from the kernel. When you do so, the kernel will...</a:t>
            </a:r>
          </a:p>
          <a:p>
            <a:pPr algn="l">
              <a:spcBef>
                <a:spcPts val="1200"/>
              </a:spcBef>
              <a:spcAft>
                <a:spcPts val="1200"/>
              </a:spcAft>
              <a:buFont typeface="+mj-lt"/>
              <a:buAutoNum type="arabicPeriod"/>
            </a:pPr>
            <a:r>
              <a:rPr lang="en-US" b="0" i="0">
                <a:solidFill>
                  <a:srgbClr val="161616"/>
                </a:solidFill>
                <a:effectLst/>
                <a:latin typeface="Segoe UI" panose="020B0502040204020203" pitchFamily="34" charset="0"/>
              </a:rPr>
              <a:t>Select the best AI service to run the prompt.</a:t>
            </a:r>
          </a:p>
          <a:p>
            <a:pPr algn="l">
              <a:spcBef>
                <a:spcPts val="1200"/>
              </a:spcBef>
              <a:spcAft>
                <a:spcPts val="1200"/>
              </a:spcAft>
              <a:buFont typeface="+mj-lt"/>
              <a:buAutoNum type="arabicPeriod"/>
            </a:pPr>
            <a:r>
              <a:rPr lang="en-US" b="0" i="0">
                <a:solidFill>
                  <a:srgbClr val="161616"/>
                </a:solidFill>
                <a:effectLst/>
                <a:latin typeface="Segoe UI" panose="020B0502040204020203" pitchFamily="34" charset="0"/>
              </a:rPr>
              <a:t>Build the prompt using the provided prompt template.</a:t>
            </a:r>
          </a:p>
          <a:p>
            <a:pPr algn="l">
              <a:spcBef>
                <a:spcPts val="1200"/>
              </a:spcBef>
              <a:spcAft>
                <a:spcPts val="1200"/>
              </a:spcAft>
              <a:buFont typeface="+mj-lt"/>
              <a:buAutoNum type="arabicPeriod"/>
            </a:pPr>
            <a:r>
              <a:rPr lang="en-US" b="0" i="0">
                <a:solidFill>
                  <a:srgbClr val="161616"/>
                </a:solidFill>
                <a:effectLst/>
                <a:latin typeface="Segoe UI" panose="020B0502040204020203" pitchFamily="34" charset="0"/>
              </a:rPr>
              <a:t>Send the prompt to the AI service.</a:t>
            </a:r>
          </a:p>
          <a:p>
            <a:pPr algn="l">
              <a:spcBef>
                <a:spcPts val="1200"/>
              </a:spcBef>
              <a:spcAft>
                <a:spcPts val="1200"/>
              </a:spcAft>
              <a:buFont typeface="+mj-lt"/>
              <a:buAutoNum type="arabicPeriod"/>
            </a:pPr>
            <a:r>
              <a:rPr lang="en-US" b="0" i="0">
                <a:solidFill>
                  <a:srgbClr val="161616"/>
                </a:solidFill>
                <a:effectLst/>
                <a:latin typeface="Segoe UI" panose="020B0502040204020203" pitchFamily="34" charset="0"/>
              </a:rPr>
              <a:t>Receive and parse the response.</a:t>
            </a:r>
          </a:p>
          <a:p>
            <a:pPr algn="l">
              <a:spcBef>
                <a:spcPts val="1200"/>
              </a:spcBef>
              <a:spcAft>
                <a:spcPts val="1200"/>
              </a:spcAft>
              <a:buFont typeface="+mj-lt"/>
              <a:buAutoNum type="arabicPeriod"/>
            </a:pPr>
            <a:r>
              <a:rPr lang="en-US" b="0" i="0">
                <a:solidFill>
                  <a:srgbClr val="161616"/>
                </a:solidFill>
                <a:effectLst/>
                <a:latin typeface="Segoe UI" panose="020B0502040204020203" pitchFamily="34" charset="0"/>
              </a:rPr>
              <a:t>And finally return the response from the LLM to your application.</a:t>
            </a:r>
          </a:p>
          <a:p>
            <a:pPr algn="l"/>
            <a:r>
              <a:rPr lang="en-US" b="0" i="0">
                <a:solidFill>
                  <a:srgbClr val="161616"/>
                </a:solidFill>
                <a:effectLst/>
                <a:latin typeface="Segoe UI" panose="020B0502040204020203" pitchFamily="34" charset="0"/>
              </a:rPr>
              <a:t>Throughout this entire process, you can create events and middleware that are triggered at each of these steps. This means you can perform actions like logging, provide status updates to users, and most importantly responsible AI. All from a single place.</a:t>
            </a:r>
          </a:p>
          <a:p>
            <a:pPr marL="171450" indent="-171450">
              <a:buFontTx/>
              <a:buChar char="-"/>
            </a:pPr>
            <a:endParaRPr lang="en-IN" b="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76A1DC-367E-4CE9-A724-CFDEA74F8111}" type="slidenum">
              <a:rPr kumimoji="0" lang="en-IN"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IN"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04373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sng">
                <a:solidFill>
                  <a:srgbClr val="161616"/>
                </a:solidFill>
                <a:effectLst/>
                <a:latin typeface="Segoe UI" panose="020B0502040204020203" pitchFamily="34" charset="0"/>
              </a:rPr>
              <a:t>Components </a:t>
            </a:r>
            <a:r>
              <a:rPr lang="en-US" b="0" i="0" u="none">
                <a:solidFill>
                  <a:srgbClr val="161616"/>
                </a:solidFill>
                <a:effectLst/>
                <a:latin typeface="Segoe UI" panose="020B0502040204020203" pitchFamily="34" charset="0"/>
              </a:rPr>
              <a:t>– provide capabilities</a:t>
            </a:r>
          </a:p>
          <a:p>
            <a:pPr algn="l"/>
            <a:endParaRPr lang="en-US" b="0" i="0" u="sng">
              <a:solidFill>
                <a:srgbClr val="161616"/>
              </a:solidFill>
              <a:effectLst/>
              <a:latin typeface="Segoe UI" panose="020B0502040204020203" pitchFamily="34" charset="0"/>
            </a:endParaRPr>
          </a:p>
          <a:p>
            <a:pPr algn="l"/>
            <a:r>
              <a:rPr lang="en-US" b="1" i="0">
                <a:solidFill>
                  <a:srgbClr val="161616"/>
                </a:solidFill>
                <a:effectLst/>
                <a:latin typeface="Segoe UI" panose="020B0502040204020203" pitchFamily="34" charset="0"/>
              </a:rPr>
              <a:t>AI Service Connectors</a:t>
            </a:r>
          </a:p>
          <a:p>
            <a:pPr marL="171450" indent="-171450" algn="l">
              <a:buFontTx/>
              <a:buChar char="-"/>
            </a:pPr>
            <a:r>
              <a:rPr lang="en-US" b="0" i="0">
                <a:solidFill>
                  <a:srgbClr val="161616"/>
                </a:solidFill>
                <a:effectLst/>
                <a:latin typeface="Segoe UI" panose="020B0502040204020203" pitchFamily="34" charset="0"/>
              </a:rPr>
              <a:t>Abstraction layer over AI providers</a:t>
            </a:r>
          </a:p>
          <a:p>
            <a:pPr marL="171450" indent="-171450" algn="l">
              <a:buFontTx/>
              <a:buChar char="-"/>
            </a:pPr>
            <a:r>
              <a:rPr lang="en-US" b="0" i="0">
                <a:solidFill>
                  <a:srgbClr val="161616"/>
                </a:solidFill>
                <a:effectLst/>
                <a:latin typeface="Segoe UI" panose="020B0502040204020203" pitchFamily="34" charset="0"/>
              </a:rPr>
              <a:t>Multi-modality</a:t>
            </a:r>
          </a:p>
          <a:p>
            <a:pPr marL="171450" indent="-171450" algn="l">
              <a:buFontTx/>
              <a:buChar char="-"/>
            </a:pPr>
            <a:endParaRPr lang="en-US" b="0" i="0">
              <a:solidFill>
                <a:srgbClr val="161616"/>
              </a:solidFill>
              <a:effectLst/>
              <a:latin typeface="Segoe UI" panose="020B0502040204020203" pitchFamily="34" charset="0"/>
            </a:endParaRPr>
          </a:p>
          <a:p>
            <a:pPr algn="l"/>
            <a:r>
              <a:rPr lang="en-US" b="1" i="0">
                <a:solidFill>
                  <a:srgbClr val="161616"/>
                </a:solidFill>
                <a:effectLst/>
                <a:latin typeface="Segoe UI" panose="020B0502040204020203" pitchFamily="34" charset="0"/>
              </a:rPr>
              <a:t>Vector Store Connectors (memory)</a:t>
            </a:r>
          </a:p>
          <a:p>
            <a:pPr marL="171450" indent="-171450" algn="l">
              <a:buFontTx/>
              <a:buChar char="-"/>
            </a:pPr>
            <a:r>
              <a:rPr lang="en-US" b="0" i="0">
                <a:solidFill>
                  <a:srgbClr val="161616"/>
                </a:solidFill>
                <a:effectLst/>
                <a:latin typeface="Segoe UI" panose="020B0502040204020203" pitchFamily="34" charset="0"/>
              </a:rPr>
              <a:t>Vector stores from </a:t>
            </a:r>
            <a:r>
              <a:rPr lang="en-US" b="0" i="0" err="1">
                <a:solidFill>
                  <a:srgbClr val="161616"/>
                </a:solidFill>
                <a:effectLst/>
                <a:latin typeface="Segoe UI" panose="020B0502040204020203" pitchFamily="34" charset="0"/>
              </a:rPr>
              <a:t>mult</a:t>
            </a:r>
            <a:r>
              <a:rPr lang="en-US" b="0" i="0">
                <a:solidFill>
                  <a:srgbClr val="161616"/>
                </a:solidFill>
                <a:effectLst/>
                <a:latin typeface="Segoe UI" panose="020B0502040204020203" pitchFamily="34" charset="0"/>
              </a:rPr>
              <a:t> providers, common interface</a:t>
            </a:r>
          </a:p>
          <a:p>
            <a:pPr marL="171450" indent="-171450" algn="l">
              <a:buFontTx/>
              <a:buChar char="-"/>
            </a:pPr>
            <a:endParaRPr lang="en-US" b="0" i="0">
              <a:solidFill>
                <a:srgbClr val="161616"/>
              </a:solidFill>
              <a:effectLst/>
              <a:latin typeface="Segoe UI" panose="020B0502040204020203" pitchFamily="34" charset="0"/>
            </a:endParaRPr>
          </a:p>
          <a:p>
            <a:pPr algn="l"/>
            <a:r>
              <a:rPr lang="en-US" b="1" i="0">
                <a:solidFill>
                  <a:srgbClr val="161616"/>
                </a:solidFill>
                <a:effectLst/>
                <a:latin typeface="Segoe UI" panose="020B0502040204020203" pitchFamily="34" charset="0"/>
              </a:rPr>
              <a:t>Functions and plugins</a:t>
            </a:r>
          </a:p>
          <a:p>
            <a:pPr algn="l"/>
            <a:r>
              <a:rPr lang="en-US" b="0" i="0">
                <a:solidFill>
                  <a:srgbClr val="161616"/>
                </a:solidFill>
                <a:effectLst/>
                <a:latin typeface="Segoe UI" panose="020B0502040204020203" pitchFamily="34" charset="0"/>
              </a:rPr>
              <a:t>- Give agent ability to take action</a:t>
            </a:r>
          </a:p>
          <a:p>
            <a:pPr marL="171450" indent="-171450" algn="l">
              <a:buFontTx/>
              <a:buChar char="-"/>
            </a:pPr>
            <a:r>
              <a:rPr lang="en-US" b="0" i="0">
                <a:solidFill>
                  <a:srgbClr val="161616"/>
                </a:solidFill>
                <a:effectLst/>
                <a:latin typeface="Segoe UI" panose="020B0502040204020203" pitchFamily="34" charset="0"/>
              </a:rPr>
              <a:t>plugin: named function container</a:t>
            </a:r>
          </a:p>
          <a:p>
            <a:pPr marL="171450" indent="-171450" algn="l">
              <a:buFontTx/>
              <a:buChar char="-"/>
            </a:pPr>
            <a:r>
              <a:rPr lang="en-US" b="0" i="0">
                <a:solidFill>
                  <a:srgbClr val="161616"/>
                </a:solidFill>
                <a:effectLst/>
                <a:latin typeface="Segoe UI" panose="020B0502040204020203" pitchFamily="34" charset="0"/>
              </a:rPr>
              <a:t>Advertise functions to completion API</a:t>
            </a:r>
          </a:p>
          <a:p>
            <a:pPr marL="171450" indent="-171450" algn="l">
              <a:buFontTx/>
              <a:buChar char="-"/>
            </a:pPr>
            <a:r>
              <a:rPr lang="en-US" b="0" i="0">
                <a:solidFill>
                  <a:srgbClr val="161616"/>
                </a:solidFill>
                <a:effectLst/>
                <a:latin typeface="Segoe UI" panose="020B0502040204020203" pitchFamily="34" charset="0"/>
              </a:rPr>
              <a:t>Available for calling during template rendering</a:t>
            </a:r>
          </a:p>
          <a:p>
            <a:pPr marL="171450" indent="-171450" algn="l">
              <a:buFontTx/>
              <a:buChar char="-"/>
            </a:pPr>
            <a:endParaRPr lang="en-US" b="0" i="0">
              <a:solidFill>
                <a:srgbClr val="161616"/>
              </a:solidFill>
              <a:effectLst/>
              <a:latin typeface="Segoe UI" panose="020B0502040204020203" pitchFamily="34" charset="0"/>
            </a:endParaRPr>
          </a:p>
          <a:p>
            <a:pPr algn="l"/>
            <a:r>
              <a:rPr lang="en-US" b="1" i="0">
                <a:solidFill>
                  <a:srgbClr val="161616"/>
                </a:solidFill>
                <a:effectLst/>
                <a:latin typeface="Segoe UI" panose="020B0502040204020203" pitchFamily="34" charset="0"/>
              </a:rPr>
              <a:t>Prompt templates</a:t>
            </a:r>
          </a:p>
          <a:p>
            <a:pPr marL="171450" indent="-171450" algn="l">
              <a:buFontTx/>
              <a:buChar char="-"/>
            </a:pPr>
            <a:r>
              <a:rPr lang="en-US" b="0" i="0">
                <a:solidFill>
                  <a:srgbClr val="161616"/>
                </a:solidFill>
                <a:effectLst/>
                <a:latin typeface="Segoe UI" panose="020B0502040204020203" pitchFamily="34" charset="0"/>
              </a:rPr>
              <a:t>Template to combine instructions with context for model</a:t>
            </a:r>
          </a:p>
          <a:p>
            <a:pPr marL="171450" indent="-171450" algn="l">
              <a:buFontTx/>
              <a:buChar char="-"/>
            </a:pPr>
            <a:endParaRPr lang="en-US" b="0" i="0">
              <a:solidFill>
                <a:srgbClr val="161616"/>
              </a:solidFill>
              <a:effectLst/>
              <a:latin typeface="Segoe UI" panose="020B0502040204020203" pitchFamily="34" charset="0"/>
            </a:endParaRPr>
          </a:p>
          <a:p>
            <a:pPr algn="l"/>
            <a:r>
              <a:rPr lang="en-US" b="1" i="0">
                <a:solidFill>
                  <a:srgbClr val="161616"/>
                </a:solidFill>
                <a:effectLst/>
                <a:latin typeface="Segoe UI" panose="020B0502040204020203" pitchFamily="34" charset="0"/>
              </a:rPr>
              <a:t>Filters</a:t>
            </a:r>
          </a:p>
          <a:p>
            <a:pPr marL="171450" indent="-171450">
              <a:buFontTx/>
              <a:buChar char="-"/>
            </a:pPr>
            <a:r>
              <a:rPr lang="en-IN" b="0"/>
              <a:t>Custom action before/after chat completion flow</a:t>
            </a:r>
          </a:p>
          <a:p>
            <a:pPr marL="171450" indent="-171450">
              <a:buFontTx/>
              <a:buChar char="-"/>
            </a:pPr>
            <a:r>
              <a:rPr lang="en-IN" b="0"/>
              <a:t>Before/after function invocation</a:t>
            </a:r>
          </a:p>
          <a:p>
            <a:pPr marL="171450" indent="-171450">
              <a:buFontTx/>
              <a:buChar char="-"/>
            </a:pPr>
            <a:r>
              <a:rPr lang="en-IN" b="0"/>
              <a:t>Before/after prompt rendering</a:t>
            </a:r>
          </a:p>
          <a:p>
            <a:pPr marL="171450" indent="-171450">
              <a:buFontTx/>
              <a:buChar char="-"/>
            </a:pPr>
            <a:r>
              <a:rPr lang="en-IN" b="0"/>
              <a:t>Security checks before actions</a:t>
            </a:r>
          </a:p>
          <a:p>
            <a:endParaRPr lang="en-US"/>
          </a:p>
        </p:txBody>
      </p:sp>
      <p:sp>
        <p:nvSpPr>
          <p:cNvPr id="4" name="Slide Number Placeholder 3"/>
          <p:cNvSpPr>
            <a:spLocks noGrp="1"/>
          </p:cNvSpPr>
          <p:nvPr>
            <p:ph type="sldNum" sz="quarter" idx="5"/>
          </p:nvPr>
        </p:nvSpPr>
        <p:spPr/>
        <p:txBody>
          <a:bodyPr/>
          <a:lstStyle/>
          <a:p>
            <a:fld id="{C14F4669-45F3-47E1-8B88-95D9720BC615}" type="slidenum">
              <a:rPr lang="en-US" smtClean="0"/>
              <a:t>33</a:t>
            </a:fld>
            <a:endParaRPr lang="en-US"/>
          </a:p>
        </p:txBody>
      </p:sp>
    </p:spTree>
    <p:extLst>
      <p:ext uri="{BB962C8B-B14F-4D97-AF65-F5344CB8AC3E}">
        <p14:creationId xmlns:p14="http://schemas.microsoft.com/office/powerpoint/2010/main" val="22481774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Encapsulate existing API into collection to be used by AI</a:t>
            </a:r>
          </a:p>
          <a:p>
            <a:pPr marL="628650" lvl="1" indent="-171450">
              <a:buFontTx/>
              <a:buChar char="-"/>
            </a:pPr>
            <a:r>
              <a:rPr lang="en-US"/>
              <a:t>Mirrors how devs develop services</a:t>
            </a:r>
          </a:p>
          <a:p>
            <a:pPr marL="171450" indent="-171450">
              <a:buFontTx/>
              <a:buChar char="-"/>
            </a:pPr>
            <a:r>
              <a:rPr lang="en-US"/>
              <a:t>Powered by function calling, handles planning</a:t>
            </a:r>
          </a:p>
          <a:p>
            <a:pPr marL="171450" indent="-171450">
              <a:buFontTx/>
              <a:buChar char="-"/>
            </a:pPr>
            <a:r>
              <a:rPr lang="en-US"/>
              <a:t>SK handles calling functions and returning results</a:t>
            </a:r>
          </a:p>
          <a:p>
            <a:pPr marL="171450" indent="-171450">
              <a:buFontTx/>
              <a:buChar char="-"/>
            </a:pPr>
            <a:r>
              <a:rPr lang="en-US"/>
              <a:t>Create from</a:t>
            </a:r>
          </a:p>
          <a:p>
            <a:pPr marL="628650" lvl="1" indent="-171450">
              <a:buFontTx/>
              <a:buChar char="-"/>
            </a:pPr>
            <a:r>
              <a:rPr lang="en-US"/>
              <a:t>Native code (write in your app)</a:t>
            </a:r>
          </a:p>
          <a:p>
            <a:pPr marL="628650" lvl="1" indent="-171450">
              <a:buFontTx/>
              <a:buChar char="-"/>
            </a:pPr>
            <a:r>
              <a:rPr lang="en-US"/>
              <a:t>OpenAPI spec (import)</a:t>
            </a:r>
          </a:p>
          <a:p>
            <a:pPr marL="628650" lvl="1" indent="-171450">
              <a:buFontTx/>
              <a:buChar char="-"/>
            </a:pPr>
            <a:r>
              <a:rPr lang="en-US"/>
              <a:t>MCP Server (import)</a:t>
            </a:r>
          </a:p>
          <a:p>
            <a:pPr marL="628650" lvl="1" indent="-171450">
              <a:buFontTx/>
              <a:buChar char="-"/>
            </a:pPr>
            <a:endParaRPr lang="en-US"/>
          </a:p>
          <a:p>
            <a:pPr marL="0" lvl="0" indent="0">
              <a:buFontTx/>
              <a:buNone/>
            </a:pPr>
            <a:r>
              <a:rPr lang="en-US"/>
              <a:t>Two types</a:t>
            </a:r>
          </a:p>
          <a:p>
            <a:pPr marL="171450" lvl="0" indent="-171450">
              <a:buFontTx/>
              <a:buChar char="-"/>
            </a:pPr>
            <a:r>
              <a:rPr lang="en-US"/>
              <a:t>Data retrieval</a:t>
            </a:r>
          </a:p>
          <a:p>
            <a:pPr marL="628650" lvl="1" indent="-171450">
              <a:buFontTx/>
              <a:buChar char="-"/>
            </a:pPr>
            <a:r>
              <a:rPr lang="en-US"/>
              <a:t>Performance optimization</a:t>
            </a:r>
          </a:p>
          <a:p>
            <a:pPr marL="171450" lvl="0" indent="-171450">
              <a:buFontTx/>
              <a:buChar char="-"/>
            </a:pPr>
            <a:r>
              <a:rPr lang="en-US"/>
              <a:t>Task automation</a:t>
            </a:r>
          </a:p>
          <a:p>
            <a:pPr marL="628650" lvl="1" indent="-171450">
              <a:buFontTx/>
              <a:buChar char="-"/>
            </a:pPr>
            <a:r>
              <a:rPr lang="en-US"/>
              <a:t>Human in the loop approval</a:t>
            </a:r>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C14F4669-45F3-47E1-8B88-95D9720BC615}" type="slidenum">
              <a:rPr lang="en-US" smtClean="0"/>
              <a:t>34</a:t>
            </a:fld>
            <a:endParaRPr lang="en-US"/>
          </a:p>
        </p:txBody>
      </p:sp>
    </p:spTree>
    <p:extLst>
      <p:ext uri="{BB962C8B-B14F-4D97-AF65-F5344CB8AC3E}">
        <p14:creationId xmlns:p14="http://schemas.microsoft.com/office/powerpoint/2010/main" val="2011578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411F2-4F1C-15A7-8127-ADBEAE2260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9E61E1-EA21-3912-1D12-40EDAA3014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9BE9B9-796F-7913-9709-5770CC9C0B42}"/>
              </a:ext>
            </a:extLst>
          </p:cNvPr>
          <p:cNvSpPr>
            <a:spLocks noGrp="1"/>
          </p:cNvSpPr>
          <p:nvPr>
            <p:ph type="body" idx="1"/>
          </p:nvPr>
        </p:nvSpPr>
        <p:spPr/>
        <p:txBody>
          <a:bodyPr/>
          <a:lstStyle/>
          <a:p>
            <a:pPr>
              <a:lnSpc>
                <a:spcPct val="115000"/>
              </a:lnSpc>
              <a:spcAft>
                <a:spcPts val="846"/>
              </a:spcAft>
            </a:pPr>
            <a:endParaRPr lang="en-US" sz="1000">
              <a:cs typeface="Segoe Sans Text" pitchFamily="2" charset="0"/>
            </a:endParaRPr>
          </a:p>
        </p:txBody>
      </p:sp>
      <p:sp>
        <p:nvSpPr>
          <p:cNvPr id="4" name="Header Placeholder 3">
            <a:extLst>
              <a:ext uri="{FF2B5EF4-FFF2-40B4-BE49-F238E27FC236}">
                <a16:creationId xmlns:a16="http://schemas.microsoft.com/office/drawing/2014/main" id="{CB9058F2-3C15-89EB-757C-BC736E6820AF}"/>
              </a:ext>
            </a:extLst>
          </p:cNvPr>
          <p:cNvSpPr>
            <a:spLocks noGrp="1"/>
          </p:cNvSpPr>
          <p:nvPr>
            <p:ph type="hdr" sz="quarter"/>
          </p:nvPr>
        </p:nvSpPr>
        <p:spPr/>
        <p:txBody>
          <a:bodyPr/>
          <a:lstStyle/>
          <a:p>
            <a:pPr marL="0" marR="0" lvl="0" indent="0" algn="l" defTabSz="96657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a:extLst>
              <a:ext uri="{FF2B5EF4-FFF2-40B4-BE49-F238E27FC236}">
                <a16:creationId xmlns:a16="http://schemas.microsoft.com/office/drawing/2014/main" id="{ACDAE2D7-32EA-3E2A-21AD-4896F37FA10D}"/>
              </a:ext>
            </a:extLst>
          </p:cNvPr>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170B5AA-FD1B-C456-0EA8-058B498A7B66}"/>
              </a:ext>
            </a:extLst>
          </p:cNvPr>
          <p:cNvSpPr>
            <a:spLocks noGrp="1"/>
          </p:cNvSpPr>
          <p:nvPr>
            <p:ph type="dt" idx="1"/>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a:ln>
                  <a:noFill/>
                </a:ln>
                <a:solidFill>
                  <a:prstClr val="black"/>
                </a:solidFill>
                <a:effectLst/>
                <a:uLnTx/>
                <a:uFillTx/>
                <a:latin typeface="Segoe Sans Text" pitchFamily="2"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5/29/2025 9:01 PM</a:t>
            </a:fld>
            <a:endParaRPr kumimoji="0" lang="en-US" sz="13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a:extLst>
              <a:ext uri="{FF2B5EF4-FFF2-40B4-BE49-F238E27FC236}">
                <a16:creationId xmlns:a16="http://schemas.microsoft.com/office/drawing/2014/main" id="{3AD46100-3679-2D02-E246-B918344B33EF}"/>
              </a:ext>
            </a:extLst>
          </p:cNvPr>
          <p:cNvSpPr>
            <a:spLocks noGrp="1"/>
          </p:cNvSpPr>
          <p:nvPr>
            <p:ph type="sldNum" sz="quarter" idx="5"/>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Sans Text" pitchFamily="2"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37</a:t>
            </a:fld>
            <a:endParaRPr kumimoji="0" lang="en-US" sz="13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41731627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AD5E1-2516-F56A-6A33-7BF2F20DAD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0570EE-6175-CF29-B5D1-F87E68EC56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B9392D-597C-5F52-FF00-A9410DC03B5B}"/>
              </a:ext>
            </a:extLst>
          </p:cNvPr>
          <p:cNvSpPr>
            <a:spLocks noGrp="1"/>
          </p:cNvSpPr>
          <p:nvPr>
            <p:ph type="body" idx="1"/>
          </p:nvPr>
        </p:nvSpPr>
        <p:spPr/>
        <p:txBody>
          <a:bodyPr/>
          <a:lstStyle/>
          <a:p>
            <a:pPr>
              <a:lnSpc>
                <a:spcPct val="115000"/>
              </a:lnSpc>
              <a:spcAft>
                <a:spcPts val="846"/>
              </a:spcAft>
            </a:pPr>
            <a:endParaRPr lang="en-US" sz="1000">
              <a:cs typeface="Segoe Sans Text" pitchFamily="2" charset="0"/>
            </a:endParaRPr>
          </a:p>
        </p:txBody>
      </p:sp>
      <p:sp>
        <p:nvSpPr>
          <p:cNvPr id="4" name="Header Placeholder 3">
            <a:extLst>
              <a:ext uri="{FF2B5EF4-FFF2-40B4-BE49-F238E27FC236}">
                <a16:creationId xmlns:a16="http://schemas.microsoft.com/office/drawing/2014/main" id="{D16DB0E8-F736-3F25-1265-E8B00B845D7A}"/>
              </a:ext>
            </a:extLst>
          </p:cNvPr>
          <p:cNvSpPr>
            <a:spLocks noGrp="1"/>
          </p:cNvSpPr>
          <p:nvPr>
            <p:ph type="hdr" sz="quarter"/>
          </p:nvPr>
        </p:nvSpPr>
        <p:spPr/>
        <p:txBody>
          <a:bodyPr/>
          <a:lstStyle/>
          <a:p>
            <a:pPr marL="0" marR="0" lvl="0" indent="0" algn="l" defTabSz="96657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a:extLst>
              <a:ext uri="{FF2B5EF4-FFF2-40B4-BE49-F238E27FC236}">
                <a16:creationId xmlns:a16="http://schemas.microsoft.com/office/drawing/2014/main" id="{AE9443D6-B784-6C5B-7921-0C3324EEBE67}"/>
              </a:ext>
            </a:extLst>
          </p:cNvPr>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E9B28DD-6FBE-E3BE-18E8-88C4172BD240}"/>
              </a:ext>
            </a:extLst>
          </p:cNvPr>
          <p:cNvSpPr>
            <a:spLocks noGrp="1"/>
          </p:cNvSpPr>
          <p:nvPr>
            <p:ph type="dt" idx="1"/>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a:ln>
                  <a:noFill/>
                </a:ln>
                <a:solidFill>
                  <a:prstClr val="black"/>
                </a:solidFill>
                <a:effectLst/>
                <a:uLnTx/>
                <a:uFillTx/>
                <a:latin typeface="Segoe Sans Text" pitchFamily="2"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5/29/2025 9:01 PM</a:t>
            </a:fld>
            <a:endParaRPr kumimoji="0" lang="en-US" sz="13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a:extLst>
              <a:ext uri="{FF2B5EF4-FFF2-40B4-BE49-F238E27FC236}">
                <a16:creationId xmlns:a16="http://schemas.microsoft.com/office/drawing/2014/main" id="{CAFD9574-5457-3AFD-6202-83F2CB70D0EA}"/>
              </a:ext>
            </a:extLst>
          </p:cNvPr>
          <p:cNvSpPr>
            <a:spLocks noGrp="1"/>
          </p:cNvSpPr>
          <p:nvPr>
            <p:ph type="sldNum" sz="quarter" idx="5"/>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Sans Text" pitchFamily="2"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38</a:t>
            </a:fld>
            <a:endParaRPr kumimoji="0" lang="en-US" sz="13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17281781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AutoGen’s</a:t>
            </a:r>
            <a:r>
              <a:rPr lang="en-US"/>
              <a:t> primary strength lies in its ability to create customizable, conversable agents. These agents can leverage models, human inputs, and external tools, or a combination of these to work together to solve tasks. The concept of </a:t>
            </a:r>
            <a:r>
              <a:rPr lang="en-US" b="1"/>
              <a:t>conversation programming</a:t>
            </a:r>
            <a:r>
              <a:rPr lang="en-US"/>
              <a:t> allows developers to define a set of agents with specific roles and capabilities. These agents interact with each other via conversation-centric computation, enabling complex workflows to be executed seamlessly. Whether you are building a team of specialized agents or designing a multi-agent conversation, </a:t>
            </a:r>
            <a:r>
              <a:rPr lang="en-US" err="1"/>
              <a:t>AutoGen</a:t>
            </a:r>
            <a:r>
              <a:rPr lang="en-US"/>
              <a:t> allows you to create dynamic, flexible interactions between agents that can be tailored to specific business needs.</a:t>
            </a:r>
            <a:endParaRPr lang="en-SG"/>
          </a:p>
        </p:txBody>
      </p:sp>
      <p:sp>
        <p:nvSpPr>
          <p:cNvPr id="4" name="Slide Number Placeholder 3"/>
          <p:cNvSpPr>
            <a:spLocks noGrp="1"/>
          </p:cNvSpPr>
          <p:nvPr>
            <p:ph type="sldNum" sz="quarter" idx="5"/>
          </p:nvPr>
        </p:nvSpPr>
        <p:spPr/>
        <p:txBody>
          <a:bodyPr/>
          <a:lstStyle/>
          <a:p>
            <a:fld id="{4B9C1B0D-3430-4D03-BAC5-F48BEACC17C0}" type="slidenum">
              <a:rPr lang="en-SG" smtClean="0"/>
              <a:t>39</a:t>
            </a:fld>
            <a:endParaRPr lang="en-SG"/>
          </a:p>
        </p:txBody>
      </p:sp>
    </p:spTree>
    <p:extLst>
      <p:ext uri="{BB962C8B-B14F-4D97-AF65-F5344CB8AC3E}">
        <p14:creationId xmlns:p14="http://schemas.microsoft.com/office/powerpoint/2010/main" val="3302624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9723D2-D9EB-D4EC-F09F-E7AE39A48D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5DA2FF-B370-3538-98BD-51423922F1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32E33C-324F-960F-1DE6-F0148CD60D35}"/>
              </a:ext>
            </a:extLst>
          </p:cNvPr>
          <p:cNvSpPr>
            <a:spLocks noGrp="1"/>
          </p:cNvSpPr>
          <p:nvPr>
            <p:ph type="body" idx="1"/>
          </p:nvPr>
        </p:nvSpPr>
        <p:spPr/>
        <p:txBody>
          <a:bodyPr/>
          <a:lstStyle/>
          <a:p>
            <a:r>
              <a:rPr lang="en-US" err="1"/>
              <a:t>AutoGen’s</a:t>
            </a:r>
            <a:r>
              <a:rPr lang="en-US"/>
              <a:t> primary strength lies in its ability to create customizable, conversable agents. These agents can leverage models, human inputs, and external tools, or a combination of these to work together to solve tasks. The concept of </a:t>
            </a:r>
            <a:r>
              <a:rPr lang="en-US" b="1"/>
              <a:t>conversation programming</a:t>
            </a:r>
            <a:r>
              <a:rPr lang="en-US"/>
              <a:t> allows developers to define a set of agents with specific roles and capabilities. These agents interact with each other via conversation-centric computation, enabling complex workflows to be executed seamlessly. Whether you are building a team of specialized agents or designing a multi-agent conversation, </a:t>
            </a:r>
            <a:r>
              <a:rPr lang="en-US" err="1"/>
              <a:t>AutoGen</a:t>
            </a:r>
            <a:r>
              <a:rPr lang="en-US"/>
              <a:t> allows you to create dynamic, flexible interactions between agents that can be tailored to specific business needs.</a:t>
            </a:r>
            <a:endParaRPr lang="en-SG"/>
          </a:p>
        </p:txBody>
      </p:sp>
      <p:sp>
        <p:nvSpPr>
          <p:cNvPr id="4" name="Slide Number Placeholder 3">
            <a:extLst>
              <a:ext uri="{FF2B5EF4-FFF2-40B4-BE49-F238E27FC236}">
                <a16:creationId xmlns:a16="http://schemas.microsoft.com/office/drawing/2014/main" id="{22473305-10D2-9836-D4B5-EDC392B286EE}"/>
              </a:ext>
            </a:extLst>
          </p:cNvPr>
          <p:cNvSpPr>
            <a:spLocks noGrp="1"/>
          </p:cNvSpPr>
          <p:nvPr>
            <p:ph type="sldNum" sz="quarter" idx="5"/>
          </p:nvPr>
        </p:nvSpPr>
        <p:spPr/>
        <p:txBody>
          <a:bodyPr/>
          <a:lstStyle/>
          <a:p>
            <a:fld id="{4B9C1B0D-3430-4D03-BAC5-F48BEACC17C0}" type="slidenum">
              <a:rPr lang="en-SG" smtClean="0"/>
              <a:t>40</a:t>
            </a:fld>
            <a:endParaRPr lang="en-SG"/>
          </a:p>
        </p:txBody>
      </p:sp>
    </p:spTree>
    <p:extLst>
      <p:ext uri="{BB962C8B-B14F-4D97-AF65-F5344CB8AC3E}">
        <p14:creationId xmlns:p14="http://schemas.microsoft.com/office/powerpoint/2010/main" val="26455359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D6786-6213-4507-76CC-3B2022441A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99BF99-6CDB-1947-8DB6-0F06513A91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067E9A-90A3-7CD4-E7EA-626BCFB9BC5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So, what are agents, and how do they work? Agents are your AI assistants that can help you optimize business processes and enhance productivity across all areas of your business. They are available in a wide array of capabilities, tools, and levels of complexity depending on your organization’s needs.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There a few key types of agents that span the spectrum of simple to advanced levels of complexity. Let’s start with the least complex, retrieval.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Retrieval agents are designed with specific instructions on how to behave, their personality, and their overall objectives. They follow predefined rules and guidelines set by the creators.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Task agents are tightly connected to specific workflows or processes. They operate based on knowledge, skills, and rules-based automation. Their primary purpose is to automate repetitive tasks.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Finally, we have autonomous agents, which operate independently, dynamically planning and learning from the processes. They adapt to changing conditions and make decisions without constant human intervention.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Let’s take a look at some common use cases of agents across this spectrum. </a:t>
            </a:r>
            <a:r>
              <a:rPr lang="en-US" b="1"/>
              <a:t>[click]</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4" name="Header Placeholder 3">
            <a:extLst>
              <a:ext uri="{FF2B5EF4-FFF2-40B4-BE49-F238E27FC236}">
                <a16:creationId xmlns:a16="http://schemas.microsoft.com/office/drawing/2014/main" id="{490C538E-992D-039E-DD0B-69F866A38813}"/>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DAFB751-9D14-9C0B-9E4C-6C40D6BB81FC}"/>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764383C-4AEC-A7B5-26AE-2560852A6B69}"/>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5/29/2025 9:01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ED1B14C4-D299-A839-63D0-BCF8A3E20D1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60718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E6337-A3AC-F1FE-2E8E-8D0F702423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72C3F1-BDFF-EE4C-8BA7-4B25607F10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A2792F-0764-BAA8-D190-B0E5E35170C2}"/>
              </a:ext>
            </a:extLst>
          </p:cNvPr>
          <p:cNvSpPr>
            <a:spLocks noGrp="1"/>
          </p:cNvSpPr>
          <p:nvPr>
            <p:ph type="body" idx="1"/>
          </p:nvPr>
        </p:nvSpPr>
        <p:spPr/>
        <p:txBody>
          <a:bodyPr/>
          <a:lstStyle/>
          <a:p>
            <a:pPr marL="0" lvl="0" indent="0">
              <a:buFont typeface="Arial" panose="020B0604020202020204" pitchFamily="34" charset="0"/>
              <a:buNone/>
            </a:pPr>
            <a:endParaRPr lang="en-US"/>
          </a:p>
        </p:txBody>
      </p:sp>
      <p:sp>
        <p:nvSpPr>
          <p:cNvPr id="4" name="Header Placeholder 3">
            <a:extLst>
              <a:ext uri="{FF2B5EF4-FFF2-40B4-BE49-F238E27FC236}">
                <a16:creationId xmlns:a16="http://schemas.microsoft.com/office/drawing/2014/main" id="{861AF1F7-9A2B-7E5D-F109-E23375C95061}"/>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A120076-7590-9829-BB98-F03EB68BD44B}"/>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1FC1790-C4E3-6A0D-1096-C1CF3AB23442}"/>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5/29/2025 9:01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86AA90A-466C-EBA4-2297-E6F4F867709C}"/>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08067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memory is basically an E2E example showing how a customer can use a multi index AZS solution where client code writes to the index and the service retrieves from this special index side by side with the primary index</a:t>
            </a:r>
          </a:p>
          <a:p>
            <a:r>
              <a:rPr lang="en-US"/>
              <a:t>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5/29/2025 9:01 PM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3095296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17586-638C-66D5-5E45-590DF730F8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C73844-8A77-6B51-3916-5F52D9180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AC3B82-8649-B7A9-31E7-D2FCAEF8586B}"/>
              </a:ext>
            </a:extLst>
          </p:cNvPr>
          <p:cNvSpPr>
            <a:spLocks noGrp="1"/>
          </p:cNvSpPr>
          <p:nvPr>
            <p:ph type="body" idx="1"/>
          </p:nvPr>
        </p:nvSpPr>
        <p:spPr/>
        <p:txBody>
          <a:bodyPr/>
          <a:lstStyle/>
          <a:p>
            <a:r>
              <a:rPr lang="en-US"/>
              <a:t>Today, we are exploring an exciting new frontier in AI: Agentic AI. This concept is transforming how we interact with technology. Rather than simply automating tasks, Agentic AI represents intelligent agents that can handle more complex workflows, adapt to changing requirements, and collaborate with humans to achieve better outcomes. This evolution paves the way for more dynamic and efficient systems, moving beyond the limitations of traditional automation.</a:t>
            </a:r>
          </a:p>
        </p:txBody>
      </p:sp>
      <p:sp>
        <p:nvSpPr>
          <p:cNvPr id="4" name="Header Placeholder 3">
            <a:extLst>
              <a:ext uri="{FF2B5EF4-FFF2-40B4-BE49-F238E27FC236}">
                <a16:creationId xmlns:a16="http://schemas.microsoft.com/office/drawing/2014/main" id="{432D0905-AD18-3F23-93C1-51400DD9B1A9}"/>
              </a:ext>
            </a:extLst>
          </p:cNvPr>
          <p:cNvSpPr>
            <a:spLocks noGrp="1"/>
          </p:cNvSpPr>
          <p:nvPr>
            <p:ph type="hdr" sz="quarter"/>
          </p:nvPr>
        </p:nvSpPr>
        <p:spPr/>
        <p:txBody>
          <a:bodyPr/>
          <a:lstStyle/>
          <a:p>
            <a:pPr marL="0" marR="0" lvl="0" indent="0" algn="l" defTabSz="96657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a:extLst>
              <a:ext uri="{FF2B5EF4-FFF2-40B4-BE49-F238E27FC236}">
                <a16:creationId xmlns:a16="http://schemas.microsoft.com/office/drawing/2014/main" id="{5D2A89CA-A21F-B135-C4BC-CA495D253D4E}"/>
              </a:ext>
            </a:extLst>
          </p:cNvPr>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1902E47-B988-1A0F-B42B-1563F9BC9B66}"/>
              </a:ext>
            </a:extLst>
          </p:cNvPr>
          <p:cNvSpPr>
            <a:spLocks noGrp="1"/>
          </p:cNvSpPr>
          <p:nvPr>
            <p:ph type="dt" idx="1"/>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a:ln>
                  <a:noFill/>
                </a:ln>
                <a:solidFill>
                  <a:prstClr val="black"/>
                </a:solidFill>
                <a:effectLst/>
                <a:uLnTx/>
                <a:uFillTx/>
                <a:latin typeface="Segoe Sans Text" pitchFamily="2"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5/29/2025 9:01 PM</a:t>
            </a:fld>
            <a:endParaRPr kumimoji="0" lang="en-US" sz="13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a:extLst>
              <a:ext uri="{FF2B5EF4-FFF2-40B4-BE49-F238E27FC236}">
                <a16:creationId xmlns:a16="http://schemas.microsoft.com/office/drawing/2014/main" id="{19840071-0E8F-43FB-1C53-DACFCD6AA155}"/>
              </a:ext>
            </a:extLst>
          </p:cNvPr>
          <p:cNvSpPr>
            <a:spLocks noGrp="1"/>
          </p:cNvSpPr>
          <p:nvPr>
            <p:ph type="sldNum" sz="quarter" idx="5"/>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Sans Text" pitchFamily="2"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5</a:t>
            </a:fld>
            <a:endParaRPr kumimoji="0" lang="en-US" sz="13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18937713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3F67C-FEFC-65A1-F943-66E04FD6AD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CFE8AE-5566-E1B8-C35E-2C30E774DE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44B7C6-6280-9128-5875-7325F497A6D5}"/>
              </a:ext>
            </a:extLst>
          </p:cNvPr>
          <p:cNvSpPr>
            <a:spLocks noGrp="1"/>
          </p:cNvSpPr>
          <p:nvPr>
            <p:ph type="body" idx="1"/>
          </p:nvPr>
        </p:nvSpPr>
        <p:spPr/>
        <p:txBody>
          <a:bodyPr/>
          <a:lstStyle/>
          <a:p>
            <a:pPr defTabSz="966612">
              <a:defRPr/>
            </a:pPr>
            <a:r>
              <a:rPr lang="en-US"/>
              <a:t>Single-agent systems are often simpler to implement and work well for straightforward tasks. However, multi-agent systems are required when dealing with more complex tasks that a single agent cannot efficiently solve. As shown in the comparison, multi-agent systems significantly outperform single-agent systems, especially in metrics like F1 and Recall. Multi-agent systems leverage specialized agents that collaborate, ensuring that the overall system can handle tasks that involve more data, diverse roles, or complex workflows. While more complex to set up, they provide much higher performance in these challenging scenarios.</a:t>
            </a:r>
          </a:p>
          <a:p>
            <a:endParaRPr lang="en-US"/>
          </a:p>
        </p:txBody>
      </p:sp>
      <p:sp>
        <p:nvSpPr>
          <p:cNvPr id="4" name="Slide Number Placeholder 3">
            <a:extLst>
              <a:ext uri="{FF2B5EF4-FFF2-40B4-BE49-F238E27FC236}">
                <a16:creationId xmlns:a16="http://schemas.microsoft.com/office/drawing/2014/main" id="{F43F9692-4D2E-E847-0174-D7AA5F5628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C1B0D-3430-4D03-BAC5-F48BEACC17C0}" type="slidenum">
              <a:rPr kumimoji="0" lang="en-SG" sz="13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SG" sz="13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434480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67D98-FFBB-DB44-AB47-4DCAC9A981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0A5D1B-4E8A-ACA0-1A6F-55998F1661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DA9E7D-7694-7F0D-3E2A-B63B85D0F714}"/>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AEDA86EB-B693-FC8D-2609-82BD78F0F0DB}"/>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CB784425-0537-DD53-CE7E-33D221D7E6AA}"/>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7DF4AF6-3FD5-08EC-4851-6836A8BB6E0C}"/>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5/29/2025 9:01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D901566B-3385-1EFF-F35B-3E16F4685B09}"/>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94658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0E46F-F40E-1FCE-19E7-95CF920ACE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6ADFFB-03E8-D136-B3CE-CB015880E1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ED4A4D-2358-F787-0ACF-E2DF3B2AE6D5}"/>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a:extLst>
              <a:ext uri="{FF2B5EF4-FFF2-40B4-BE49-F238E27FC236}">
                <a16:creationId xmlns:a16="http://schemas.microsoft.com/office/drawing/2014/main" id="{1B070F17-0334-275E-BDA1-21D64A60CC29}"/>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A2394EFF-86E5-7A2C-DAA3-32A83F166748}"/>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3A9214F-24B1-2911-7E2C-56FA053030B4}"/>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5/29/2025 9:01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772F57DC-DA4B-5035-1996-E4451D72F842}"/>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97446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9C93B-482C-7E18-0EA0-E3CB47872A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850D03-4506-C44A-7363-F88E059F13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907BF5-2D5F-6DA7-949C-7BE8CF11D572}"/>
              </a:ext>
            </a:extLst>
          </p:cNvPr>
          <p:cNvSpPr>
            <a:spLocks noGrp="1"/>
          </p:cNvSpPr>
          <p:nvPr>
            <p:ph type="body" idx="1"/>
          </p:nvPr>
        </p:nvSpPr>
        <p:spPr/>
        <p:txBody>
          <a:bodyPr/>
          <a:lstStyle/>
          <a:p>
            <a:pPr marL="0" marR="0">
              <a:lnSpc>
                <a:spcPct val="107000"/>
              </a:lnSpc>
              <a:spcBef>
                <a:spcPts val="0"/>
              </a:spcBef>
              <a:spcAft>
                <a:spcPts val="800"/>
              </a:spcAft>
            </a:pPr>
            <a:endParaRPr lang="en-US" sz="1800">
              <a:solidFill>
                <a:srgbClr val="4472C4"/>
              </a:solidFill>
              <a:effectLst/>
              <a:highlight>
                <a:srgbClr val="FFFFFF"/>
              </a:highligh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B9E41B63-95B1-19B6-EA86-54C473A91673}"/>
              </a:ext>
            </a:extLst>
          </p:cNvPr>
          <p:cNvSpPr>
            <a:spLocks noGrp="1"/>
          </p:cNvSpPr>
          <p:nvPr>
            <p:ph type="sldNum" sz="quarter" idx="5"/>
          </p:nvPr>
        </p:nvSpPr>
        <p:spPr/>
        <p:txBody>
          <a:bodyPr/>
          <a:lstStyle/>
          <a:p>
            <a:fld id="{FB4FE8FD-0EC0-4ABD-ACD5-DA4ED06462F3}" type="slidenum">
              <a:rPr lang="en-US" smtClean="0"/>
              <a:t>49</a:t>
            </a:fld>
            <a:endParaRPr lang="en-US"/>
          </a:p>
        </p:txBody>
      </p:sp>
    </p:spTree>
    <p:extLst>
      <p:ext uri="{BB962C8B-B14F-4D97-AF65-F5344CB8AC3E}">
        <p14:creationId xmlns:p14="http://schemas.microsoft.com/office/powerpoint/2010/main" val="42851783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7BBA9-B137-8F03-3BDA-6690BF7149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2F0369-606B-0682-246A-A36CFCDFCF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28424E-8E7E-CC7E-761B-FA7354A9C8FB}"/>
              </a:ext>
            </a:extLst>
          </p:cNvPr>
          <p:cNvSpPr>
            <a:spLocks noGrp="1"/>
          </p:cNvSpPr>
          <p:nvPr>
            <p:ph type="body" idx="1"/>
          </p:nvPr>
        </p:nvSpPr>
        <p:spPr/>
        <p:txBody>
          <a:bodyPr/>
          <a:lstStyle/>
          <a:p>
            <a:pPr marL="0" marR="0">
              <a:lnSpc>
                <a:spcPct val="107000"/>
              </a:lnSpc>
              <a:spcBef>
                <a:spcPts val="0"/>
              </a:spcBef>
              <a:spcAft>
                <a:spcPts val="800"/>
              </a:spcAft>
            </a:pPr>
            <a:r>
              <a:rPr lang="en-US" sz="1800">
                <a:solidFill>
                  <a:srgbClr val="4472C4"/>
                </a:solidFill>
                <a:effectLst/>
                <a:highlight>
                  <a:srgbClr val="FFFFFF"/>
                </a:highlight>
                <a:latin typeface="Segoe UI" panose="020B0502040204020203" pitchFamily="34" charset="0"/>
                <a:ea typeface="Calibri" panose="020F0502020204030204" pitchFamily="34" charset="0"/>
                <a:cs typeface="Arial" panose="020B0604020202020204" pitchFamily="34" charset="0"/>
              </a:rPr>
              <a:t>.</a:t>
            </a:r>
          </a:p>
          <a:p>
            <a:pPr marL="0" marR="0">
              <a:lnSpc>
                <a:spcPct val="107000"/>
              </a:lnSpc>
              <a:spcBef>
                <a:spcPts val="0"/>
              </a:spcBef>
              <a:spcAft>
                <a:spcPts val="800"/>
              </a:spcAft>
            </a:pPr>
            <a:endParaRPr lang="en-US" sz="1800">
              <a:solidFill>
                <a:srgbClr val="4472C4"/>
              </a:solidFill>
              <a:effectLst/>
              <a:highlight>
                <a:srgbClr val="FFFFFF"/>
              </a:highligh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385E6AE7-38A3-6FE7-B0B2-DB36FADEB87D}"/>
              </a:ext>
            </a:extLst>
          </p:cNvPr>
          <p:cNvSpPr>
            <a:spLocks noGrp="1"/>
          </p:cNvSpPr>
          <p:nvPr>
            <p:ph type="sldNum" sz="quarter" idx="5"/>
          </p:nvPr>
        </p:nvSpPr>
        <p:spPr/>
        <p:txBody>
          <a:bodyPr/>
          <a:lstStyle/>
          <a:p>
            <a:fld id="{FB4FE8FD-0EC0-4ABD-ACD5-DA4ED06462F3}" type="slidenum">
              <a:rPr lang="en-US" smtClean="0"/>
              <a:t>50</a:t>
            </a:fld>
            <a:endParaRPr lang="en-US"/>
          </a:p>
        </p:txBody>
      </p:sp>
    </p:spTree>
    <p:extLst>
      <p:ext uri="{BB962C8B-B14F-4D97-AF65-F5344CB8AC3E}">
        <p14:creationId xmlns:p14="http://schemas.microsoft.com/office/powerpoint/2010/main" val="17974525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893F0-412D-7555-C73B-8FB59BE014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D6C170-2767-03B7-A820-3CA2B683A8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E841AE-11EE-40AB-1D1C-8D770A737B46}"/>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a:extLst>
              <a:ext uri="{FF2B5EF4-FFF2-40B4-BE49-F238E27FC236}">
                <a16:creationId xmlns:a16="http://schemas.microsoft.com/office/drawing/2014/main" id="{035E5852-FFD3-FADF-B253-773DAE5DD665}"/>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3C20F5FC-3571-98AA-F687-131DD4207B76}"/>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7FCCBF3-6AC1-C2D3-3EED-DECD1A913716}"/>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5/29/2025 9:01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3DDBA7E0-4B58-3796-F279-D88BFC89BB8C}"/>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5720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multi-agent systems, each agent is configured to tackle specific tasks within a larger problem, creating a highly specialized, scalable, and modular system. This allows for increased collaboration across different teams and makes it easier to maintain the system as components can be added or removed with ease. For instance, here we see a use case where a user interacts with several agents to find the latest papers related to GPT-4o, generate code to retrieve the papers, and finally, analyze the results, all via a collaborative process involving a User Proxy, Chat Manager, Product Manager, and Engineer agents. This shows the power of multi-agent systems in tackling complex tasks by utilizing the strengths of individual agents in concert.</a:t>
            </a:r>
          </a:p>
        </p:txBody>
      </p:sp>
      <p:sp>
        <p:nvSpPr>
          <p:cNvPr id="4" name="Slide Number Placeholder 3"/>
          <p:cNvSpPr>
            <a:spLocks noGrp="1"/>
          </p:cNvSpPr>
          <p:nvPr>
            <p:ph type="sldNum" sz="quarter" idx="5"/>
          </p:nvPr>
        </p:nvSpPr>
        <p:spPr/>
        <p:txBody>
          <a:bodyPr/>
          <a:lstStyle/>
          <a:p>
            <a:fld id="{4B9C1B0D-3430-4D03-BAC5-F48BEACC17C0}" type="slidenum">
              <a:rPr lang="en-SG" smtClean="0"/>
              <a:t>52</a:t>
            </a:fld>
            <a:endParaRPr lang="en-SG"/>
          </a:p>
        </p:txBody>
      </p:sp>
    </p:spTree>
    <p:extLst>
      <p:ext uri="{BB962C8B-B14F-4D97-AF65-F5344CB8AC3E}">
        <p14:creationId xmlns:p14="http://schemas.microsoft.com/office/powerpoint/2010/main" val="1934950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1042" rtl="0" eaLnBrk="1" fontAlgn="auto" latinLnBrk="0" hangingPunct="1">
              <a:lnSpc>
                <a:spcPct val="100000"/>
              </a:lnSpc>
              <a:spcBef>
                <a:spcPts val="0"/>
              </a:spcBef>
              <a:spcAft>
                <a:spcPts val="0"/>
              </a:spcAft>
              <a:buClrTx/>
              <a:buSzTx/>
              <a:buFontTx/>
              <a:buNone/>
              <a:tabLst/>
              <a:defRPr/>
            </a:pPr>
            <a:fld id="{0E6E6B97-433E-4144-BA66-6B9B350662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0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2674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2F93D-6AC2-5BC4-C137-793B9B0D10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91A0A8-635C-64A7-E138-D511225F4A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9BEAD9-01E1-7F81-6565-087EB3E1DD7A}"/>
              </a:ext>
            </a:extLst>
          </p:cNvPr>
          <p:cNvSpPr>
            <a:spLocks noGrp="1"/>
          </p:cNvSpPr>
          <p:nvPr>
            <p:ph type="body" idx="1"/>
          </p:nvPr>
        </p:nvSpPr>
        <p:spPr/>
        <p:txBody>
          <a:bodyPr/>
          <a:lstStyle/>
          <a:p>
            <a:pPr defTabSz="966612">
              <a:defRPr/>
            </a:pPr>
            <a:r>
              <a:rPr lang="en-US"/>
              <a:t>Currently, most AI and automation systems are built to handle very specific tasks with clearly defined inputs and outputs. For example, a process like HR onboarding might be automated, but it's typically limited to simple rule-based tasks, such as sending emails or verifying documents. These systems often fail to adapt when things go off-script or if unexpected situations arise. Here, we see an example of how RPA automates predefined steps, but the flexibility to adjust to evolving needs is limited.</a:t>
            </a:r>
          </a:p>
          <a:p>
            <a:endParaRPr lang="en-US"/>
          </a:p>
        </p:txBody>
      </p:sp>
      <p:sp>
        <p:nvSpPr>
          <p:cNvPr id="4" name="Header Placeholder 3">
            <a:extLst>
              <a:ext uri="{FF2B5EF4-FFF2-40B4-BE49-F238E27FC236}">
                <a16:creationId xmlns:a16="http://schemas.microsoft.com/office/drawing/2014/main" id="{BE54E82F-365C-B7DB-359C-E969315DE654}"/>
              </a:ext>
            </a:extLst>
          </p:cNvPr>
          <p:cNvSpPr>
            <a:spLocks noGrp="1"/>
          </p:cNvSpPr>
          <p:nvPr>
            <p:ph type="hdr" sz="quarter"/>
          </p:nvPr>
        </p:nvSpPr>
        <p:spPr/>
        <p:txBody>
          <a:bodyPr/>
          <a:lstStyle/>
          <a:p>
            <a:pPr marL="0" marR="0" lvl="0" indent="0" algn="l" defTabSz="96657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B440DDC5-0E86-A373-8D1A-30874644B39F}"/>
              </a:ext>
            </a:extLst>
          </p:cNvPr>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10F48FB-5205-42F5-8F4C-CB790F02FB8B}"/>
              </a:ext>
            </a:extLst>
          </p:cNvPr>
          <p:cNvSpPr>
            <a:spLocks noGrp="1"/>
          </p:cNvSpPr>
          <p:nvPr>
            <p:ph type="dt" idx="1"/>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5/29/2025 9:01 PM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0A5C0C9-6B5C-D842-35F1-D351647EEE99}"/>
              </a:ext>
            </a:extLst>
          </p:cNvPr>
          <p:cNvSpPr>
            <a:spLocks noGrp="1"/>
          </p:cNvSpPr>
          <p:nvPr>
            <p:ph type="sldNum" sz="quarter" idx="5"/>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7</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2881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987D37-0E86-ECAC-40FA-9BD80D279C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4C18A3-01EB-7107-69C2-95251795EF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931F6C-D413-1900-3C48-F69EAF7FB8B7}"/>
              </a:ext>
            </a:extLst>
          </p:cNvPr>
          <p:cNvSpPr>
            <a:spLocks noGrp="1"/>
          </p:cNvSpPr>
          <p:nvPr>
            <p:ph type="body" idx="1"/>
          </p:nvPr>
        </p:nvSpPr>
        <p:spPr/>
        <p:txBody>
          <a:bodyPr/>
          <a:lstStyle/>
          <a:p>
            <a:r>
              <a:rPr lang="en-US"/>
              <a:t>Looking ahead, AI agents offer a transformative approach. Unlike traditional systems, AI agents can manage more complex workflows and adapt in real-time. Notice here how tasks like document verification, IT provisioning, and even training can be handled by AI agents, but the critical distinction is that humans are still involved in key decision-making moments. This hybrid model ensures that while automation is improving efficiency, humans retain oversight and control</a:t>
            </a:r>
          </a:p>
          <a:p>
            <a:endParaRPr lang="en-US"/>
          </a:p>
          <a:p>
            <a:endParaRPr lang="en-US"/>
          </a:p>
          <a:p>
            <a:r>
              <a:rPr lang="en-US"/>
              <a:t>Initial Interaction:</a:t>
            </a:r>
          </a:p>
          <a:p>
            <a:endParaRPr lang="en-US"/>
          </a:p>
          <a:p>
            <a:r>
              <a:rPr lang="en-US"/>
              <a:t>Engages with new hires through a virtual assistant, providing a personalized welcome and gathering initial data to tailor the onboarding journey. The AI agent makes decisions based on the information provided by the new hire to customize the onboarding experience immediately.</a:t>
            </a:r>
          </a:p>
          <a:p>
            <a:r>
              <a:rPr lang="en-US"/>
              <a:t>Document Verification:</a:t>
            </a:r>
          </a:p>
          <a:p>
            <a:endParaRPr lang="en-US"/>
          </a:p>
          <a:p>
            <a:r>
              <a:rPr lang="en-US"/>
              <a:t>Facilitates the submission and verification of documents by assessing completeness and accuracy. It learns from each interaction, recognizing common errors or missing items, and adjusting its feedback to help new hires correct issues quickly.</a:t>
            </a:r>
          </a:p>
          <a:p>
            <a:r>
              <a:rPr lang="en-US"/>
              <a:t>Training Path Selection:</a:t>
            </a:r>
          </a:p>
          <a:p>
            <a:endParaRPr lang="en-US"/>
          </a:p>
          <a:p>
            <a:r>
              <a:rPr lang="en-US"/>
              <a:t>Analyzes the new hire's role, experience, and learning preferences to recommend a suitable training path. The AI continuously learns from feedback on training effectiveness and adjusts the modules to better suit the new hire's needs, ensuring optimal learning outcomes.</a:t>
            </a:r>
          </a:p>
          <a:p>
            <a:r>
              <a:rPr lang="en-US"/>
              <a:t>Feedback and Adjustment:</a:t>
            </a:r>
          </a:p>
          <a:p>
            <a:endParaRPr lang="en-US"/>
          </a:p>
          <a:p>
            <a:r>
              <a:rPr lang="en-US"/>
              <a:t>Gathers real-time feedback from new hires regarding their onboarding experience. It processes this feedback to identify patterns and trends, enabling it to make informed decisions on necessary strategy adjustments to improve the onboarding process for future hires.</a:t>
            </a:r>
          </a:p>
          <a:p>
            <a:r>
              <a:rPr lang="en-US"/>
              <a:t>Ongoing Support:</a:t>
            </a:r>
          </a:p>
          <a:p>
            <a:endParaRPr lang="en-US"/>
          </a:p>
          <a:p>
            <a:r>
              <a:rPr lang="en-US"/>
              <a:t>Continues to support the new hire beyond the initial onboarding phase, answering questions and providing resources as needed. The AI agent utilizes ongoing interactions to refine its support strategies, ensuring continuous improvement in employee engagement and satisfaction.</a:t>
            </a:r>
          </a:p>
          <a:p>
            <a:endParaRPr lang="en-US"/>
          </a:p>
        </p:txBody>
      </p:sp>
      <p:sp>
        <p:nvSpPr>
          <p:cNvPr id="4" name="Header Placeholder 3">
            <a:extLst>
              <a:ext uri="{FF2B5EF4-FFF2-40B4-BE49-F238E27FC236}">
                <a16:creationId xmlns:a16="http://schemas.microsoft.com/office/drawing/2014/main" id="{89F687A1-D14B-0CD2-5289-BBE09AC45945}"/>
              </a:ext>
            </a:extLst>
          </p:cNvPr>
          <p:cNvSpPr>
            <a:spLocks noGrp="1"/>
          </p:cNvSpPr>
          <p:nvPr>
            <p:ph type="hdr" sz="quarter"/>
          </p:nvPr>
        </p:nvSpPr>
        <p:spPr/>
        <p:txBody>
          <a:bodyPr/>
          <a:lstStyle/>
          <a:p>
            <a:pPr marL="0" marR="0" lvl="0" indent="0" algn="l" defTabSz="96657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369D9A3-6FE2-D746-657D-82DFA1A2E2B7}"/>
              </a:ext>
            </a:extLst>
          </p:cNvPr>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7082347-45BE-5576-B0DF-4FAE63B148C5}"/>
              </a:ext>
            </a:extLst>
          </p:cNvPr>
          <p:cNvSpPr>
            <a:spLocks noGrp="1"/>
          </p:cNvSpPr>
          <p:nvPr>
            <p:ph type="dt" idx="1"/>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5/29/2025 9:01 PM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670C3700-8DE8-D6CF-22FD-0D9438B606DE}"/>
              </a:ext>
            </a:extLst>
          </p:cNvPr>
          <p:cNvSpPr>
            <a:spLocks noGrp="1"/>
          </p:cNvSpPr>
          <p:nvPr>
            <p:ph type="sldNum" sz="quarter" idx="5"/>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8</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7495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take a look at how automation and AI capabilities have evolved over time to bring more efficiency, value, and strategic advantage to businesses.</a:t>
            </a:r>
          </a:p>
          <a:p>
            <a:endParaRPr lang="en-US"/>
          </a:p>
          <a:p>
            <a:pPr marL="181240" indent="-181240">
              <a:buFont typeface="Arial" panose="020B0604020202020204" pitchFamily="34" charset="0"/>
              <a:buChar char="•"/>
            </a:pPr>
            <a:r>
              <a:rPr lang="en-US"/>
              <a:t>Starting on the left, </a:t>
            </a:r>
            <a:r>
              <a:rPr lang="en-US" i="1"/>
              <a:t>yesterday's technologies</a:t>
            </a:r>
            <a:r>
              <a:rPr lang="en-US"/>
              <a:t> like RPA (Robotic Process Automation) focused on completing repetitive tasks, such as inputting new hire information into HR systems. These were efficient for structured, rule-based workflows but limited to specific functions.</a:t>
            </a:r>
          </a:p>
          <a:p>
            <a:pPr marL="181240" indent="-181240">
              <a:buFont typeface="Arial" panose="020B0604020202020204" pitchFamily="34" charset="0"/>
              <a:buChar char="•"/>
            </a:pPr>
            <a:r>
              <a:rPr lang="en-US"/>
              <a:t>The next step was the introduction of </a:t>
            </a:r>
            <a:r>
              <a:rPr lang="en-US" i="1"/>
              <a:t>chatbots</a:t>
            </a:r>
            <a:r>
              <a:rPr lang="en-US"/>
              <a:t>, which were able to answer simple questions. For example, ‘What is the dress code in the office?’ They added value by improving user engagement and providing immediate responses but still lacked the ability to take meaningful action.</a:t>
            </a:r>
          </a:p>
          <a:p>
            <a:pPr marL="181240" indent="-181240">
              <a:buFont typeface="Arial" panose="020B0604020202020204" pitchFamily="34" charset="0"/>
              <a:buChar char="•"/>
            </a:pPr>
            <a:r>
              <a:rPr lang="en-US"/>
              <a:t>Moving to </a:t>
            </a:r>
            <a:r>
              <a:rPr lang="en-US" i="1"/>
              <a:t>today</a:t>
            </a:r>
            <a:r>
              <a:rPr lang="en-US"/>
              <a:t>, we see the emergence of more capable AI systems. A </a:t>
            </a:r>
            <a:r>
              <a:rPr lang="en-US" i="1"/>
              <a:t>single AI agent</a:t>
            </a:r>
            <a:r>
              <a:rPr lang="en-US"/>
              <a:t>, supervised by a human where needed, can not only answer questions but take actionable steps, such as ordering a laptop for a new employee. This represents a significant leap in value, enabling organizations to streamline and automate more complex processes.</a:t>
            </a:r>
          </a:p>
          <a:p>
            <a:pPr marL="181240" indent="-181240">
              <a:buFont typeface="Arial" panose="020B0604020202020204" pitchFamily="34" charset="0"/>
              <a:buChar char="•"/>
            </a:pPr>
            <a:r>
              <a:rPr lang="en-US"/>
              <a:t>Finally, the most advanced stage we’re seeing today is a </a:t>
            </a:r>
            <a:r>
              <a:rPr lang="en-US" i="1"/>
              <a:t>multi-agent system</a:t>
            </a:r>
            <a:r>
              <a:rPr lang="en-US"/>
              <a:t>. These agents, such as HR, IT, and Training agents, collaborate to solve complex tasks that span multiple domains. For example, onboarding multiple employees by a specific deadline requires coordination between several departments. Human supervisors remain in the loop to ensure quality and handle exceptions, but much of the process is automated, providing unparalleled efficiency and scalability.</a:t>
            </a:r>
          </a:p>
          <a:p>
            <a:endParaRPr lang="en-US"/>
          </a:p>
          <a:p>
            <a:r>
              <a:rPr lang="en-US"/>
              <a:t>The trend is clear: we’re moving towards a future where AI not only supports but actively drives cross-functional collaboration, unlocking new levels of efficiency and advantage for businesses.</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035521-3C52-406A-87A8-13645DF709D5}" type="slidenum">
              <a:rPr kumimoji="0" lang="en-US" sz="13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3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23108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AI systems evolve, we're moving from narrow, single-task solutions to more expansive, iterative systems. In the early days, LLMs were used for very specific tasks, like summarizing documents. Now, we're seeing a more sophisticated architecture, where agents can handle more complex tasks by integrating multiple data sources and interacting with humans to refine outcomes. From single-agent solutions to multi-agent systems, we’re unlocking the potential for AI to solve larger, more complicated problems.</a:t>
            </a:r>
          </a:p>
          <a:p>
            <a:endParaRPr lang="en-US"/>
          </a:p>
          <a:p>
            <a:pPr lvl="0" defTabSz="914400">
              <a:lnSpc>
                <a:spcPct val="90000"/>
              </a:lnSpc>
              <a:spcBef>
                <a:spcPts val="0"/>
              </a:spcBef>
              <a:defRPr/>
            </a:pPr>
            <a:r>
              <a:rPr lang="en-US" sz="1200" b="1">
                <a:latin typeface="Segoe UI Semilight" panose="020B0402040204020203" pitchFamily="34" charset="0"/>
                <a:cs typeface="Segoe UI Semilight" panose="020B0402040204020203" pitchFamily="34" charset="0"/>
              </a:rPr>
              <a:t>Key Technical Enablers</a:t>
            </a:r>
          </a:p>
          <a:p>
            <a:pPr lvl="0" defTabSz="914400">
              <a:lnSpc>
                <a:spcPct val="90000"/>
              </a:lnSpc>
              <a:spcBef>
                <a:spcPts val="0"/>
              </a:spcBef>
              <a:defRPr/>
            </a:pPr>
            <a:endParaRPr kumimoji="0" lang="en-US" sz="1200" b="0" i="0" u="none" strike="noStrike" kern="1200" cap="none" spc="-50" normalizeH="0" noProof="0">
              <a:ln w="3175">
                <a:noFill/>
              </a:ln>
              <a:effectLst/>
              <a:uLnTx/>
              <a:uFillTx/>
              <a:latin typeface="Segoe UI Semilight" panose="020B0402040204020203" pitchFamily="34" charset="0"/>
              <a:cs typeface="Segoe UI Semilight" panose="020B0402040204020203" pitchFamily="34" charset="0"/>
            </a:endParaRPr>
          </a:p>
          <a:p>
            <a:pPr defTabSz="914400">
              <a:lnSpc>
                <a:spcPct val="90000"/>
              </a:lnSpc>
              <a:spcBef>
                <a:spcPts val="0"/>
              </a:spcBef>
              <a:defRPr/>
            </a:pPr>
            <a:r>
              <a:rPr lang="en-PH" sz="1200" b="1">
                <a:solidFill>
                  <a:srgbClr val="0070C0"/>
                </a:solidFill>
                <a:latin typeface="Segoe UI Semilight" panose="020B0402040204020203" pitchFamily="34" charset="0"/>
                <a:cs typeface="Segoe UI Semilight" panose="020B0402040204020203" pitchFamily="34" charset="0"/>
              </a:rPr>
              <a:t>Human level reasoning capabilities</a:t>
            </a:r>
          </a:p>
          <a:p>
            <a:pPr lvl="0" defTabSz="914400">
              <a:lnSpc>
                <a:spcPct val="90000"/>
              </a:lnSpc>
              <a:spcBef>
                <a:spcPts val="0"/>
              </a:spcBef>
              <a:defRPr/>
            </a:pPr>
            <a:r>
              <a:rPr lang="en-US" sz="1200">
                <a:latin typeface="Segoe UI Semilight" panose="020B0402040204020203" pitchFamily="34" charset="0"/>
                <a:cs typeface="Segoe UI Semilight" panose="020B0402040204020203" pitchFamily="34" charset="0"/>
              </a:rPr>
              <a:t>Enables critical thinking, re-planning to establish resolution strategies and incorporate human in the loop.</a:t>
            </a:r>
          </a:p>
          <a:p>
            <a:pPr lvl="0" defTabSz="914400">
              <a:lnSpc>
                <a:spcPct val="90000"/>
              </a:lnSpc>
              <a:spcBef>
                <a:spcPts val="0"/>
              </a:spcBef>
              <a:defRPr/>
            </a:pPr>
            <a:endParaRPr lang="en-US" sz="1200" b="1">
              <a:latin typeface="Segoe UI Semilight" panose="020B0402040204020203" pitchFamily="34" charset="0"/>
              <a:cs typeface="Segoe UI Semilight" panose="020B0402040204020203" pitchFamily="34" charset="0"/>
            </a:endParaRPr>
          </a:p>
          <a:p>
            <a:pPr lvl="0" defTabSz="914400">
              <a:lnSpc>
                <a:spcPct val="90000"/>
              </a:lnSpc>
              <a:spcBef>
                <a:spcPts val="0"/>
              </a:spcBef>
              <a:defRPr/>
            </a:pPr>
            <a:r>
              <a:rPr lang="en-US" sz="1200" b="1">
                <a:solidFill>
                  <a:srgbClr val="0070C0"/>
                </a:solidFill>
                <a:latin typeface="Segoe UI Semilight" panose="020B0402040204020203" pitchFamily="34" charset="0"/>
                <a:cs typeface="Segoe UI Semilight" panose="020B0402040204020203" pitchFamily="34" charset="0"/>
              </a:rPr>
              <a:t>Larger context windows</a:t>
            </a:r>
          </a:p>
          <a:p>
            <a:pPr lvl="0" defTabSz="914400">
              <a:lnSpc>
                <a:spcPct val="90000"/>
              </a:lnSpc>
              <a:spcBef>
                <a:spcPts val="0"/>
              </a:spcBef>
              <a:defRPr/>
            </a:pPr>
            <a:r>
              <a:rPr lang="en-US" sz="1200">
                <a:latin typeface="Segoe UI Semilight" panose="020B0402040204020203" pitchFamily="34" charset="0"/>
                <a:cs typeface="Segoe UI Semilight" panose="020B0402040204020203" pitchFamily="34" charset="0"/>
              </a:rPr>
              <a:t>Enables reasoning over execution history to re-plan + integrate feedback from multiple agents.</a:t>
            </a:r>
          </a:p>
          <a:p>
            <a:pPr lvl="0" defTabSz="914400">
              <a:lnSpc>
                <a:spcPct val="90000"/>
              </a:lnSpc>
              <a:spcBef>
                <a:spcPts val="0"/>
              </a:spcBef>
              <a:defRPr/>
            </a:pPr>
            <a:endParaRPr kumimoji="0" lang="en-US" sz="1200" b="0" i="0" u="none" strike="noStrike" kern="1200" cap="none" spc="-50" normalizeH="0" noProof="0">
              <a:ln w="3175">
                <a:noFill/>
              </a:ln>
              <a:effectLst/>
              <a:uLnTx/>
              <a:uFillTx/>
              <a:latin typeface="Segoe UI Semilight" panose="020B0402040204020203" pitchFamily="34" charset="0"/>
              <a:cs typeface="Segoe UI Semilight" panose="020B0402040204020203" pitchFamily="34" charset="0"/>
            </a:endParaRPr>
          </a:p>
          <a:p>
            <a:pPr lvl="0" defTabSz="914400">
              <a:lnSpc>
                <a:spcPct val="90000"/>
              </a:lnSpc>
              <a:spcBef>
                <a:spcPts val="0"/>
              </a:spcBef>
              <a:defRPr/>
            </a:pPr>
            <a:r>
              <a:rPr kumimoji="0" lang="en-PH" sz="1200" b="1" i="0" u="none" strike="noStrike" kern="1200" cap="none" spc="-50" normalizeH="0" noProof="0">
                <a:ln w="3175">
                  <a:noFill/>
                </a:ln>
                <a:solidFill>
                  <a:srgbClr val="0070C0"/>
                </a:solidFill>
                <a:effectLst/>
                <a:uLnTx/>
                <a:uFillTx/>
                <a:latin typeface="Segoe UI Semilight" panose="020B0402040204020203" pitchFamily="34" charset="0"/>
                <a:cs typeface="Segoe UI Semilight" panose="020B0402040204020203" pitchFamily="34" charset="0"/>
              </a:rPr>
              <a:t>SLM for specialized agents</a:t>
            </a:r>
          </a:p>
          <a:p>
            <a:pPr lvl="0" defTabSz="914400">
              <a:lnSpc>
                <a:spcPct val="90000"/>
              </a:lnSpc>
              <a:spcBef>
                <a:spcPts val="0"/>
              </a:spcBef>
              <a:defRPr/>
            </a:pPr>
            <a:r>
              <a:rPr kumimoji="0" lang="en-PH" sz="1200" b="0" i="0" u="none" strike="noStrike" kern="1200" cap="none" spc="-50" normalizeH="0" noProof="0">
                <a:ln w="3175">
                  <a:noFill/>
                </a:ln>
                <a:effectLst/>
                <a:uLnTx/>
                <a:uFillTx/>
                <a:latin typeface="Segoe UI Semilight" panose="020B0402040204020203" pitchFamily="34" charset="0"/>
                <a:cs typeface="Segoe UI Semilight" panose="020B0402040204020203" pitchFamily="34" charset="0"/>
              </a:rPr>
              <a:t>Enables rapid execution to keep human engaged in the loop and enables cost effective resolution.</a:t>
            </a:r>
          </a:p>
          <a:p>
            <a:pPr lvl="0" defTabSz="914400">
              <a:lnSpc>
                <a:spcPct val="90000"/>
              </a:lnSpc>
              <a:spcBef>
                <a:spcPts val="0"/>
              </a:spcBef>
              <a:defRPr/>
            </a:pPr>
            <a:endParaRPr lang="en-PH" sz="1200">
              <a:latin typeface="Segoe UI Semilight" panose="020B0402040204020203" pitchFamily="34" charset="0"/>
              <a:cs typeface="Segoe UI Semilight" panose="020B0402040204020203" pitchFamily="34" charset="0"/>
            </a:endParaRPr>
          </a:p>
          <a:p>
            <a:pPr lvl="0" defTabSz="914400">
              <a:lnSpc>
                <a:spcPct val="90000"/>
              </a:lnSpc>
              <a:spcBef>
                <a:spcPts val="0"/>
              </a:spcBef>
              <a:defRPr/>
            </a:pPr>
            <a:r>
              <a:rPr kumimoji="0" lang="en-PH" sz="1200" b="1" i="0" u="none" strike="noStrike" kern="1200" cap="none" spc="-50" normalizeH="0" noProof="0">
                <a:ln w="3175">
                  <a:noFill/>
                </a:ln>
                <a:solidFill>
                  <a:srgbClr val="0070C0"/>
                </a:solidFill>
                <a:effectLst/>
                <a:uLnTx/>
                <a:uFillTx/>
                <a:latin typeface="Segoe UI Semilight" panose="020B0402040204020203" pitchFamily="34" charset="0"/>
                <a:cs typeface="Segoe UI Semilight" panose="020B0402040204020203" pitchFamily="34" charset="0"/>
              </a:rPr>
              <a:t>Multi-modality support</a:t>
            </a:r>
          </a:p>
          <a:p>
            <a:pPr lvl="0" defTabSz="914400">
              <a:lnSpc>
                <a:spcPct val="90000"/>
              </a:lnSpc>
              <a:spcBef>
                <a:spcPts val="0"/>
              </a:spcBef>
              <a:defRPr/>
            </a:pPr>
            <a:r>
              <a:rPr kumimoji="0" lang="en-PH" sz="1200" b="0" i="0" u="none" strike="noStrike" kern="1200" cap="none" spc="-50" normalizeH="0" noProof="0">
                <a:ln w="3175">
                  <a:noFill/>
                </a:ln>
                <a:effectLst/>
                <a:uLnTx/>
                <a:uFillTx/>
                <a:latin typeface="Segoe UI Semilight" panose="020B0402040204020203" pitchFamily="34" charset="0"/>
                <a:cs typeface="Segoe UI Semilight" panose="020B0402040204020203" pitchFamily="34" charset="0"/>
              </a:rPr>
              <a:t>Widens scope of use-cases and eases access to Agentic AI Systems.</a:t>
            </a:r>
          </a:p>
          <a:p>
            <a:endParaRPr lang="en-US"/>
          </a:p>
        </p:txBody>
      </p:sp>
      <p:sp>
        <p:nvSpPr>
          <p:cNvPr id="4" name="Slide Number Placeholder 3"/>
          <p:cNvSpPr>
            <a:spLocks noGrp="1"/>
          </p:cNvSpPr>
          <p:nvPr>
            <p:ph type="sldNum" sz="quarter" idx="5"/>
          </p:nvPr>
        </p:nvSpPr>
        <p:spPr/>
        <p:txBody>
          <a:bodyPr/>
          <a:lstStyle/>
          <a:p>
            <a:pPr marL="0" marR="0" lvl="0" indent="0" algn="r" defTabSz="931042" rtl="0" eaLnBrk="1" fontAlgn="auto" latinLnBrk="0" hangingPunct="1">
              <a:lnSpc>
                <a:spcPct val="100000"/>
              </a:lnSpc>
              <a:spcBef>
                <a:spcPts val="0"/>
              </a:spcBef>
              <a:spcAft>
                <a:spcPts val="0"/>
              </a:spcAft>
              <a:buClrTx/>
              <a:buSzTx/>
              <a:buFontTx/>
              <a:buNone/>
              <a:tabLst/>
              <a:defRPr/>
            </a:pPr>
            <a:fld id="{0E6E6B97-433E-4144-BA66-6B9B350662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0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338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4" Type="http://schemas.openxmlformats.org/officeDocument/2006/relationships/image" Target="../media/image25.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2.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6" Type="http://schemas.openxmlformats.org/officeDocument/2006/relationships/image" Target="../media/image30.jpeg"/><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87CBD-ED2F-4D60-FF41-0C1382CF43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79A4719-3DDF-8156-2FF3-61D005ABB4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C40534E-E8E1-7027-E067-1495467371F7}"/>
              </a:ext>
            </a:extLst>
          </p:cNvPr>
          <p:cNvSpPr>
            <a:spLocks noGrp="1"/>
          </p:cNvSpPr>
          <p:nvPr>
            <p:ph type="dt" sz="half" idx="10"/>
          </p:nvPr>
        </p:nvSpPr>
        <p:spPr/>
        <p:txBody>
          <a:bodyPr/>
          <a:lstStyle/>
          <a:p>
            <a:fld id="{3AB9142B-97A4-4FFE-AA5D-EFD878DDA26E}" type="datetimeFigureOut">
              <a:rPr lang="en-US" smtClean="0"/>
              <a:t>5/29/2025</a:t>
            </a:fld>
            <a:endParaRPr lang="en-US"/>
          </a:p>
        </p:txBody>
      </p:sp>
      <p:sp>
        <p:nvSpPr>
          <p:cNvPr id="5" name="Footer Placeholder 4">
            <a:extLst>
              <a:ext uri="{FF2B5EF4-FFF2-40B4-BE49-F238E27FC236}">
                <a16:creationId xmlns:a16="http://schemas.microsoft.com/office/drawing/2014/main" id="{1DE1E711-8695-9818-4E15-2E5C6A0863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440BB6-3220-446A-D7B8-7B7824845E80}"/>
              </a:ext>
            </a:extLst>
          </p:cNvPr>
          <p:cNvSpPr>
            <a:spLocks noGrp="1"/>
          </p:cNvSpPr>
          <p:nvPr>
            <p:ph type="sldNum" sz="quarter" idx="12"/>
          </p:nvPr>
        </p:nvSpPr>
        <p:spPr/>
        <p:txBody>
          <a:bodyPr/>
          <a:lstStyle/>
          <a:p>
            <a:fld id="{08A9B6DE-CD2A-4B2C-88D6-2FC5F34A0E88}" type="slidenum">
              <a:rPr lang="en-US" smtClean="0"/>
              <a:t>‹#›</a:t>
            </a:fld>
            <a:endParaRPr lang="en-US"/>
          </a:p>
        </p:txBody>
      </p:sp>
    </p:spTree>
    <p:extLst>
      <p:ext uri="{BB962C8B-B14F-4D97-AF65-F5344CB8AC3E}">
        <p14:creationId xmlns:p14="http://schemas.microsoft.com/office/powerpoint/2010/main" val="2775386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84DA9-FF54-E193-11BF-381EA5599F4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D369C8-6198-79D4-6AF6-999303A2FF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672600-6CAD-4BEB-C34C-3B5FA32AF096}"/>
              </a:ext>
            </a:extLst>
          </p:cNvPr>
          <p:cNvSpPr>
            <a:spLocks noGrp="1"/>
          </p:cNvSpPr>
          <p:nvPr>
            <p:ph type="dt" sz="half" idx="10"/>
          </p:nvPr>
        </p:nvSpPr>
        <p:spPr/>
        <p:txBody>
          <a:bodyPr/>
          <a:lstStyle/>
          <a:p>
            <a:fld id="{3AB9142B-97A4-4FFE-AA5D-EFD878DDA26E}" type="datetimeFigureOut">
              <a:rPr lang="en-US" smtClean="0"/>
              <a:t>5/29/2025</a:t>
            </a:fld>
            <a:endParaRPr lang="en-US"/>
          </a:p>
        </p:txBody>
      </p:sp>
      <p:sp>
        <p:nvSpPr>
          <p:cNvPr id="5" name="Footer Placeholder 4">
            <a:extLst>
              <a:ext uri="{FF2B5EF4-FFF2-40B4-BE49-F238E27FC236}">
                <a16:creationId xmlns:a16="http://schemas.microsoft.com/office/drawing/2014/main" id="{DF8F9846-7F90-B336-8C9B-DE3EA3B228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B2F12E-CADD-98B0-A346-4A4F1F2A8F42}"/>
              </a:ext>
            </a:extLst>
          </p:cNvPr>
          <p:cNvSpPr>
            <a:spLocks noGrp="1"/>
          </p:cNvSpPr>
          <p:nvPr>
            <p:ph type="sldNum" sz="quarter" idx="12"/>
          </p:nvPr>
        </p:nvSpPr>
        <p:spPr/>
        <p:txBody>
          <a:bodyPr/>
          <a:lstStyle/>
          <a:p>
            <a:fld id="{08A9B6DE-CD2A-4B2C-88D6-2FC5F34A0E88}" type="slidenum">
              <a:rPr lang="en-US" smtClean="0"/>
              <a:t>‹#›</a:t>
            </a:fld>
            <a:endParaRPr lang="en-US"/>
          </a:p>
        </p:txBody>
      </p:sp>
    </p:spTree>
    <p:extLst>
      <p:ext uri="{BB962C8B-B14F-4D97-AF65-F5344CB8AC3E}">
        <p14:creationId xmlns:p14="http://schemas.microsoft.com/office/powerpoint/2010/main" val="2932094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CD6974-5EF4-5796-9476-9623E047299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24598F6-645F-A8E9-63CE-7A739B99F4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8614AB-4D87-ED16-BA8B-58F157DDA305}"/>
              </a:ext>
            </a:extLst>
          </p:cNvPr>
          <p:cNvSpPr>
            <a:spLocks noGrp="1"/>
          </p:cNvSpPr>
          <p:nvPr>
            <p:ph type="dt" sz="half" idx="10"/>
          </p:nvPr>
        </p:nvSpPr>
        <p:spPr/>
        <p:txBody>
          <a:bodyPr/>
          <a:lstStyle/>
          <a:p>
            <a:fld id="{3AB9142B-97A4-4FFE-AA5D-EFD878DDA26E}" type="datetimeFigureOut">
              <a:rPr lang="en-US" smtClean="0"/>
              <a:t>5/29/2025</a:t>
            </a:fld>
            <a:endParaRPr lang="en-US"/>
          </a:p>
        </p:txBody>
      </p:sp>
      <p:sp>
        <p:nvSpPr>
          <p:cNvPr id="5" name="Footer Placeholder 4">
            <a:extLst>
              <a:ext uri="{FF2B5EF4-FFF2-40B4-BE49-F238E27FC236}">
                <a16:creationId xmlns:a16="http://schemas.microsoft.com/office/drawing/2014/main" id="{ACB91E6C-510B-D6E2-A758-15B4805158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C0A485-2DDF-E09B-EFB6-35E59E7DA71B}"/>
              </a:ext>
            </a:extLst>
          </p:cNvPr>
          <p:cNvSpPr>
            <a:spLocks noGrp="1"/>
          </p:cNvSpPr>
          <p:nvPr>
            <p:ph type="sldNum" sz="quarter" idx="12"/>
          </p:nvPr>
        </p:nvSpPr>
        <p:spPr/>
        <p:txBody>
          <a:bodyPr/>
          <a:lstStyle/>
          <a:p>
            <a:fld id="{08A9B6DE-CD2A-4B2C-88D6-2FC5F34A0E88}" type="slidenum">
              <a:rPr lang="en-US" smtClean="0"/>
              <a:t>‹#›</a:t>
            </a:fld>
            <a:endParaRPr lang="en-US"/>
          </a:p>
        </p:txBody>
      </p:sp>
    </p:spTree>
    <p:extLst>
      <p:ext uri="{BB962C8B-B14F-4D97-AF65-F5344CB8AC3E}">
        <p14:creationId xmlns:p14="http://schemas.microsoft.com/office/powerpoint/2010/main" val="40327874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descr="A colorful background with a curved line&#10;&#10;Description automatically generated">
            <a:extLst>
              <a:ext uri="{FF2B5EF4-FFF2-40B4-BE49-F238E27FC236}">
                <a16:creationId xmlns:a16="http://schemas.microsoft.com/office/drawing/2014/main" id="{39E5FF5B-8E1A-96D7-2D01-8DDA2FA4332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687" r="9177" b="3489"/>
          <a:stretch/>
        </p:blipFill>
        <p:spPr>
          <a:xfrm>
            <a:off x="0" y="1"/>
            <a:ext cx="12192000" cy="6858000"/>
          </a:xfrm>
          <a:prstGeom prst="rect">
            <a:avLst/>
          </a:prstGeom>
          <a:solidFill>
            <a:srgbClr val="FDBB9B"/>
          </a:solidFill>
        </p:spPr>
      </p:pic>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4" name="Graphic 3">
            <a:extLst>
              <a:ext uri="{FF2B5EF4-FFF2-40B4-BE49-F238E27FC236}">
                <a16:creationId xmlns:a16="http://schemas.microsoft.com/office/drawing/2014/main" id="{C3FAFA5D-1D01-0AC1-0AA4-937D0F7396B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954831" y="669727"/>
            <a:ext cx="2237138" cy="425057"/>
          </a:xfrm>
          <a:prstGeom prst="rect">
            <a:avLst/>
          </a:prstGeom>
        </p:spPr>
      </p:pic>
      <p:pic>
        <p:nvPicPr>
          <p:cNvPr id="1028" name="Picture 4" descr="Microsoft Logo Png - Free Transparent PNG Logos">
            <a:extLst>
              <a:ext uri="{FF2B5EF4-FFF2-40B4-BE49-F238E27FC236}">
                <a16:creationId xmlns:a16="http://schemas.microsoft.com/office/drawing/2014/main" id="{83B9BC6B-BE03-9E21-AA0C-DF6935FB3DC5}"/>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584200" y="317684"/>
            <a:ext cx="1129145" cy="1129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19346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6740" y="457200"/>
            <a:ext cx="11018520" cy="461665"/>
          </a:xfrm>
        </p:spPr>
        <p:txBody>
          <a:bodyPr vert="horz" wrap="square" lIns="0" tIns="0" rIns="0" bIns="0" rtlCol="0" anchor="t">
            <a:spAutoFit/>
          </a:bodyPr>
          <a:lstStyle>
            <a:lvl1pPr>
              <a:defRPr lang="en-US" sz="3000" dirty="0">
                <a:gradFill flip="none" rotWithShape="1">
                  <a:gsLst>
                    <a:gs pos="0">
                      <a:srgbClr val="FF5C39"/>
                    </a:gs>
                    <a:gs pos="25000">
                      <a:srgbClr val="F4364C"/>
                    </a:gs>
                    <a:gs pos="75000">
                      <a:srgbClr val="0078D4"/>
                    </a:gs>
                    <a:gs pos="50000">
                      <a:srgbClr val="C03BC4"/>
                    </a:gs>
                    <a:gs pos="100000">
                      <a:srgbClr val="14938C"/>
                    </a:gs>
                  </a:gsLst>
                  <a:lin ang="0" scaled="1"/>
                  <a:tileRect/>
                </a:gradFill>
              </a:defRPr>
            </a:lvl1pPr>
          </a:lstStyle>
          <a:p>
            <a:pPr marL="0" lvl="0"/>
            <a:endParaRPr lang="en-US"/>
          </a:p>
        </p:txBody>
      </p:sp>
    </p:spTree>
    <p:extLst>
      <p:ext uri="{BB962C8B-B14F-4D97-AF65-F5344CB8AC3E}">
        <p14:creationId xmlns:p14="http://schemas.microsoft.com/office/powerpoint/2010/main" val="4451524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8701238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339057"/>
            <a:ext cx="11018520" cy="430887"/>
          </a:xfrm>
        </p:spPr>
        <p:txBody>
          <a:bodyPr/>
          <a:lstStyle>
            <a:lvl1pPr>
              <a:defRPr sz="2800"/>
            </a:lvl1pPr>
          </a:lstStyle>
          <a:p>
            <a:r>
              <a:rPr lang="en-US"/>
              <a:t>Click to edit Master title style</a:t>
            </a:r>
          </a:p>
        </p:txBody>
      </p:sp>
    </p:spTree>
    <p:extLst>
      <p:ext uri="{BB962C8B-B14F-4D97-AF65-F5344CB8AC3E}">
        <p14:creationId xmlns:p14="http://schemas.microsoft.com/office/powerpoint/2010/main" val="5962542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Title Only ligh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220F46-D254-90A0-09BB-075F85249D83}"/>
              </a:ext>
            </a:extLst>
          </p:cNvPr>
          <p:cNvPicPr>
            <a:picLocks noChangeAspect="1"/>
          </p:cNvPicPr>
          <p:nvPr userDrawn="1"/>
        </p:nvPicPr>
        <p:blipFill>
          <a:blip r:embed="rId3"/>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562754DF-CB0E-46F9-AA3C-00BC673EBDF3}"/>
              </a:ext>
            </a:extLst>
          </p:cNvPr>
          <p:cNvSpPr>
            <a:spLocks noGrp="1"/>
          </p:cNvSpPr>
          <p:nvPr userDrawn="1">
            <p:ph type="title" hasCustomPrompt="1"/>
          </p:nvPr>
        </p:nvSpPr>
        <p:spPr/>
        <p:txBody>
          <a:bodyPr/>
          <a:lstStyle>
            <a:lvl1pPr>
              <a:defRPr sz="2800"/>
            </a:lvl1pPr>
          </a:lstStyle>
          <a:p>
            <a:r>
              <a:rPr lang="en-US"/>
              <a:t>Click to edit Master title style- Segoe UI Semibold (28 pt)</a:t>
            </a:r>
          </a:p>
        </p:txBody>
      </p:sp>
    </p:spTree>
    <p:custDataLst>
      <p:tags r:id="rId1"/>
    </p:custDataLst>
    <p:extLst>
      <p:ext uri="{BB962C8B-B14F-4D97-AF65-F5344CB8AC3E}">
        <p14:creationId xmlns:p14="http://schemas.microsoft.com/office/powerpoint/2010/main" val="374512779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73937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A group of triangles in a blue background&#10;&#10;Description automatically generated">
            <a:extLst>
              <a:ext uri="{FF2B5EF4-FFF2-40B4-BE49-F238E27FC236}">
                <a16:creationId xmlns:a16="http://schemas.microsoft.com/office/drawing/2014/main" id="{0DB05C38-C219-B017-BE71-52783CCF1B9E}"/>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5" name="Picture 9">
            <a:extLst>
              <a:ext uri="{FF2B5EF4-FFF2-40B4-BE49-F238E27FC236}">
                <a16:creationId xmlns:a16="http://schemas.microsoft.com/office/drawing/2014/main" id="{CA36B15D-8C01-9831-E367-5EA3DC5ACFF4}"/>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532831" y="2680838"/>
            <a:ext cx="4128185" cy="1260871"/>
          </a:xfrm>
          <a:prstGeom prst="rect">
            <a:avLst/>
          </a:prstGeom>
        </p:spPr>
      </p:pic>
    </p:spTree>
    <p:extLst>
      <p:ext uri="{BB962C8B-B14F-4D97-AF65-F5344CB8AC3E}">
        <p14:creationId xmlns:p14="http://schemas.microsoft.com/office/powerpoint/2010/main" val="103085663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descr="A group of triangles in a blue background&#10;&#10;Description automatically generated">
            <a:extLst>
              <a:ext uri="{FF2B5EF4-FFF2-40B4-BE49-F238E27FC236}">
                <a16:creationId xmlns:a16="http://schemas.microsoft.com/office/drawing/2014/main" id="{B764708C-478D-B104-0891-7DE7E5CD34E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ACE0D8"/>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0598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207A2-5251-605D-E53E-C1931DC2F6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D44CD5-8730-4D64-6172-052B69ACF7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AD33BF-25E5-E1BC-A41C-E6EE438730D7}"/>
              </a:ext>
            </a:extLst>
          </p:cNvPr>
          <p:cNvSpPr>
            <a:spLocks noGrp="1"/>
          </p:cNvSpPr>
          <p:nvPr>
            <p:ph type="dt" sz="half" idx="10"/>
          </p:nvPr>
        </p:nvSpPr>
        <p:spPr/>
        <p:txBody>
          <a:bodyPr/>
          <a:lstStyle/>
          <a:p>
            <a:fld id="{3AB9142B-97A4-4FFE-AA5D-EFD878DDA26E}" type="datetimeFigureOut">
              <a:rPr lang="en-US" smtClean="0"/>
              <a:t>5/29/2025</a:t>
            </a:fld>
            <a:endParaRPr lang="en-US"/>
          </a:p>
        </p:txBody>
      </p:sp>
      <p:sp>
        <p:nvSpPr>
          <p:cNvPr id="5" name="Footer Placeholder 4">
            <a:extLst>
              <a:ext uri="{FF2B5EF4-FFF2-40B4-BE49-F238E27FC236}">
                <a16:creationId xmlns:a16="http://schemas.microsoft.com/office/drawing/2014/main" id="{5E9B43D7-5F60-B210-ADBF-EE6D196F2D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575FBE-9208-23E0-4ABE-37435E8BD78D}"/>
              </a:ext>
            </a:extLst>
          </p:cNvPr>
          <p:cNvSpPr>
            <a:spLocks noGrp="1"/>
          </p:cNvSpPr>
          <p:nvPr>
            <p:ph type="sldNum" sz="quarter" idx="12"/>
          </p:nvPr>
        </p:nvSpPr>
        <p:spPr/>
        <p:txBody>
          <a:bodyPr/>
          <a:lstStyle/>
          <a:p>
            <a:fld id="{08A9B6DE-CD2A-4B2C-88D6-2FC5F34A0E88}" type="slidenum">
              <a:rPr lang="en-US" smtClean="0"/>
              <a:t>‹#›</a:t>
            </a:fld>
            <a:endParaRPr lang="en-US"/>
          </a:p>
        </p:txBody>
      </p:sp>
    </p:spTree>
    <p:extLst>
      <p:ext uri="{BB962C8B-B14F-4D97-AF65-F5344CB8AC3E}">
        <p14:creationId xmlns:p14="http://schemas.microsoft.com/office/powerpoint/2010/main" val="32620528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3974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090581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13762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79348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38179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32738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13384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985721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368326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888855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AD725-D884-9893-45E4-D167486DB2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1025CE-ED8A-601F-FF11-BDBE798CD75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F50C50-F8D1-7D8F-630F-183CAFE544A7}"/>
              </a:ext>
            </a:extLst>
          </p:cNvPr>
          <p:cNvSpPr>
            <a:spLocks noGrp="1"/>
          </p:cNvSpPr>
          <p:nvPr>
            <p:ph type="dt" sz="half" idx="10"/>
          </p:nvPr>
        </p:nvSpPr>
        <p:spPr/>
        <p:txBody>
          <a:bodyPr/>
          <a:lstStyle/>
          <a:p>
            <a:fld id="{3AB9142B-97A4-4FFE-AA5D-EFD878DDA26E}" type="datetimeFigureOut">
              <a:rPr lang="en-US" smtClean="0"/>
              <a:t>5/29/2025</a:t>
            </a:fld>
            <a:endParaRPr lang="en-US"/>
          </a:p>
        </p:txBody>
      </p:sp>
      <p:sp>
        <p:nvSpPr>
          <p:cNvPr id="5" name="Footer Placeholder 4">
            <a:extLst>
              <a:ext uri="{FF2B5EF4-FFF2-40B4-BE49-F238E27FC236}">
                <a16:creationId xmlns:a16="http://schemas.microsoft.com/office/drawing/2014/main" id="{C47550C8-2C92-2455-86FA-3BC4683F1D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6B50BA-EE96-DF40-4D69-D4578D9D0C43}"/>
              </a:ext>
            </a:extLst>
          </p:cNvPr>
          <p:cNvSpPr>
            <a:spLocks noGrp="1"/>
          </p:cNvSpPr>
          <p:nvPr>
            <p:ph type="sldNum" sz="quarter" idx="12"/>
          </p:nvPr>
        </p:nvSpPr>
        <p:spPr/>
        <p:txBody>
          <a:bodyPr/>
          <a:lstStyle/>
          <a:p>
            <a:fld id="{08A9B6DE-CD2A-4B2C-88D6-2FC5F34A0E88}" type="slidenum">
              <a:rPr lang="en-US" smtClean="0"/>
              <a:t>‹#›</a:t>
            </a:fld>
            <a:endParaRPr lang="en-US"/>
          </a:p>
        </p:txBody>
      </p:sp>
    </p:spTree>
    <p:extLst>
      <p:ext uri="{BB962C8B-B14F-4D97-AF65-F5344CB8AC3E}">
        <p14:creationId xmlns:p14="http://schemas.microsoft.com/office/powerpoint/2010/main" val="33903746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66766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2928731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029747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51223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30940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409435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918586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662807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899455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207678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3752-2038-496F-3EBD-9B152B64A9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5305C9-81D5-D66B-3707-2933F81369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191191-BC9E-7F8C-89BB-834689068A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12E72B-8A89-2AE4-300B-3E396E060272}"/>
              </a:ext>
            </a:extLst>
          </p:cNvPr>
          <p:cNvSpPr>
            <a:spLocks noGrp="1"/>
          </p:cNvSpPr>
          <p:nvPr>
            <p:ph type="dt" sz="half" idx="10"/>
          </p:nvPr>
        </p:nvSpPr>
        <p:spPr/>
        <p:txBody>
          <a:bodyPr/>
          <a:lstStyle/>
          <a:p>
            <a:fld id="{3AB9142B-97A4-4FFE-AA5D-EFD878DDA26E}" type="datetimeFigureOut">
              <a:rPr lang="en-US" smtClean="0"/>
              <a:t>5/29/2025</a:t>
            </a:fld>
            <a:endParaRPr lang="en-US"/>
          </a:p>
        </p:txBody>
      </p:sp>
      <p:sp>
        <p:nvSpPr>
          <p:cNvPr id="6" name="Footer Placeholder 5">
            <a:extLst>
              <a:ext uri="{FF2B5EF4-FFF2-40B4-BE49-F238E27FC236}">
                <a16:creationId xmlns:a16="http://schemas.microsoft.com/office/drawing/2014/main" id="{B20E5153-27E7-F882-02F4-9016F61B36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EC5500-8929-0831-EDE5-35C02CD5D771}"/>
              </a:ext>
            </a:extLst>
          </p:cNvPr>
          <p:cNvSpPr>
            <a:spLocks noGrp="1"/>
          </p:cNvSpPr>
          <p:nvPr>
            <p:ph type="sldNum" sz="quarter" idx="12"/>
          </p:nvPr>
        </p:nvSpPr>
        <p:spPr/>
        <p:txBody>
          <a:bodyPr/>
          <a:lstStyle/>
          <a:p>
            <a:fld id="{08A9B6DE-CD2A-4B2C-88D6-2FC5F34A0E88}" type="slidenum">
              <a:rPr lang="en-US" smtClean="0"/>
              <a:t>‹#›</a:t>
            </a:fld>
            <a:endParaRPr lang="en-US"/>
          </a:p>
        </p:txBody>
      </p:sp>
    </p:spTree>
    <p:extLst>
      <p:ext uri="{BB962C8B-B14F-4D97-AF65-F5344CB8AC3E}">
        <p14:creationId xmlns:p14="http://schemas.microsoft.com/office/powerpoint/2010/main" val="408299282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960914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270357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931405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027145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75664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02724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07351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4688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233995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961023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0ABDB-BCF0-DF0E-64C2-D62E12DD78B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A271B2-9B2D-F561-93F3-2387655165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457093-17B7-49A3-C31C-0BA6F5FE2C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DF800A9-39EA-8143-D642-D985D59EB9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5C7FD6-9254-5AE8-2E42-A2F6D507B6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722641-23CE-840D-6689-DC6CBC92428D}"/>
              </a:ext>
            </a:extLst>
          </p:cNvPr>
          <p:cNvSpPr>
            <a:spLocks noGrp="1"/>
          </p:cNvSpPr>
          <p:nvPr>
            <p:ph type="dt" sz="half" idx="10"/>
          </p:nvPr>
        </p:nvSpPr>
        <p:spPr/>
        <p:txBody>
          <a:bodyPr/>
          <a:lstStyle/>
          <a:p>
            <a:fld id="{3AB9142B-97A4-4FFE-AA5D-EFD878DDA26E}" type="datetimeFigureOut">
              <a:rPr lang="en-US" smtClean="0"/>
              <a:t>5/29/2025</a:t>
            </a:fld>
            <a:endParaRPr lang="en-US"/>
          </a:p>
        </p:txBody>
      </p:sp>
      <p:sp>
        <p:nvSpPr>
          <p:cNvPr id="8" name="Footer Placeholder 7">
            <a:extLst>
              <a:ext uri="{FF2B5EF4-FFF2-40B4-BE49-F238E27FC236}">
                <a16:creationId xmlns:a16="http://schemas.microsoft.com/office/drawing/2014/main" id="{BA7A7599-FF3E-21E2-2E76-A9B57B9D390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C7F6BA7-D491-747B-A7CB-E639D5C64D62}"/>
              </a:ext>
            </a:extLst>
          </p:cNvPr>
          <p:cNvSpPr>
            <a:spLocks noGrp="1"/>
          </p:cNvSpPr>
          <p:nvPr>
            <p:ph type="sldNum" sz="quarter" idx="12"/>
          </p:nvPr>
        </p:nvSpPr>
        <p:spPr/>
        <p:txBody>
          <a:bodyPr/>
          <a:lstStyle/>
          <a:p>
            <a:fld id="{08A9B6DE-CD2A-4B2C-88D6-2FC5F34A0E88}" type="slidenum">
              <a:rPr lang="en-US" smtClean="0"/>
              <a:t>‹#›</a:t>
            </a:fld>
            <a:endParaRPr lang="en-US"/>
          </a:p>
        </p:txBody>
      </p:sp>
    </p:spTree>
    <p:extLst>
      <p:ext uri="{BB962C8B-B14F-4D97-AF65-F5344CB8AC3E}">
        <p14:creationId xmlns:p14="http://schemas.microsoft.com/office/powerpoint/2010/main" val="378010576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70375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57974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86118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59342503"/>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76995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814630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71259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331537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descr="A colorful background with triangles&#10;&#10;Description automatically generated">
            <a:extLst>
              <a:ext uri="{FF2B5EF4-FFF2-40B4-BE49-F238E27FC236}">
                <a16:creationId xmlns:a16="http://schemas.microsoft.com/office/drawing/2014/main" id="{40EB3F15-C693-2441-74BA-3335074A8EE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ACE0D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06777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924154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4BA76-F9A5-8B0E-F26E-9B7D279CF2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9897D5-1B08-FC48-198E-B59E424F045B}"/>
              </a:ext>
            </a:extLst>
          </p:cNvPr>
          <p:cNvSpPr>
            <a:spLocks noGrp="1"/>
          </p:cNvSpPr>
          <p:nvPr>
            <p:ph type="dt" sz="half" idx="10"/>
          </p:nvPr>
        </p:nvSpPr>
        <p:spPr/>
        <p:txBody>
          <a:bodyPr/>
          <a:lstStyle/>
          <a:p>
            <a:fld id="{3AB9142B-97A4-4FFE-AA5D-EFD878DDA26E}" type="datetimeFigureOut">
              <a:rPr lang="en-US" smtClean="0"/>
              <a:t>5/29/2025</a:t>
            </a:fld>
            <a:endParaRPr lang="en-US"/>
          </a:p>
        </p:txBody>
      </p:sp>
      <p:sp>
        <p:nvSpPr>
          <p:cNvPr id="4" name="Footer Placeholder 3">
            <a:extLst>
              <a:ext uri="{FF2B5EF4-FFF2-40B4-BE49-F238E27FC236}">
                <a16:creationId xmlns:a16="http://schemas.microsoft.com/office/drawing/2014/main" id="{4486B6CF-7924-F71C-A331-B4A8EB8FEF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7600D9-8A86-6327-B1B9-1AB2D826552E}"/>
              </a:ext>
            </a:extLst>
          </p:cNvPr>
          <p:cNvSpPr>
            <a:spLocks noGrp="1"/>
          </p:cNvSpPr>
          <p:nvPr>
            <p:ph type="sldNum" sz="quarter" idx="12"/>
          </p:nvPr>
        </p:nvSpPr>
        <p:spPr/>
        <p:txBody>
          <a:bodyPr/>
          <a:lstStyle/>
          <a:p>
            <a:fld id="{08A9B6DE-CD2A-4B2C-88D6-2FC5F34A0E88}" type="slidenum">
              <a:rPr lang="en-US" smtClean="0"/>
              <a:t>‹#›</a:t>
            </a:fld>
            <a:endParaRPr lang="en-US"/>
          </a:p>
        </p:txBody>
      </p:sp>
    </p:spTree>
    <p:extLst>
      <p:ext uri="{BB962C8B-B14F-4D97-AF65-F5344CB8AC3E}">
        <p14:creationId xmlns:p14="http://schemas.microsoft.com/office/powerpoint/2010/main" val="472194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descr="A colorful background with triangles&#10;&#10;Description automatically generated">
            <a:extLst>
              <a:ext uri="{FF2B5EF4-FFF2-40B4-BE49-F238E27FC236}">
                <a16:creationId xmlns:a16="http://schemas.microsoft.com/office/drawing/2014/main" id="{217C0B9E-8B64-60FD-7477-6E9930BDDF3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ACE0D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53972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954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93699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43782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902088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9551468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517370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2A9922-211E-4B8F-2801-24F7E1FB4362}"/>
              </a:ext>
            </a:extLst>
          </p:cNvPr>
          <p:cNvSpPr>
            <a:spLocks noGrp="1"/>
          </p:cNvSpPr>
          <p:nvPr>
            <p:ph type="dt" sz="half" idx="10"/>
          </p:nvPr>
        </p:nvSpPr>
        <p:spPr/>
        <p:txBody>
          <a:bodyPr/>
          <a:lstStyle/>
          <a:p>
            <a:fld id="{3AB9142B-97A4-4FFE-AA5D-EFD878DDA26E}" type="datetimeFigureOut">
              <a:rPr lang="en-US" smtClean="0"/>
              <a:t>5/29/2025</a:t>
            </a:fld>
            <a:endParaRPr lang="en-US"/>
          </a:p>
        </p:txBody>
      </p:sp>
      <p:sp>
        <p:nvSpPr>
          <p:cNvPr id="3" name="Footer Placeholder 2">
            <a:extLst>
              <a:ext uri="{FF2B5EF4-FFF2-40B4-BE49-F238E27FC236}">
                <a16:creationId xmlns:a16="http://schemas.microsoft.com/office/drawing/2014/main" id="{BEC842BC-DF84-0331-E819-1851CA6A235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524195-ED8E-5773-9368-3B535C4F232C}"/>
              </a:ext>
            </a:extLst>
          </p:cNvPr>
          <p:cNvSpPr>
            <a:spLocks noGrp="1"/>
          </p:cNvSpPr>
          <p:nvPr>
            <p:ph type="sldNum" sz="quarter" idx="12"/>
          </p:nvPr>
        </p:nvSpPr>
        <p:spPr/>
        <p:txBody>
          <a:bodyPr/>
          <a:lstStyle/>
          <a:p>
            <a:fld id="{08A9B6DE-CD2A-4B2C-88D6-2FC5F34A0E88}" type="slidenum">
              <a:rPr lang="en-US" smtClean="0"/>
              <a:t>‹#›</a:t>
            </a:fld>
            <a:endParaRPr lang="en-US"/>
          </a:p>
        </p:txBody>
      </p:sp>
    </p:spTree>
    <p:extLst>
      <p:ext uri="{BB962C8B-B14F-4D97-AF65-F5344CB8AC3E}">
        <p14:creationId xmlns:p14="http://schemas.microsoft.com/office/powerpoint/2010/main" val="3633657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3BC87-56A1-0D60-B521-8D0ED80D11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5E314B-A17B-6A78-A14C-7B2336AC4C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951518-7046-F456-96F2-D43938989B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2EF452-A322-070F-554A-2DD87CD424D0}"/>
              </a:ext>
            </a:extLst>
          </p:cNvPr>
          <p:cNvSpPr>
            <a:spLocks noGrp="1"/>
          </p:cNvSpPr>
          <p:nvPr>
            <p:ph type="dt" sz="half" idx="10"/>
          </p:nvPr>
        </p:nvSpPr>
        <p:spPr/>
        <p:txBody>
          <a:bodyPr/>
          <a:lstStyle/>
          <a:p>
            <a:fld id="{3AB9142B-97A4-4FFE-AA5D-EFD878DDA26E}" type="datetimeFigureOut">
              <a:rPr lang="en-US" smtClean="0"/>
              <a:t>5/29/2025</a:t>
            </a:fld>
            <a:endParaRPr lang="en-US"/>
          </a:p>
        </p:txBody>
      </p:sp>
      <p:sp>
        <p:nvSpPr>
          <p:cNvPr id="6" name="Footer Placeholder 5">
            <a:extLst>
              <a:ext uri="{FF2B5EF4-FFF2-40B4-BE49-F238E27FC236}">
                <a16:creationId xmlns:a16="http://schemas.microsoft.com/office/drawing/2014/main" id="{7895FFAD-3AC9-5CE5-429B-4BDA6248E0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F3CDFC-6779-012A-FF8F-5C1B98E5B3B8}"/>
              </a:ext>
            </a:extLst>
          </p:cNvPr>
          <p:cNvSpPr>
            <a:spLocks noGrp="1"/>
          </p:cNvSpPr>
          <p:nvPr>
            <p:ph type="sldNum" sz="quarter" idx="12"/>
          </p:nvPr>
        </p:nvSpPr>
        <p:spPr/>
        <p:txBody>
          <a:bodyPr/>
          <a:lstStyle/>
          <a:p>
            <a:fld id="{08A9B6DE-CD2A-4B2C-88D6-2FC5F34A0E88}" type="slidenum">
              <a:rPr lang="en-US" smtClean="0"/>
              <a:t>‹#›</a:t>
            </a:fld>
            <a:endParaRPr lang="en-US"/>
          </a:p>
        </p:txBody>
      </p:sp>
    </p:spTree>
    <p:extLst>
      <p:ext uri="{BB962C8B-B14F-4D97-AF65-F5344CB8AC3E}">
        <p14:creationId xmlns:p14="http://schemas.microsoft.com/office/powerpoint/2010/main" val="1837160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77874-CC08-9CC8-9C14-C69C32C9E1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6D28EE6-2F94-40D8-D823-CB2F8945BB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F35B83A-32D6-6228-6DDF-3CBCF95811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1B05D0-422D-4289-0038-BD739BFAB6B2}"/>
              </a:ext>
            </a:extLst>
          </p:cNvPr>
          <p:cNvSpPr>
            <a:spLocks noGrp="1"/>
          </p:cNvSpPr>
          <p:nvPr>
            <p:ph type="dt" sz="half" idx="10"/>
          </p:nvPr>
        </p:nvSpPr>
        <p:spPr/>
        <p:txBody>
          <a:bodyPr/>
          <a:lstStyle/>
          <a:p>
            <a:fld id="{3AB9142B-97A4-4FFE-AA5D-EFD878DDA26E}" type="datetimeFigureOut">
              <a:rPr lang="en-US" smtClean="0"/>
              <a:t>5/29/2025</a:t>
            </a:fld>
            <a:endParaRPr lang="en-US"/>
          </a:p>
        </p:txBody>
      </p:sp>
      <p:sp>
        <p:nvSpPr>
          <p:cNvPr id="6" name="Footer Placeholder 5">
            <a:extLst>
              <a:ext uri="{FF2B5EF4-FFF2-40B4-BE49-F238E27FC236}">
                <a16:creationId xmlns:a16="http://schemas.microsoft.com/office/drawing/2014/main" id="{B4DEC879-975F-F340-D7B2-B4318C2403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5E01F4-F800-CE6E-740B-70A3580F9C61}"/>
              </a:ext>
            </a:extLst>
          </p:cNvPr>
          <p:cNvSpPr>
            <a:spLocks noGrp="1"/>
          </p:cNvSpPr>
          <p:nvPr>
            <p:ph type="sldNum" sz="quarter" idx="12"/>
          </p:nvPr>
        </p:nvSpPr>
        <p:spPr/>
        <p:txBody>
          <a:bodyPr/>
          <a:lstStyle/>
          <a:p>
            <a:fld id="{08A9B6DE-CD2A-4B2C-88D6-2FC5F34A0E88}" type="slidenum">
              <a:rPr lang="en-US" smtClean="0"/>
              <a:t>‹#›</a:t>
            </a:fld>
            <a:endParaRPr lang="en-US"/>
          </a:p>
        </p:txBody>
      </p:sp>
    </p:spTree>
    <p:extLst>
      <p:ext uri="{BB962C8B-B14F-4D97-AF65-F5344CB8AC3E}">
        <p14:creationId xmlns:p14="http://schemas.microsoft.com/office/powerpoint/2010/main" val="3920001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9" Type="http://schemas.openxmlformats.org/officeDocument/2006/relationships/slideLayout" Target="../slideLayouts/slideLayout56.xml"/><Relationship Id="rId21" Type="http://schemas.openxmlformats.org/officeDocument/2006/relationships/slideLayout" Target="../slideLayouts/slideLayout38.xml"/><Relationship Id="rId34" Type="http://schemas.openxmlformats.org/officeDocument/2006/relationships/slideLayout" Target="../slideLayouts/slideLayout51.xml"/><Relationship Id="rId42" Type="http://schemas.openxmlformats.org/officeDocument/2006/relationships/slideLayout" Target="../slideLayouts/slideLayout59.xml"/><Relationship Id="rId47" Type="http://schemas.openxmlformats.org/officeDocument/2006/relationships/slideLayout" Target="../slideLayouts/slideLayout64.xml"/><Relationship Id="rId50" Type="http://schemas.openxmlformats.org/officeDocument/2006/relationships/theme" Target="../theme/theme2.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9" Type="http://schemas.openxmlformats.org/officeDocument/2006/relationships/slideLayout" Target="../slideLayouts/slideLayout46.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32" Type="http://schemas.openxmlformats.org/officeDocument/2006/relationships/slideLayout" Target="../slideLayouts/slideLayout49.xml"/><Relationship Id="rId37" Type="http://schemas.openxmlformats.org/officeDocument/2006/relationships/slideLayout" Target="../slideLayouts/slideLayout54.xml"/><Relationship Id="rId40" Type="http://schemas.openxmlformats.org/officeDocument/2006/relationships/slideLayout" Target="../slideLayouts/slideLayout57.xml"/><Relationship Id="rId45" Type="http://schemas.openxmlformats.org/officeDocument/2006/relationships/slideLayout" Target="../slideLayouts/slideLayout62.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36" Type="http://schemas.openxmlformats.org/officeDocument/2006/relationships/slideLayout" Target="../slideLayouts/slideLayout53.xml"/><Relationship Id="rId49" Type="http://schemas.openxmlformats.org/officeDocument/2006/relationships/slideLayout" Target="../slideLayouts/slideLayout66.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31" Type="http://schemas.openxmlformats.org/officeDocument/2006/relationships/slideLayout" Target="../slideLayouts/slideLayout48.xml"/><Relationship Id="rId44" Type="http://schemas.openxmlformats.org/officeDocument/2006/relationships/slideLayout" Target="../slideLayouts/slideLayout61.xml"/><Relationship Id="rId52" Type="http://schemas.openxmlformats.org/officeDocument/2006/relationships/image" Target="../media/image8.sv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slideLayout" Target="../slideLayouts/slideLayout47.xml"/><Relationship Id="rId35" Type="http://schemas.openxmlformats.org/officeDocument/2006/relationships/slideLayout" Target="../slideLayouts/slideLayout52.xml"/><Relationship Id="rId43" Type="http://schemas.openxmlformats.org/officeDocument/2006/relationships/slideLayout" Target="../slideLayouts/slideLayout60.xml"/><Relationship Id="rId48" Type="http://schemas.openxmlformats.org/officeDocument/2006/relationships/slideLayout" Target="../slideLayouts/slideLayout65.xml"/><Relationship Id="rId8" Type="http://schemas.openxmlformats.org/officeDocument/2006/relationships/slideLayout" Target="../slideLayouts/slideLayout25.xml"/><Relationship Id="rId51" Type="http://schemas.openxmlformats.org/officeDocument/2006/relationships/image" Target="../media/image7.png"/><Relationship Id="rId3" Type="http://schemas.openxmlformats.org/officeDocument/2006/relationships/slideLayout" Target="../slideLayouts/slideLayout20.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33" Type="http://schemas.openxmlformats.org/officeDocument/2006/relationships/slideLayout" Target="../slideLayouts/slideLayout50.xml"/><Relationship Id="rId38" Type="http://schemas.openxmlformats.org/officeDocument/2006/relationships/slideLayout" Target="../slideLayouts/slideLayout55.xml"/><Relationship Id="rId46" Type="http://schemas.openxmlformats.org/officeDocument/2006/relationships/slideLayout" Target="../slideLayouts/slideLayout63.xml"/><Relationship Id="rId20" Type="http://schemas.openxmlformats.org/officeDocument/2006/relationships/slideLayout" Target="../slideLayouts/slideLayout37.xml"/><Relationship Id="rId41" Type="http://schemas.openxmlformats.org/officeDocument/2006/relationships/slideLayout" Target="../slideLayouts/slideLayout58.xml"/><Relationship Id="rId1" Type="http://schemas.openxmlformats.org/officeDocument/2006/relationships/slideLayout" Target="../slideLayouts/slideLayout18.xml"/><Relationship Id="rId6"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AA3734-046A-86BE-D360-321A4F1E75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D0600A1-7610-5FF9-50E5-114C3604A3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66D631-52CD-075A-1DE4-93F1D22930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AB9142B-97A4-4FFE-AA5D-EFD878DDA26E}" type="datetimeFigureOut">
              <a:rPr lang="en-US" smtClean="0"/>
              <a:t>5/29/2025</a:t>
            </a:fld>
            <a:endParaRPr lang="en-US"/>
          </a:p>
        </p:txBody>
      </p:sp>
      <p:sp>
        <p:nvSpPr>
          <p:cNvPr id="5" name="Footer Placeholder 4">
            <a:extLst>
              <a:ext uri="{FF2B5EF4-FFF2-40B4-BE49-F238E27FC236}">
                <a16:creationId xmlns:a16="http://schemas.microsoft.com/office/drawing/2014/main" id="{A0CD507D-A1AE-C77F-DAFF-827082D821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94048A5-B00A-6A5E-C279-37EB40922E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8A9B6DE-CD2A-4B2C-88D6-2FC5F34A0E88}" type="slidenum">
              <a:rPr lang="en-US" smtClean="0"/>
              <a:t>‹#›</a:t>
            </a:fld>
            <a:endParaRPr lang="en-US"/>
          </a:p>
        </p:txBody>
      </p:sp>
    </p:spTree>
    <p:extLst>
      <p:ext uri="{BB962C8B-B14F-4D97-AF65-F5344CB8AC3E}">
        <p14:creationId xmlns:p14="http://schemas.microsoft.com/office/powerpoint/2010/main" val="1235122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4" r:id="rId15"/>
    <p:sldLayoutId id="2147483665" r:id="rId16"/>
    <p:sldLayoutId id="2147483668"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369013160"/>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 id="2147483693" r:id="rId24"/>
    <p:sldLayoutId id="2147483694" r:id="rId25"/>
    <p:sldLayoutId id="2147483695" r:id="rId26"/>
    <p:sldLayoutId id="2147483696" r:id="rId27"/>
    <p:sldLayoutId id="2147483697" r:id="rId28"/>
    <p:sldLayoutId id="2147483698" r:id="rId29"/>
    <p:sldLayoutId id="2147483699" r:id="rId30"/>
    <p:sldLayoutId id="2147483700" r:id="rId31"/>
    <p:sldLayoutId id="2147483701" r:id="rId32"/>
    <p:sldLayoutId id="2147483702" r:id="rId33"/>
    <p:sldLayoutId id="2147483703" r:id="rId34"/>
    <p:sldLayoutId id="2147483704" r:id="rId35"/>
    <p:sldLayoutId id="2147483705" r:id="rId36"/>
    <p:sldLayoutId id="2147483706" r:id="rId37"/>
    <p:sldLayoutId id="2147483707" r:id="rId38"/>
    <p:sldLayoutId id="2147483708" r:id="rId39"/>
    <p:sldLayoutId id="2147483709" r:id="rId40"/>
    <p:sldLayoutId id="2147483710" r:id="rId41"/>
    <p:sldLayoutId id="2147483711" r:id="rId42"/>
    <p:sldLayoutId id="2147483712" r:id="rId43"/>
    <p:sldLayoutId id="2147483713" r:id="rId44"/>
    <p:sldLayoutId id="2147483714" r:id="rId45"/>
    <p:sldLayoutId id="2147483715" r:id="rId46"/>
    <p:sldLayoutId id="2147483716" r:id="rId47"/>
    <p:sldLayoutId id="2147483717" r:id="rId48"/>
    <p:sldLayoutId id="2147483718"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svg"/><Relationship Id="rId17" Type="http://schemas.openxmlformats.org/officeDocument/2006/relationships/image" Target="../media/image61.png"/><Relationship Id="rId2" Type="http://schemas.openxmlformats.org/officeDocument/2006/relationships/notesSlide" Target="../notesSlides/notesSlide9.xml"/><Relationship Id="rId16" Type="http://schemas.openxmlformats.org/officeDocument/2006/relationships/image" Target="../media/image60.svg"/><Relationship Id="rId1" Type="http://schemas.openxmlformats.org/officeDocument/2006/relationships/slideLayout" Target="../slideLayouts/slideLayout15.xml"/><Relationship Id="rId6" Type="http://schemas.openxmlformats.org/officeDocument/2006/relationships/image" Target="../media/image50.sv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svg"/><Relationship Id="rId4" Type="http://schemas.openxmlformats.org/officeDocument/2006/relationships/image" Target="../media/image48.svg"/><Relationship Id="rId9" Type="http://schemas.openxmlformats.org/officeDocument/2006/relationships/image" Target="../media/image53.png"/><Relationship Id="rId14" Type="http://schemas.openxmlformats.org/officeDocument/2006/relationships/image" Target="../media/image58.sv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themeOverride" Target="../theme/themeOverride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65.svg"/><Relationship Id="rId5" Type="http://schemas.openxmlformats.org/officeDocument/2006/relationships/image" Target="../media/image64.png"/><Relationship Id="rId10" Type="http://schemas.openxmlformats.org/officeDocument/2006/relationships/image" Target="../media/image69.svg"/><Relationship Id="rId4" Type="http://schemas.openxmlformats.org/officeDocument/2006/relationships/image" Target="../media/image63.svg"/><Relationship Id="rId9" Type="http://schemas.openxmlformats.org/officeDocument/2006/relationships/image" Target="../media/image6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70.sv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9.sv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9.svg"/></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39.svg"/></Relationships>
</file>

<file path=ppt/slides/_rels/slide2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svg"/><Relationship Id="rId4" Type="http://schemas.openxmlformats.org/officeDocument/2006/relationships/image" Target="../media/image76.png"/></Relationships>
</file>

<file path=ppt/slides/_rels/slide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svg"/></Relationships>
</file>

<file path=ppt/slides/_rels/slide24.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1.png"/><Relationship Id="rId7"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2.svg"/><Relationship Id="rId9" Type="http://schemas.openxmlformats.org/officeDocument/2006/relationships/image" Target="../media/image61.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9.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82.png"/><Relationship Id="rId4" Type="http://schemas.openxmlformats.org/officeDocument/2006/relationships/image" Target="../media/image39.svg"/></Relationships>
</file>

<file path=ppt/slides/_rels/slide28.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3" Type="http://schemas.openxmlformats.org/officeDocument/2006/relationships/image" Target="../media/image83.png"/><Relationship Id="rId7" Type="http://schemas.openxmlformats.org/officeDocument/2006/relationships/image" Target="../media/image87.jpeg"/><Relationship Id="rId12" Type="http://schemas.openxmlformats.org/officeDocument/2006/relationships/image" Target="../media/image92.png"/><Relationship Id="rId17" Type="http://schemas.openxmlformats.org/officeDocument/2006/relationships/image" Target="../media/image96.png"/><Relationship Id="rId2" Type="http://schemas.openxmlformats.org/officeDocument/2006/relationships/notesSlide" Target="../notesSlides/notesSlide26.xml"/><Relationship Id="rId16"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5" Type="http://schemas.openxmlformats.org/officeDocument/2006/relationships/image" Target="../media/image95.png"/><Relationship Id="rId10" Type="http://schemas.openxmlformats.org/officeDocument/2006/relationships/image" Target="../media/image90.png"/><Relationship Id="rId4" Type="http://schemas.openxmlformats.org/officeDocument/2006/relationships/image" Target="../media/image84.svg"/><Relationship Id="rId9" Type="http://schemas.openxmlformats.org/officeDocument/2006/relationships/image" Target="../media/image89.png"/><Relationship Id="rId14" Type="http://schemas.openxmlformats.org/officeDocument/2006/relationships/image" Target="../media/image94.jpe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99.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98.svg"/><Relationship Id="rId5" Type="http://schemas.openxmlformats.org/officeDocument/2006/relationships/image" Target="../media/image97.png"/><Relationship Id="rId4" Type="http://schemas.openxmlformats.org/officeDocument/2006/relationships/image" Target="../media/image39.svg"/></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9.svg"/></Relationships>
</file>

<file path=ppt/slides/_rels/slide3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16.xml"/><Relationship Id="rId5" Type="http://schemas.openxmlformats.org/officeDocument/2006/relationships/image" Target="../media/image103.png"/><Relationship Id="rId4" Type="http://schemas.openxmlformats.org/officeDocument/2006/relationships/image" Target="../media/image102.svg"/></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39.svg"/></Relationships>
</file>

<file path=ppt/slides/_rels/slide38.xml.rels><?xml version="1.0" encoding="UTF-8" standalone="yes"?>
<Relationships xmlns="http://schemas.openxmlformats.org/package/2006/relationships"><Relationship Id="rId3" Type="http://schemas.openxmlformats.org/officeDocument/2006/relationships/hyperlink" Target="https://microsoft.github.io/autogen/docs/Research"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07.jpeg"/></Relationships>
</file>

<file path=ppt/slides/_rels/slide39.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35.xml"/><Relationship Id="rId1" Type="http://schemas.openxmlformats.org/officeDocument/2006/relationships/slideLayout" Target="../slideLayouts/slideLayout17.xml"/><Relationship Id="rId6" Type="http://schemas.openxmlformats.org/officeDocument/2006/relationships/hyperlink" Target="https://microsoft.github.io/autogen/" TargetMode="External"/><Relationship Id="rId5" Type="http://schemas.openxmlformats.org/officeDocument/2006/relationships/image" Target="../media/image110.png"/><Relationship Id="rId4" Type="http://schemas.openxmlformats.org/officeDocument/2006/relationships/image" Target="../media/image109.png"/></Relationships>
</file>

<file path=ppt/slides/_rels/slide4.xml.rels><?xml version="1.0" encoding="UTF-8" standalone="yes"?>
<Relationships xmlns="http://schemas.openxmlformats.org/package/2006/relationships"><Relationship Id="rId8" Type="http://schemas.openxmlformats.org/officeDocument/2006/relationships/hyperlink" Target="https://microsoft.github.io/autogen/dev/user-guide/agentchat-user-guide/quickstart.html" TargetMode="External"/><Relationship Id="rId3" Type="http://schemas.openxmlformats.org/officeDocument/2006/relationships/image" Target="../media/image38.png"/><Relationship Id="rId7" Type="http://schemas.openxmlformats.org/officeDocument/2006/relationships/hyperlink" Target="https://nam06.safelinks.protection.outlook.com/?url=https%3A%2F%2Furldefense.com%2Fv3%2F__https%3A%2F%2Flearn.microsoft.com%2Fen-us%2Fsemantic-kernel%2Fget-started%2Fquick-start-guide%3Fpivots%3Dprogramming-language-python__%3B!!A4F2R9G_pg!fywLhhLBoyxlbFwPqedES3qhyFBJiwfNqrfbmTwC5bVttAX-JWetxXG6vtVX4nryV9MH15an-CVeNfmw61Bmott7g74P9Leghg%24&amp;data=05%7C02%7CJames.Nguyen%40microsoft.com%7C9cc4a04954f640a44cb708dd7eda4f72%7C72f988bf86f141af91ab2d7cd011db47%7C1%7C0%7C638806198605859313%7CUnknown%7CTWFpbGZsb3d8eyJFbXB0eU1hcGkiOnRydWUsIlYiOiIwLjAuMDAwMCIsIlAiOiJXaW4zMiIsIkFOIjoiTWFpbCIsIldUIjoyfQ%3D%3D%7C0%7C%7C%7C&amp;sdata=K4Crwl8EfpHCTLBQeF07KbNmKgeANBkBupUXWnW%2Batg%3D&amp;reserved=0"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hyperlink" Target="https://nam06.safelinks.protection.outlook.com/?url=https%3A%2F%2Furldefense.com%2Fv3%2F__https%3A%2F%2Flearn.microsoft.com%2Fen-us%2Fazure%2Fai-services%2Fagents%2Fquickstart%3Fpivots%3Dprogramming-language-python-azure__%3B!!A4F2R9G_pg!fywLhhLBoyxlbFwPqedES3qhyFBJiwfNqrfbmTwC5bVttAX-JWetxXG6vtVX4nryV9MH15an-CVeNfmw61Bmott7g767ctuG9Q%24&amp;data=05%7C02%7CJames.Nguyen%40microsoft.com%7C9cc4a04954f640a44cb708dd7eda4f72%7C72f988bf86f141af91ab2d7cd011db47%7C1%7C0%7C638806198605834380%7CUnknown%7CTWFpbGZsb3d8eyJFbXB0eU1hcGkiOnRydWUsIlYiOiIwLjAuMDAwMCIsIlAiOiJXaW4zMiIsIkFOIjoiTWFpbCIsIldUIjoyfQ%3D%3D%7C0%7C%7C%7C&amp;sdata=70EI%2FKpl1BWYwLwHLicBawf0qCPpIx6WDGIfH64C4Wg%3D&amp;reserved=0" TargetMode="External"/><Relationship Id="rId5" Type="http://schemas.openxmlformats.org/officeDocument/2006/relationships/hyperlink" Target="https://forms.office.com/r/93UXcRXrpz" TargetMode="External"/><Relationship Id="rId4" Type="http://schemas.openxmlformats.org/officeDocument/2006/relationships/image" Target="../media/image39.svg"/><Relationship Id="rId9" Type="http://schemas.openxmlformats.org/officeDocument/2006/relationships/hyperlink" Target="https://github.com/microsoft/OpenAIWorkshop/tree/aa-dev-agentic/scenarios"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microsoft.github.io/autogen/" TargetMode="External"/><Relationship Id="rId2" Type="http://schemas.openxmlformats.org/officeDocument/2006/relationships/notesSlide" Target="../notesSlides/notesSlide36.xml"/><Relationship Id="rId1" Type="http://schemas.openxmlformats.org/officeDocument/2006/relationships/slideLayout" Target="../slideLayouts/slideLayout17.xml"/><Relationship Id="rId4" Type="http://schemas.openxmlformats.org/officeDocument/2006/relationships/image" Target="../media/image111.png"/></Relationships>
</file>

<file path=ppt/slides/_rels/slide4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tags" Target="../tags/tag2.xml"/><Relationship Id="rId5" Type="http://schemas.openxmlformats.org/officeDocument/2006/relationships/image" Target="../media/image114.emf"/><Relationship Id="rId4" Type="http://schemas.openxmlformats.org/officeDocument/2006/relationships/image" Target="../media/image11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39.svg"/></Relationships>
</file>

<file path=ppt/slides/_rels/slide4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117.png"/></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9.svg"/></Relationships>
</file>

<file path=ppt/slides/_rels/slide50.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27.png"/><Relationship Id="rId3" Type="http://schemas.openxmlformats.org/officeDocument/2006/relationships/image" Target="../media/image118.emf"/><Relationship Id="rId7" Type="http://schemas.openxmlformats.org/officeDocument/2006/relationships/image" Target="../media/image122.emf"/><Relationship Id="rId12" Type="http://schemas.openxmlformats.org/officeDocument/2006/relationships/image" Target="../media/image126.pn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121.emf"/><Relationship Id="rId11" Type="http://schemas.openxmlformats.org/officeDocument/2006/relationships/image" Target="../media/image125.png"/><Relationship Id="rId5" Type="http://schemas.openxmlformats.org/officeDocument/2006/relationships/image" Target="../media/image120.emf"/><Relationship Id="rId10" Type="http://schemas.openxmlformats.org/officeDocument/2006/relationships/image" Target="../media/image116.png"/><Relationship Id="rId4" Type="http://schemas.openxmlformats.org/officeDocument/2006/relationships/image" Target="../media/image119.emf"/><Relationship Id="rId9" Type="http://schemas.openxmlformats.org/officeDocument/2006/relationships/image" Target="../media/image124.png"/><Relationship Id="rId14" Type="http://schemas.openxmlformats.org/officeDocument/2006/relationships/image" Target="../media/image12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39.svg"/><Relationship Id="rId3" Type="http://schemas.openxmlformats.org/officeDocument/2006/relationships/image" Target="../media/image129.png"/><Relationship Id="rId7" Type="http://schemas.openxmlformats.org/officeDocument/2006/relationships/image" Target="../media/image133.svg"/><Relationship Id="rId12" Type="http://schemas.openxmlformats.org/officeDocument/2006/relationships/image" Target="../media/image138.png"/><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132.png"/><Relationship Id="rId11" Type="http://schemas.openxmlformats.org/officeDocument/2006/relationships/image" Target="../media/image137.svg"/><Relationship Id="rId5" Type="http://schemas.openxmlformats.org/officeDocument/2006/relationships/image" Target="../media/image131.png"/><Relationship Id="rId10" Type="http://schemas.openxmlformats.org/officeDocument/2006/relationships/image" Target="../media/image136.png"/><Relationship Id="rId4" Type="http://schemas.openxmlformats.org/officeDocument/2006/relationships/image" Target="../media/image130.png"/><Relationship Id="rId9" Type="http://schemas.openxmlformats.org/officeDocument/2006/relationships/image" Target="../media/image135.svg"/><Relationship Id="rId14" Type="http://schemas.openxmlformats.org/officeDocument/2006/relationships/image" Target="../media/image14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44.sv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jpeg"/><Relationship Id="rId4" Type="http://schemas.openxmlformats.org/officeDocument/2006/relationships/image" Target="../media/image41.jpeg"/></Relationships>
</file>

<file path=ppt/slides/_rels/slide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40.jpeg"/><Relationship Id="rId5" Type="http://schemas.openxmlformats.org/officeDocument/2006/relationships/image" Target="../media/image46.svg"/><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FCDF3B1-1C82-2276-1D79-00D1417AA00A}"/>
              </a:ext>
            </a:extLst>
          </p:cNvPr>
          <p:cNvSpPr>
            <a:spLocks noGrp="1"/>
          </p:cNvSpPr>
          <p:nvPr>
            <p:ph type="title"/>
          </p:nvPr>
        </p:nvSpPr>
        <p:spPr>
          <a:xfrm>
            <a:off x="631087" y="2445541"/>
            <a:ext cx="5603240" cy="3160289"/>
          </a:xfrm>
        </p:spPr>
        <p:txBody>
          <a:bodyPr/>
          <a:lstStyle/>
          <a:p>
            <a:r>
              <a:rPr lang="en-US"/>
              <a:t>AI Agent Workshop </a:t>
            </a:r>
            <a:br>
              <a:rPr lang="en-US"/>
            </a:br>
            <a:br>
              <a:rPr lang="en-US"/>
            </a:br>
            <a:r>
              <a:rPr lang="en-US" noProof="0"/>
              <a:t>Building AI </a:t>
            </a:r>
            <a:r>
              <a:rPr lang="en-US"/>
              <a:t>A</a:t>
            </a:r>
            <a:r>
              <a:rPr lang="en-US" noProof="0"/>
              <a:t>gents with </a:t>
            </a:r>
            <a:br>
              <a:rPr lang="en-US" noProof="0"/>
            </a:br>
            <a:r>
              <a:rPr lang="en-US" noProof="0"/>
              <a:t>Azure</a:t>
            </a:r>
            <a:br>
              <a:rPr lang="en-US" noProof="0"/>
            </a:br>
            <a:br>
              <a:rPr lang="en-US" noProof="0"/>
            </a:br>
            <a:r>
              <a:rPr lang="en-US" sz="2400" noProof="0"/>
              <a:t>May 05 – May 12</a:t>
            </a:r>
            <a:endParaRPr lang="en-US"/>
          </a:p>
        </p:txBody>
      </p:sp>
    </p:spTree>
    <p:extLst>
      <p:ext uri="{BB962C8B-B14F-4D97-AF65-F5344CB8AC3E}">
        <p14:creationId xmlns:p14="http://schemas.microsoft.com/office/powerpoint/2010/main" val="322534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1D89665-2F0A-A78E-78C5-7091B730A449}"/>
              </a:ext>
            </a:extLst>
          </p:cNvPr>
          <p:cNvCxnSpPr>
            <a:cxnSpLocks/>
          </p:cNvCxnSpPr>
          <p:nvPr/>
        </p:nvCxnSpPr>
        <p:spPr>
          <a:xfrm>
            <a:off x="1204269" y="11549324"/>
            <a:ext cx="10371139" cy="0"/>
          </a:xfrm>
          <a:prstGeom prst="line">
            <a:avLst/>
          </a:prstGeom>
          <a:ln w="6350">
            <a:solidFill>
              <a:schemeClr val="bg1">
                <a:lumMod val="75000"/>
                <a:lumOff val="2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Title 1">
            <a:extLst>
              <a:ext uri="{FF2B5EF4-FFF2-40B4-BE49-F238E27FC236}">
                <a16:creationId xmlns:a16="http://schemas.microsoft.com/office/drawing/2014/main" id="{C7749E61-4C89-854C-C365-88E3CCB36179}"/>
              </a:ext>
            </a:extLst>
          </p:cNvPr>
          <p:cNvSpPr>
            <a:spLocks noGrp="1"/>
          </p:cNvSpPr>
          <p:nvPr>
            <p:ph type="title"/>
          </p:nvPr>
        </p:nvSpPr>
        <p:spPr>
          <a:xfrm>
            <a:off x="588263" y="457200"/>
            <a:ext cx="11018520" cy="430887"/>
          </a:xfrm>
        </p:spPr>
        <p:txBody>
          <a:bodyPr>
            <a:noAutofit/>
          </a:bodyPr>
          <a:lstStyle/>
          <a:p>
            <a:r>
              <a:rPr lang="en-US" sz="3200">
                <a:solidFill>
                  <a:schemeClr val="tx1"/>
                </a:solidFill>
              </a:rPr>
              <a:t>Spectrum of LLM-based Solutions</a:t>
            </a:r>
          </a:p>
        </p:txBody>
      </p:sp>
      <p:grpSp>
        <p:nvGrpSpPr>
          <p:cNvPr id="70" name="Group 69">
            <a:extLst>
              <a:ext uri="{FF2B5EF4-FFF2-40B4-BE49-F238E27FC236}">
                <a16:creationId xmlns:a16="http://schemas.microsoft.com/office/drawing/2014/main" id="{19619689-1EED-4358-97EC-D6AE12E7B314}"/>
              </a:ext>
            </a:extLst>
          </p:cNvPr>
          <p:cNvGrpSpPr/>
          <p:nvPr/>
        </p:nvGrpSpPr>
        <p:grpSpPr>
          <a:xfrm>
            <a:off x="758087" y="2410292"/>
            <a:ext cx="2272613" cy="865788"/>
            <a:chOff x="3980506" y="1137044"/>
            <a:chExt cx="2272613" cy="865788"/>
          </a:xfrm>
        </p:grpSpPr>
        <p:pic>
          <p:nvPicPr>
            <p:cNvPr id="71" name="Graphic 70" descr="Document outline">
              <a:extLst>
                <a:ext uri="{FF2B5EF4-FFF2-40B4-BE49-F238E27FC236}">
                  <a16:creationId xmlns:a16="http://schemas.microsoft.com/office/drawing/2014/main" id="{15D038FE-277C-4714-D479-E9274CC18F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80506" y="1137044"/>
              <a:ext cx="726404" cy="726404"/>
            </a:xfrm>
            <a:prstGeom prst="rect">
              <a:avLst/>
            </a:prstGeom>
          </p:spPr>
        </p:pic>
        <p:pic>
          <p:nvPicPr>
            <p:cNvPr id="77" name="Graphic 76" descr="Contract outline">
              <a:extLst>
                <a:ext uri="{FF2B5EF4-FFF2-40B4-BE49-F238E27FC236}">
                  <a16:creationId xmlns:a16="http://schemas.microsoft.com/office/drawing/2014/main" id="{32B658BD-D61A-98C2-8C4B-8759B7E0FE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26715" y="1141709"/>
              <a:ext cx="726404" cy="726404"/>
            </a:xfrm>
            <a:prstGeom prst="rect">
              <a:avLst/>
            </a:prstGeom>
          </p:spPr>
        </p:pic>
        <p:cxnSp>
          <p:nvCxnSpPr>
            <p:cNvPr id="78" name="Straight Arrow Connector 77">
              <a:extLst>
                <a:ext uri="{FF2B5EF4-FFF2-40B4-BE49-F238E27FC236}">
                  <a16:creationId xmlns:a16="http://schemas.microsoft.com/office/drawing/2014/main" id="{37A28EAC-9252-658E-9D6B-F6939FAD9EDD}"/>
                </a:ext>
              </a:extLst>
            </p:cNvPr>
            <p:cNvCxnSpPr>
              <a:cxnSpLocks/>
            </p:cNvCxnSpPr>
            <p:nvPr/>
          </p:nvCxnSpPr>
          <p:spPr>
            <a:xfrm>
              <a:off x="4565842" y="1517024"/>
              <a:ext cx="20954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97CEC005-F55D-7938-5688-7CBEB9DFC42C}"/>
                </a:ext>
              </a:extLst>
            </p:cNvPr>
            <p:cNvCxnSpPr>
              <a:cxnSpLocks/>
            </p:cNvCxnSpPr>
            <p:nvPr/>
          </p:nvCxnSpPr>
          <p:spPr>
            <a:xfrm>
              <a:off x="5452805" y="1525413"/>
              <a:ext cx="2143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1DDA4E54-A07C-32D1-48A3-2298616DCF90}"/>
                </a:ext>
              </a:extLst>
            </p:cNvPr>
            <p:cNvSpPr txBox="1"/>
            <p:nvPr/>
          </p:nvSpPr>
          <p:spPr>
            <a:xfrm>
              <a:off x="3994894" y="1772000"/>
              <a:ext cx="697627" cy="230832"/>
            </a:xfrm>
            <a:prstGeom prst="rect">
              <a:avLst/>
            </a:prstGeom>
            <a:noFill/>
          </p:spPr>
          <p:txBody>
            <a:bodyPr wrap="none" rtlCol="0">
              <a:spAutoFit/>
            </a:bodyPr>
            <a:lstStyle/>
            <a:p>
              <a:r>
                <a:rPr lang="en-US" sz="900"/>
                <a:t>document</a:t>
              </a:r>
            </a:p>
          </p:txBody>
        </p:sp>
        <p:sp>
          <p:nvSpPr>
            <p:cNvPr id="84" name="TextBox 83">
              <a:extLst>
                <a:ext uri="{FF2B5EF4-FFF2-40B4-BE49-F238E27FC236}">
                  <a16:creationId xmlns:a16="http://schemas.microsoft.com/office/drawing/2014/main" id="{40E773F0-56DD-CA4D-2657-128CB366E352}"/>
                </a:ext>
              </a:extLst>
            </p:cNvPr>
            <p:cNvSpPr txBox="1"/>
            <p:nvPr/>
          </p:nvSpPr>
          <p:spPr>
            <a:xfrm>
              <a:off x="5572121" y="1772000"/>
              <a:ext cx="652743" cy="230832"/>
            </a:xfrm>
            <a:prstGeom prst="rect">
              <a:avLst/>
            </a:prstGeom>
            <a:noFill/>
          </p:spPr>
          <p:txBody>
            <a:bodyPr wrap="none" rtlCol="0">
              <a:spAutoFit/>
            </a:bodyPr>
            <a:lstStyle/>
            <a:p>
              <a:r>
                <a:rPr lang="en-US" sz="900"/>
                <a:t>summary</a:t>
              </a:r>
            </a:p>
          </p:txBody>
        </p:sp>
        <p:grpSp>
          <p:nvGrpSpPr>
            <p:cNvPr id="90" name="Group 89">
              <a:extLst>
                <a:ext uri="{FF2B5EF4-FFF2-40B4-BE49-F238E27FC236}">
                  <a16:creationId xmlns:a16="http://schemas.microsoft.com/office/drawing/2014/main" id="{5C0CBF15-6293-872F-BFF2-1FC29AB190C5}"/>
                </a:ext>
              </a:extLst>
            </p:cNvPr>
            <p:cNvGrpSpPr/>
            <p:nvPr/>
          </p:nvGrpSpPr>
          <p:grpSpPr>
            <a:xfrm>
              <a:off x="4782293" y="1389003"/>
              <a:ext cx="670512" cy="474445"/>
              <a:chOff x="1386081" y="2798206"/>
              <a:chExt cx="670512" cy="474445"/>
            </a:xfrm>
          </p:grpSpPr>
          <p:sp>
            <p:nvSpPr>
              <p:cNvPr id="91" name="Rectangle: Rounded Corners 90">
                <a:extLst>
                  <a:ext uri="{FF2B5EF4-FFF2-40B4-BE49-F238E27FC236}">
                    <a16:creationId xmlns:a16="http://schemas.microsoft.com/office/drawing/2014/main" id="{9CA02AC1-B808-12E9-250A-877DF115B63C}"/>
                  </a:ext>
                </a:extLst>
              </p:cNvPr>
              <p:cNvSpPr/>
              <p:nvPr/>
            </p:nvSpPr>
            <p:spPr>
              <a:xfrm>
                <a:off x="1386081" y="2798206"/>
                <a:ext cx="670512" cy="263150"/>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900">
                    <a:solidFill>
                      <a:schemeClr val="tx1"/>
                    </a:solidFill>
                    <a:latin typeface="Segoe UI Semibold"/>
                    <a:ea typeface="Open Sans"/>
                    <a:cs typeface="Open Sans"/>
                  </a:rPr>
                  <a:t>LLM</a:t>
                </a:r>
              </a:p>
            </p:txBody>
          </p:sp>
          <p:sp>
            <p:nvSpPr>
              <p:cNvPr id="92" name="TextBox 91">
                <a:extLst>
                  <a:ext uri="{FF2B5EF4-FFF2-40B4-BE49-F238E27FC236}">
                    <a16:creationId xmlns:a16="http://schemas.microsoft.com/office/drawing/2014/main" id="{B7959A6F-1C1B-656E-B767-1EBC567A1E3B}"/>
                  </a:ext>
                </a:extLst>
              </p:cNvPr>
              <p:cNvSpPr txBox="1"/>
              <p:nvPr/>
            </p:nvSpPr>
            <p:spPr>
              <a:xfrm>
                <a:off x="1459991" y="3041819"/>
                <a:ext cx="550151" cy="230832"/>
              </a:xfrm>
              <a:prstGeom prst="rect">
                <a:avLst/>
              </a:prstGeom>
              <a:noFill/>
            </p:spPr>
            <p:txBody>
              <a:bodyPr wrap="none" rtlCol="0">
                <a:spAutoFit/>
              </a:bodyPr>
              <a:lstStyle/>
              <a:p>
                <a:r>
                  <a:rPr lang="en-US" sz="900"/>
                  <a:t>prompt</a:t>
                </a:r>
              </a:p>
            </p:txBody>
          </p:sp>
        </p:grpSp>
      </p:grpSp>
      <p:grpSp>
        <p:nvGrpSpPr>
          <p:cNvPr id="93" name="Group 92">
            <a:extLst>
              <a:ext uri="{FF2B5EF4-FFF2-40B4-BE49-F238E27FC236}">
                <a16:creationId xmlns:a16="http://schemas.microsoft.com/office/drawing/2014/main" id="{9B54412E-F768-ECDF-55B9-2EB0600BEF9A}"/>
              </a:ext>
            </a:extLst>
          </p:cNvPr>
          <p:cNvGrpSpPr/>
          <p:nvPr/>
        </p:nvGrpSpPr>
        <p:grpSpPr>
          <a:xfrm>
            <a:off x="3523159" y="2159312"/>
            <a:ext cx="3672632" cy="1563581"/>
            <a:chOff x="2931180" y="2100389"/>
            <a:chExt cx="3672632" cy="1563581"/>
          </a:xfrm>
        </p:grpSpPr>
        <p:sp>
          <p:nvSpPr>
            <p:cNvPr id="94" name="Rectangle: Rounded Corners 93">
              <a:extLst>
                <a:ext uri="{FF2B5EF4-FFF2-40B4-BE49-F238E27FC236}">
                  <a16:creationId xmlns:a16="http://schemas.microsoft.com/office/drawing/2014/main" id="{CECC9043-F34E-BA5F-B443-16E3ABFD638B}"/>
                </a:ext>
              </a:extLst>
            </p:cNvPr>
            <p:cNvSpPr/>
            <p:nvPr/>
          </p:nvSpPr>
          <p:spPr>
            <a:xfrm>
              <a:off x="4899611" y="2374121"/>
              <a:ext cx="811078" cy="263150"/>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900">
                  <a:solidFill>
                    <a:schemeClr val="tx1"/>
                  </a:solidFill>
                  <a:latin typeface="Segoe UI Semibold"/>
                  <a:ea typeface="Open Sans"/>
                  <a:cs typeface="Open Sans"/>
                </a:rPr>
                <a:t>LLM</a:t>
              </a:r>
            </a:p>
          </p:txBody>
        </p:sp>
        <p:pic>
          <p:nvPicPr>
            <p:cNvPr id="95" name="Graphic 94" descr="Questions outline">
              <a:extLst>
                <a:ext uri="{FF2B5EF4-FFF2-40B4-BE49-F238E27FC236}">
                  <a16:creationId xmlns:a16="http://schemas.microsoft.com/office/drawing/2014/main" id="{C9977E0F-6BDE-3651-AE7C-ED179E332B0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31180" y="2100389"/>
              <a:ext cx="705394" cy="705394"/>
            </a:xfrm>
            <a:prstGeom prst="rect">
              <a:avLst/>
            </a:prstGeom>
          </p:spPr>
        </p:pic>
        <p:pic>
          <p:nvPicPr>
            <p:cNvPr id="96" name="Graphic 95" descr="List outline">
              <a:extLst>
                <a:ext uri="{FF2B5EF4-FFF2-40B4-BE49-F238E27FC236}">
                  <a16:creationId xmlns:a16="http://schemas.microsoft.com/office/drawing/2014/main" id="{6A969927-3C5B-F8BE-AECF-F738A4DCCE5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62208" y="2148406"/>
              <a:ext cx="741604" cy="741604"/>
            </a:xfrm>
            <a:prstGeom prst="rect">
              <a:avLst/>
            </a:prstGeom>
          </p:spPr>
        </p:pic>
        <p:cxnSp>
          <p:nvCxnSpPr>
            <p:cNvPr id="99" name="Straight Arrow Connector 98">
              <a:extLst>
                <a:ext uri="{FF2B5EF4-FFF2-40B4-BE49-F238E27FC236}">
                  <a16:creationId xmlns:a16="http://schemas.microsoft.com/office/drawing/2014/main" id="{A5D3C376-1DC2-1284-E62E-733B8E674174}"/>
                </a:ext>
              </a:extLst>
            </p:cNvPr>
            <p:cNvCxnSpPr>
              <a:cxnSpLocks/>
              <a:endCxn id="106" idx="1"/>
            </p:cNvCxnSpPr>
            <p:nvPr/>
          </p:nvCxnSpPr>
          <p:spPr>
            <a:xfrm>
              <a:off x="3507700" y="2505696"/>
              <a:ext cx="315066" cy="10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903DDEA-728C-83B2-64E5-2482C9F6DF33}"/>
                </a:ext>
              </a:extLst>
            </p:cNvPr>
            <p:cNvCxnSpPr>
              <a:cxnSpLocks/>
            </p:cNvCxnSpPr>
            <p:nvPr/>
          </p:nvCxnSpPr>
          <p:spPr>
            <a:xfrm>
              <a:off x="5710689" y="2505696"/>
              <a:ext cx="27934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83F4851B-DCBC-F9DE-D2CB-51C89F9AD47C}"/>
                </a:ext>
              </a:extLst>
            </p:cNvPr>
            <p:cNvCxnSpPr>
              <a:cxnSpLocks/>
            </p:cNvCxnSpPr>
            <p:nvPr/>
          </p:nvCxnSpPr>
          <p:spPr>
            <a:xfrm flipV="1">
              <a:off x="4366962" y="2635299"/>
              <a:ext cx="0" cy="3409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3E775205-D833-22FC-FEDB-6297F6FD9FFD}"/>
                </a:ext>
              </a:extLst>
            </p:cNvPr>
            <p:cNvSpPr txBox="1"/>
            <p:nvPr/>
          </p:nvSpPr>
          <p:spPr>
            <a:xfrm>
              <a:off x="5957481" y="2784384"/>
              <a:ext cx="548548" cy="230832"/>
            </a:xfrm>
            <a:prstGeom prst="rect">
              <a:avLst/>
            </a:prstGeom>
            <a:noFill/>
          </p:spPr>
          <p:txBody>
            <a:bodyPr wrap="none" rtlCol="0">
              <a:spAutoFit/>
            </a:bodyPr>
            <a:lstStyle/>
            <a:p>
              <a:r>
                <a:rPr lang="en-US" sz="900"/>
                <a:t>answer</a:t>
              </a:r>
            </a:p>
          </p:txBody>
        </p:sp>
        <p:sp>
          <p:nvSpPr>
            <p:cNvPr id="103" name="TextBox 102">
              <a:extLst>
                <a:ext uri="{FF2B5EF4-FFF2-40B4-BE49-F238E27FC236}">
                  <a16:creationId xmlns:a16="http://schemas.microsoft.com/office/drawing/2014/main" id="{C6A91AFA-001B-11B4-14A5-025F56A3536D}"/>
                </a:ext>
              </a:extLst>
            </p:cNvPr>
            <p:cNvSpPr txBox="1"/>
            <p:nvPr/>
          </p:nvSpPr>
          <p:spPr>
            <a:xfrm>
              <a:off x="2943981" y="2724450"/>
              <a:ext cx="622286" cy="230832"/>
            </a:xfrm>
            <a:prstGeom prst="rect">
              <a:avLst/>
            </a:prstGeom>
            <a:noFill/>
          </p:spPr>
          <p:txBody>
            <a:bodyPr wrap="none" rtlCol="0">
              <a:spAutoFit/>
            </a:bodyPr>
            <a:lstStyle/>
            <a:p>
              <a:r>
                <a:rPr lang="en-US" sz="900"/>
                <a:t>question</a:t>
              </a:r>
            </a:p>
          </p:txBody>
        </p:sp>
        <p:sp>
          <p:nvSpPr>
            <p:cNvPr id="104" name="Rectangle: Rounded Corners 103">
              <a:extLst>
                <a:ext uri="{FF2B5EF4-FFF2-40B4-BE49-F238E27FC236}">
                  <a16:creationId xmlns:a16="http://schemas.microsoft.com/office/drawing/2014/main" id="{C4C17FEC-574E-08BA-F2EC-B8CB956BDDFB}"/>
                </a:ext>
              </a:extLst>
            </p:cNvPr>
            <p:cNvSpPr/>
            <p:nvPr/>
          </p:nvSpPr>
          <p:spPr>
            <a:xfrm>
              <a:off x="3831283" y="3001362"/>
              <a:ext cx="811080" cy="263150"/>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900">
                  <a:solidFill>
                    <a:schemeClr val="tx1"/>
                  </a:solidFill>
                  <a:latin typeface="Segoe UI Semibold"/>
                  <a:ea typeface="Open Sans"/>
                  <a:cs typeface="Open Sans"/>
                </a:rPr>
                <a:t>Search</a:t>
              </a:r>
            </a:p>
          </p:txBody>
        </p:sp>
        <p:cxnSp>
          <p:nvCxnSpPr>
            <p:cNvPr id="105" name="Straight Arrow Connector 104">
              <a:extLst>
                <a:ext uri="{FF2B5EF4-FFF2-40B4-BE49-F238E27FC236}">
                  <a16:creationId xmlns:a16="http://schemas.microsoft.com/office/drawing/2014/main" id="{ACB70BFB-4917-9ED5-B6BC-8D65BF3A2812}"/>
                </a:ext>
              </a:extLst>
            </p:cNvPr>
            <p:cNvCxnSpPr>
              <a:cxnSpLocks/>
            </p:cNvCxnSpPr>
            <p:nvPr/>
          </p:nvCxnSpPr>
          <p:spPr>
            <a:xfrm>
              <a:off x="4114011" y="2638359"/>
              <a:ext cx="0" cy="3511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Rectangle: Rounded Corners 105">
              <a:extLst>
                <a:ext uri="{FF2B5EF4-FFF2-40B4-BE49-F238E27FC236}">
                  <a16:creationId xmlns:a16="http://schemas.microsoft.com/office/drawing/2014/main" id="{107671C6-4FCE-F8B7-09EA-606F8FA924CD}"/>
                </a:ext>
              </a:extLst>
            </p:cNvPr>
            <p:cNvSpPr/>
            <p:nvPr/>
          </p:nvSpPr>
          <p:spPr>
            <a:xfrm>
              <a:off x="3822766" y="2375209"/>
              <a:ext cx="811079" cy="263150"/>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900">
                  <a:solidFill>
                    <a:schemeClr val="tx1"/>
                  </a:solidFill>
                  <a:latin typeface="Segoe UI Semibold"/>
                  <a:ea typeface="Open Sans"/>
                  <a:cs typeface="Open Sans"/>
                </a:rPr>
                <a:t>Agent</a:t>
              </a:r>
            </a:p>
          </p:txBody>
        </p:sp>
        <p:cxnSp>
          <p:nvCxnSpPr>
            <p:cNvPr id="107" name="Straight Arrow Connector 106">
              <a:extLst>
                <a:ext uri="{FF2B5EF4-FFF2-40B4-BE49-F238E27FC236}">
                  <a16:creationId xmlns:a16="http://schemas.microsoft.com/office/drawing/2014/main" id="{1A6D324F-B3C1-4998-3C7F-F74ADCC63B84}"/>
                </a:ext>
              </a:extLst>
            </p:cNvPr>
            <p:cNvCxnSpPr>
              <a:cxnSpLocks/>
            </p:cNvCxnSpPr>
            <p:nvPr/>
          </p:nvCxnSpPr>
          <p:spPr>
            <a:xfrm>
              <a:off x="4648229" y="2506784"/>
              <a:ext cx="2401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AEAB5074-CB6D-1151-7676-395A535ED6D7}"/>
                </a:ext>
              </a:extLst>
            </p:cNvPr>
            <p:cNvSpPr txBox="1"/>
            <p:nvPr/>
          </p:nvSpPr>
          <p:spPr>
            <a:xfrm>
              <a:off x="4307274" y="2707376"/>
              <a:ext cx="407484" cy="230832"/>
            </a:xfrm>
            <a:prstGeom prst="rect">
              <a:avLst/>
            </a:prstGeom>
            <a:noFill/>
          </p:spPr>
          <p:txBody>
            <a:bodyPr wrap="none" rtlCol="0">
              <a:spAutoFit/>
            </a:bodyPr>
            <a:lstStyle/>
            <a:p>
              <a:r>
                <a:rPr lang="en-US" sz="900"/>
                <a:t>data</a:t>
              </a:r>
            </a:p>
          </p:txBody>
        </p:sp>
        <p:sp>
          <p:nvSpPr>
            <p:cNvPr id="109" name="TextBox 108">
              <a:extLst>
                <a:ext uri="{FF2B5EF4-FFF2-40B4-BE49-F238E27FC236}">
                  <a16:creationId xmlns:a16="http://schemas.microsoft.com/office/drawing/2014/main" id="{288D9EE1-B445-3137-1D05-B66F363138B7}"/>
                </a:ext>
              </a:extLst>
            </p:cNvPr>
            <p:cNvSpPr txBox="1"/>
            <p:nvPr/>
          </p:nvSpPr>
          <p:spPr>
            <a:xfrm>
              <a:off x="3696072" y="2698535"/>
              <a:ext cx="465192" cy="230832"/>
            </a:xfrm>
            <a:prstGeom prst="rect">
              <a:avLst/>
            </a:prstGeom>
            <a:noFill/>
          </p:spPr>
          <p:txBody>
            <a:bodyPr wrap="none" rtlCol="0">
              <a:spAutoFit/>
            </a:bodyPr>
            <a:lstStyle/>
            <a:p>
              <a:r>
                <a:rPr lang="en-US" sz="900"/>
                <a:t>query</a:t>
              </a:r>
            </a:p>
          </p:txBody>
        </p:sp>
        <p:sp>
          <p:nvSpPr>
            <p:cNvPr id="110" name="TextBox 109">
              <a:extLst>
                <a:ext uri="{FF2B5EF4-FFF2-40B4-BE49-F238E27FC236}">
                  <a16:creationId xmlns:a16="http://schemas.microsoft.com/office/drawing/2014/main" id="{A15DE88B-8C2D-D792-9950-D98ECC990896}"/>
                </a:ext>
              </a:extLst>
            </p:cNvPr>
            <p:cNvSpPr txBox="1"/>
            <p:nvPr/>
          </p:nvSpPr>
          <p:spPr>
            <a:xfrm>
              <a:off x="5034945" y="2607030"/>
              <a:ext cx="550151" cy="507831"/>
            </a:xfrm>
            <a:prstGeom prst="rect">
              <a:avLst/>
            </a:prstGeom>
            <a:noFill/>
          </p:spPr>
          <p:txBody>
            <a:bodyPr wrap="none" rtlCol="0">
              <a:spAutoFit/>
            </a:bodyPr>
            <a:lstStyle/>
            <a:p>
              <a:pPr algn="ctr"/>
              <a:r>
                <a:rPr lang="en-US" sz="900"/>
                <a:t>prompt</a:t>
              </a:r>
              <a:br>
                <a:rPr lang="en-US" sz="900"/>
              </a:br>
              <a:r>
                <a:rPr lang="en-US" sz="900"/>
                <a:t>+</a:t>
              </a:r>
            </a:p>
            <a:p>
              <a:pPr algn="ctr"/>
              <a:r>
                <a:rPr lang="en-US" sz="900"/>
                <a:t>data</a:t>
              </a:r>
            </a:p>
          </p:txBody>
        </p:sp>
        <p:pic>
          <p:nvPicPr>
            <p:cNvPr id="111" name="Graphic 110" descr="Folder Search outline">
              <a:extLst>
                <a:ext uri="{FF2B5EF4-FFF2-40B4-BE49-F238E27FC236}">
                  <a16:creationId xmlns:a16="http://schemas.microsoft.com/office/drawing/2014/main" id="{F1B5F969-939C-279C-302E-70E50DFEEDA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895383" y="3252079"/>
              <a:ext cx="411891" cy="411891"/>
            </a:xfrm>
            <a:prstGeom prst="rect">
              <a:avLst/>
            </a:prstGeom>
          </p:spPr>
        </p:pic>
        <p:sp>
          <p:nvSpPr>
            <p:cNvPr id="112" name="TextBox 111">
              <a:extLst>
                <a:ext uri="{FF2B5EF4-FFF2-40B4-BE49-F238E27FC236}">
                  <a16:creationId xmlns:a16="http://schemas.microsoft.com/office/drawing/2014/main" id="{9D6B4EAD-FCB3-D6E3-E28C-AAA150BDD62B}"/>
                </a:ext>
              </a:extLst>
            </p:cNvPr>
            <p:cNvSpPr txBox="1"/>
            <p:nvPr/>
          </p:nvSpPr>
          <p:spPr>
            <a:xfrm>
              <a:off x="4212112" y="3326872"/>
              <a:ext cx="429926" cy="230832"/>
            </a:xfrm>
            <a:prstGeom prst="rect">
              <a:avLst/>
            </a:prstGeom>
            <a:noFill/>
          </p:spPr>
          <p:txBody>
            <a:bodyPr wrap="none" rtlCol="0">
              <a:spAutoFit/>
            </a:bodyPr>
            <a:lstStyle/>
            <a:p>
              <a:r>
                <a:rPr lang="en-US" sz="900"/>
                <a:t>docs</a:t>
              </a:r>
            </a:p>
          </p:txBody>
        </p:sp>
      </p:grpSp>
      <p:grpSp>
        <p:nvGrpSpPr>
          <p:cNvPr id="113" name="Group 112">
            <a:extLst>
              <a:ext uri="{FF2B5EF4-FFF2-40B4-BE49-F238E27FC236}">
                <a16:creationId xmlns:a16="http://schemas.microsoft.com/office/drawing/2014/main" id="{15EA8A08-A99E-C5D5-E359-409D942BEC87}"/>
              </a:ext>
            </a:extLst>
          </p:cNvPr>
          <p:cNvGrpSpPr/>
          <p:nvPr/>
        </p:nvGrpSpPr>
        <p:grpSpPr>
          <a:xfrm>
            <a:off x="7553806" y="1582393"/>
            <a:ext cx="4343985" cy="2752660"/>
            <a:chOff x="4861611" y="3773757"/>
            <a:chExt cx="4343985" cy="2752660"/>
          </a:xfrm>
        </p:grpSpPr>
        <p:pic>
          <p:nvPicPr>
            <p:cNvPr id="114" name="Graphic 113" descr="Questions outline">
              <a:extLst>
                <a:ext uri="{FF2B5EF4-FFF2-40B4-BE49-F238E27FC236}">
                  <a16:creationId xmlns:a16="http://schemas.microsoft.com/office/drawing/2014/main" id="{018B947D-C1A7-4DD2-C962-C4F2C0FB7C2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92322" y="4066705"/>
              <a:ext cx="705394" cy="705394"/>
            </a:xfrm>
            <a:prstGeom prst="rect">
              <a:avLst/>
            </a:prstGeom>
          </p:spPr>
        </p:pic>
        <p:cxnSp>
          <p:nvCxnSpPr>
            <p:cNvPr id="115" name="Straight Arrow Connector 114">
              <a:extLst>
                <a:ext uri="{FF2B5EF4-FFF2-40B4-BE49-F238E27FC236}">
                  <a16:creationId xmlns:a16="http://schemas.microsoft.com/office/drawing/2014/main" id="{B15BED1E-2DCA-912A-43E5-739580919D12}"/>
                </a:ext>
              </a:extLst>
            </p:cNvPr>
            <p:cNvCxnSpPr>
              <a:cxnSpLocks/>
            </p:cNvCxnSpPr>
            <p:nvPr/>
          </p:nvCxnSpPr>
          <p:spPr>
            <a:xfrm>
              <a:off x="6913947" y="4569989"/>
              <a:ext cx="27934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11C13D00-EA83-F357-77F1-F93469F4082A}"/>
                </a:ext>
              </a:extLst>
            </p:cNvPr>
            <p:cNvCxnSpPr>
              <a:cxnSpLocks/>
            </p:cNvCxnSpPr>
            <p:nvPr/>
          </p:nvCxnSpPr>
          <p:spPr>
            <a:xfrm flipV="1">
              <a:off x="6530591" y="5448913"/>
              <a:ext cx="0" cy="3409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92B9AE18-17D4-AF46-978D-84FB8567F2C9}"/>
                </a:ext>
              </a:extLst>
            </p:cNvPr>
            <p:cNvSpPr txBox="1"/>
            <p:nvPr/>
          </p:nvSpPr>
          <p:spPr>
            <a:xfrm>
              <a:off x="5030587" y="4713923"/>
              <a:ext cx="835485" cy="230832"/>
            </a:xfrm>
            <a:prstGeom prst="rect">
              <a:avLst/>
            </a:prstGeom>
            <a:noFill/>
          </p:spPr>
          <p:txBody>
            <a:bodyPr wrap="none" rtlCol="0">
              <a:spAutoFit/>
            </a:bodyPr>
            <a:lstStyle/>
            <a:p>
              <a:r>
                <a:rPr lang="en-US" sz="900"/>
                <a:t>conversation</a:t>
              </a:r>
            </a:p>
          </p:txBody>
        </p:sp>
        <p:pic>
          <p:nvPicPr>
            <p:cNvPr id="118" name="Graphic 117" descr="Folder Search outline">
              <a:extLst>
                <a:ext uri="{FF2B5EF4-FFF2-40B4-BE49-F238E27FC236}">
                  <a16:creationId xmlns:a16="http://schemas.microsoft.com/office/drawing/2014/main" id="{265C443C-C151-DE72-E7DD-45D31D087F2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096469" y="6130952"/>
              <a:ext cx="395465" cy="395465"/>
            </a:xfrm>
            <a:prstGeom prst="rect">
              <a:avLst/>
            </a:prstGeom>
          </p:spPr>
        </p:pic>
        <p:sp>
          <p:nvSpPr>
            <p:cNvPr id="119" name="Rectangle: Rounded Corners 118">
              <a:extLst>
                <a:ext uri="{FF2B5EF4-FFF2-40B4-BE49-F238E27FC236}">
                  <a16:creationId xmlns:a16="http://schemas.microsoft.com/office/drawing/2014/main" id="{A63A0A80-EEB2-9F4D-C6AB-78BB308BA804}"/>
                </a:ext>
              </a:extLst>
            </p:cNvPr>
            <p:cNvSpPr/>
            <p:nvPr/>
          </p:nvSpPr>
          <p:spPr>
            <a:xfrm>
              <a:off x="6013178" y="5809633"/>
              <a:ext cx="811080" cy="315225"/>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900">
                  <a:solidFill>
                    <a:schemeClr val="tx1"/>
                  </a:solidFill>
                  <a:latin typeface="Segoe UI Semibold"/>
                  <a:ea typeface="Open Sans"/>
                  <a:cs typeface="Open Sans"/>
                </a:rPr>
                <a:t>Search</a:t>
              </a:r>
            </a:p>
          </p:txBody>
        </p:sp>
        <p:cxnSp>
          <p:nvCxnSpPr>
            <p:cNvPr id="120" name="Straight Arrow Connector 119">
              <a:extLst>
                <a:ext uri="{FF2B5EF4-FFF2-40B4-BE49-F238E27FC236}">
                  <a16:creationId xmlns:a16="http://schemas.microsoft.com/office/drawing/2014/main" id="{BE7BF295-272A-8285-A16E-CFAA0F5E33B3}"/>
                </a:ext>
              </a:extLst>
            </p:cNvPr>
            <p:cNvCxnSpPr>
              <a:cxnSpLocks/>
            </p:cNvCxnSpPr>
            <p:nvPr/>
          </p:nvCxnSpPr>
          <p:spPr>
            <a:xfrm>
              <a:off x="6394480" y="5451973"/>
              <a:ext cx="0" cy="3511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Rounded Corners 120">
              <a:extLst>
                <a:ext uri="{FF2B5EF4-FFF2-40B4-BE49-F238E27FC236}">
                  <a16:creationId xmlns:a16="http://schemas.microsoft.com/office/drawing/2014/main" id="{56C43426-147B-ACCC-FC81-F757CF484276}"/>
                </a:ext>
              </a:extLst>
            </p:cNvPr>
            <p:cNvSpPr/>
            <p:nvPr/>
          </p:nvSpPr>
          <p:spPr>
            <a:xfrm>
              <a:off x="6003944" y="5081177"/>
              <a:ext cx="842691"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900">
                  <a:solidFill>
                    <a:schemeClr val="tx1"/>
                  </a:solidFill>
                  <a:latin typeface="Segoe UI Semibold"/>
                  <a:ea typeface="Open Sans"/>
                  <a:cs typeface="Open Sans"/>
                </a:rPr>
                <a:t>Retrieval</a:t>
              </a:r>
            </a:p>
            <a:p>
              <a:pPr algn="ctr" defTabSz="932293" fontAlgn="base">
                <a:spcBef>
                  <a:spcPct val="0"/>
                </a:spcBef>
                <a:spcAft>
                  <a:spcPct val="0"/>
                </a:spcAft>
              </a:pPr>
              <a:r>
                <a:rPr lang="en-US" sz="900">
                  <a:solidFill>
                    <a:schemeClr val="tx1"/>
                  </a:solidFill>
                  <a:latin typeface="Segoe UI Semibold"/>
                  <a:ea typeface="Open Sans"/>
                  <a:cs typeface="Open Sans"/>
                </a:rPr>
                <a:t>Agent</a:t>
              </a:r>
            </a:p>
          </p:txBody>
        </p:sp>
        <p:sp>
          <p:nvSpPr>
            <p:cNvPr id="122" name="TextBox 121">
              <a:extLst>
                <a:ext uri="{FF2B5EF4-FFF2-40B4-BE49-F238E27FC236}">
                  <a16:creationId xmlns:a16="http://schemas.microsoft.com/office/drawing/2014/main" id="{B050CD15-F552-444D-DA69-E07A2D460568}"/>
                </a:ext>
              </a:extLst>
            </p:cNvPr>
            <p:cNvSpPr txBox="1"/>
            <p:nvPr/>
          </p:nvSpPr>
          <p:spPr>
            <a:xfrm>
              <a:off x="6470903" y="5520990"/>
              <a:ext cx="407484" cy="230832"/>
            </a:xfrm>
            <a:prstGeom prst="rect">
              <a:avLst/>
            </a:prstGeom>
            <a:noFill/>
          </p:spPr>
          <p:txBody>
            <a:bodyPr wrap="none" rtlCol="0">
              <a:spAutoFit/>
            </a:bodyPr>
            <a:lstStyle/>
            <a:p>
              <a:r>
                <a:rPr lang="en-US" sz="900"/>
                <a:t>data</a:t>
              </a:r>
            </a:p>
          </p:txBody>
        </p:sp>
        <p:sp>
          <p:nvSpPr>
            <p:cNvPr id="123" name="TextBox 122">
              <a:extLst>
                <a:ext uri="{FF2B5EF4-FFF2-40B4-BE49-F238E27FC236}">
                  <a16:creationId xmlns:a16="http://schemas.microsoft.com/office/drawing/2014/main" id="{B98C4F1D-EB3F-0BFA-1CFE-1C128A763EBA}"/>
                </a:ext>
              </a:extLst>
            </p:cNvPr>
            <p:cNvSpPr txBox="1"/>
            <p:nvPr/>
          </p:nvSpPr>
          <p:spPr>
            <a:xfrm>
              <a:off x="5976541" y="5512149"/>
              <a:ext cx="465192" cy="230832"/>
            </a:xfrm>
            <a:prstGeom prst="rect">
              <a:avLst/>
            </a:prstGeom>
            <a:noFill/>
          </p:spPr>
          <p:txBody>
            <a:bodyPr wrap="none" rtlCol="0">
              <a:spAutoFit/>
            </a:bodyPr>
            <a:lstStyle/>
            <a:p>
              <a:r>
                <a:rPr lang="en-US" sz="900"/>
                <a:t>query</a:t>
              </a:r>
            </a:p>
          </p:txBody>
        </p:sp>
        <p:sp>
          <p:nvSpPr>
            <p:cNvPr id="124" name="Rectangle: Rounded Corners 123">
              <a:extLst>
                <a:ext uri="{FF2B5EF4-FFF2-40B4-BE49-F238E27FC236}">
                  <a16:creationId xmlns:a16="http://schemas.microsoft.com/office/drawing/2014/main" id="{454F08D8-B2D5-B18F-250E-726CE65EA0ED}"/>
                </a:ext>
              </a:extLst>
            </p:cNvPr>
            <p:cNvSpPr/>
            <p:nvPr/>
          </p:nvSpPr>
          <p:spPr>
            <a:xfrm>
              <a:off x="5937132" y="4383998"/>
              <a:ext cx="976816"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900">
                  <a:solidFill>
                    <a:schemeClr val="tx1"/>
                  </a:solidFill>
                  <a:latin typeface="Segoe UI Semibold"/>
                  <a:ea typeface="Open Sans"/>
                  <a:cs typeface="Open Sans"/>
                </a:rPr>
                <a:t>User Proxy Agent</a:t>
              </a:r>
            </a:p>
          </p:txBody>
        </p:sp>
        <p:sp>
          <p:nvSpPr>
            <p:cNvPr id="125" name="Rectangle: Rounded Corners 124">
              <a:extLst>
                <a:ext uri="{FF2B5EF4-FFF2-40B4-BE49-F238E27FC236}">
                  <a16:creationId xmlns:a16="http://schemas.microsoft.com/office/drawing/2014/main" id="{74569029-AF78-1A15-D349-5F2C1C5385B4}"/>
                </a:ext>
              </a:extLst>
            </p:cNvPr>
            <p:cNvSpPr/>
            <p:nvPr/>
          </p:nvSpPr>
          <p:spPr>
            <a:xfrm>
              <a:off x="7193287" y="4383998"/>
              <a:ext cx="1030077"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900" err="1">
                  <a:solidFill>
                    <a:schemeClr val="tx1"/>
                  </a:solidFill>
                  <a:latin typeface="Segoe UI Semibold"/>
                  <a:ea typeface="Open Sans"/>
                  <a:cs typeface="Open Sans"/>
                </a:rPr>
                <a:t>CoordinatorAgent</a:t>
              </a:r>
              <a:endParaRPr lang="en-US" sz="900">
                <a:solidFill>
                  <a:schemeClr val="tx1"/>
                </a:solidFill>
                <a:latin typeface="Segoe UI Semibold"/>
                <a:ea typeface="Open Sans"/>
                <a:cs typeface="Open Sans"/>
              </a:endParaRPr>
            </a:p>
          </p:txBody>
        </p:sp>
        <p:cxnSp>
          <p:nvCxnSpPr>
            <p:cNvPr id="126" name="Straight Arrow Connector 125">
              <a:extLst>
                <a:ext uri="{FF2B5EF4-FFF2-40B4-BE49-F238E27FC236}">
                  <a16:creationId xmlns:a16="http://schemas.microsoft.com/office/drawing/2014/main" id="{F2424514-191F-D9F9-EF9B-9A6F96F4429F}"/>
                </a:ext>
              </a:extLst>
            </p:cNvPr>
            <p:cNvCxnSpPr>
              <a:cxnSpLocks/>
            </p:cNvCxnSpPr>
            <p:nvPr/>
          </p:nvCxnSpPr>
          <p:spPr>
            <a:xfrm>
              <a:off x="5645245" y="4569989"/>
              <a:ext cx="27934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7" name="Graphic 126" descr="Database outline">
              <a:extLst>
                <a:ext uri="{FF2B5EF4-FFF2-40B4-BE49-F238E27FC236}">
                  <a16:creationId xmlns:a16="http://schemas.microsoft.com/office/drawing/2014/main" id="{17A1A069-1BF3-3585-4AFB-E33898474D0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377009" y="5695578"/>
              <a:ext cx="347204" cy="347204"/>
            </a:xfrm>
            <a:prstGeom prst="rect">
              <a:avLst/>
            </a:prstGeom>
          </p:spPr>
        </p:pic>
        <p:sp>
          <p:nvSpPr>
            <p:cNvPr id="128" name="Rectangle: Rounded Corners 127">
              <a:extLst>
                <a:ext uri="{FF2B5EF4-FFF2-40B4-BE49-F238E27FC236}">
                  <a16:creationId xmlns:a16="http://schemas.microsoft.com/office/drawing/2014/main" id="{4023155D-8559-C79E-6625-3E015DE184D7}"/>
                </a:ext>
              </a:extLst>
            </p:cNvPr>
            <p:cNvSpPr/>
            <p:nvPr/>
          </p:nvSpPr>
          <p:spPr>
            <a:xfrm>
              <a:off x="7121937" y="5089221"/>
              <a:ext cx="861483"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900">
                  <a:solidFill>
                    <a:schemeClr val="tx1"/>
                  </a:solidFill>
                  <a:latin typeface="Segoe UI Semibold"/>
                  <a:ea typeface="Open Sans"/>
                  <a:cs typeface="Open Sans"/>
                </a:rPr>
                <a:t>Analytics</a:t>
              </a:r>
            </a:p>
            <a:p>
              <a:pPr algn="ctr" defTabSz="932293" fontAlgn="base">
                <a:spcBef>
                  <a:spcPct val="0"/>
                </a:spcBef>
                <a:spcAft>
                  <a:spcPct val="0"/>
                </a:spcAft>
              </a:pPr>
              <a:r>
                <a:rPr lang="en-US" sz="900">
                  <a:solidFill>
                    <a:schemeClr val="tx1"/>
                  </a:solidFill>
                  <a:latin typeface="Segoe UI Semibold"/>
                  <a:ea typeface="Open Sans"/>
                  <a:cs typeface="Open Sans"/>
                </a:rPr>
                <a:t>Agent</a:t>
              </a:r>
            </a:p>
          </p:txBody>
        </p:sp>
        <p:cxnSp>
          <p:nvCxnSpPr>
            <p:cNvPr id="129" name="Straight Arrow Connector 128">
              <a:extLst>
                <a:ext uri="{FF2B5EF4-FFF2-40B4-BE49-F238E27FC236}">
                  <a16:creationId xmlns:a16="http://schemas.microsoft.com/office/drawing/2014/main" id="{08D877D1-D26E-E347-1650-6E8AC98957E8}"/>
                </a:ext>
              </a:extLst>
            </p:cNvPr>
            <p:cNvCxnSpPr>
              <a:cxnSpLocks/>
              <a:stCxn id="127" idx="0"/>
              <a:endCxn id="128" idx="2"/>
            </p:cNvCxnSpPr>
            <p:nvPr/>
          </p:nvCxnSpPr>
          <p:spPr>
            <a:xfrm flipV="1">
              <a:off x="7550611" y="5463688"/>
              <a:ext cx="2068" cy="2318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3517E115-D077-9084-4937-A3946F3D9960}"/>
                </a:ext>
              </a:extLst>
            </p:cNvPr>
            <p:cNvSpPr txBox="1"/>
            <p:nvPr/>
          </p:nvSpPr>
          <p:spPr>
            <a:xfrm>
              <a:off x="7497450" y="5499484"/>
              <a:ext cx="407484" cy="230832"/>
            </a:xfrm>
            <a:prstGeom prst="rect">
              <a:avLst/>
            </a:prstGeom>
            <a:noFill/>
          </p:spPr>
          <p:txBody>
            <a:bodyPr wrap="square" rtlCol="0">
              <a:spAutoFit/>
            </a:bodyPr>
            <a:lstStyle/>
            <a:p>
              <a:r>
                <a:rPr lang="en-US" sz="900"/>
                <a:t>data</a:t>
              </a:r>
            </a:p>
          </p:txBody>
        </p:sp>
        <p:sp>
          <p:nvSpPr>
            <p:cNvPr id="131" name="Rectangle: Rounded Corners 130">
              <a:extLst>
                <a:ext uri="{FF2B5EF4-FFF2-40B4-BE49-F238E27FC236}">
                  <a16:creationId xmlns:a16="http://schemas.microsoft.com/office/drawing/2014/main" id="{4A8C6D9E-54F0-F864-0F8A-D8BD9F363720}"/>
                </a:ext>
              </a:extLst>
            </p:cNvPr>
            <p:cNvSpPr/>
            <p:nvPr/>
          </p:nvSpPr>
          <p:spPr>
            <a:xfrm>
              <a:off x="8273799" y="5089001"/>
              <a:ext cx="757640"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900">
                  <a:solidFill>
                    <a:schemeClr val="tx1"/>
                  </a:solidFill>
                  <a:latin typeface="Segoe UI Semibold"/>
                  <a:ea typeface="Open Sans"/>
                  <a:cs typeface="Open Sans"/>
                </a:rPr>
                <a:t>Coding</a:t>
              </a:r>
            </a:p>
            <a:p>
              <a:pPr algn="ctr" defTabSz="932293" fontAlgn="base">
                <a:spcBef>
                  <a:spcPct val="0"/>
                </a:spcBef>
                <a:spcAft>
                  <a:spcPct val="0"/>
                </a:spcAft>
              </a:pPr>
              <a:r>
                <a:rPr lang="en-US" sz="900">
                  <a:solidFill>
                    <a:schemeClr val="tx1"/>
                  </a:solidFill>
                  <a:latin typeface="Segoe UI Semibold"/>
                  <a:ea typeface="Open Sans"/>
                  <a:cs typeface="Open Sans"/>
                </a:rPr>
                <a:t>Agent</a:t>
              </a:r>
            </a:p>
          </p:txBody>
        </p:sp>
        <p:grpSp>
          <p:nvGrpSpPr>
            <p:cNvPr id="132" name="Group 131">
              <a:extLst>
                <a:ext uri="{FF2B5EF4-FFF2-40B4-BE49-F238E27FC236}">
                  <a16:creationId xmlns:a16="http://schemas.microsoft.com/office/drawing/2014/main" id="{120BC0F7-EAC9-BBC6-85DB-9A8BE038D1F3}"/>
                </a:ext>
              </a:extLst>
            </p:cNvPr>
            <p:cNvGrpSpPr/>
            <p:nvPr/>
          </p:nvGrpSpPr>
          <p:grpSpPr>
            <a:xfrm>
              <a:off x="8293012" y="5666881"/>
              <a:ext cx="757639" cy="694386"/>
              <a:chOff x="6030007" y="5666150"/>
              <a:chExt cx="757639" cy="694386"/>
            </a:xfrm>
          </p:grpSpPr>
          <p:pic>
            <p:nvPicPr>
              <p:cNvPr id="156" name="Graphic 155" descr="Box outline">
                <a:extLst>
                  <a:ext uri="{FF2B5EF4-FFF2-40B4-BE49-F238E27FC236}">
                    <a16:creationId xmlns:a16="http://schemas.microsoft.com/office/drawing/2014/main" id="{EC010900-CCD6-E350-FA2F-7EE8B4072AC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110712" y="5666150"/>
                <a:ext cx="548787" cy="548787"/>
              </a:xfrm>
              <a:prstGeom prst="rect">
                <a:avLst/>
              </a:prstGeom>
            </p:spPr>
          </p:pic>
          <p:sp>
            <p:nvSpPr>
              <p:cNvPr id="157" name="TextBox 156">
                <a:extLst>
                  <a:ext uri="{FF2B5EF4-FFF2-40B4-BE49-F238E27FC236}">
                    <a16:creationId xmlns:a16="http://schemas.microsoft.com/office/drawing/2014/main" id="{8675A1CB-213F-64D1-2DFA-3DB664E36CE7}"/>
                  </a:ext>
                </a:extLst>
              </p:cNvPr>
              <p:cNvSpPr txBox="1"/>
              <p:nvPr/>
            </p:nvSpPr>
            <p:spPr>
              <a:xfrm>
                <a:off x="6030007" y="6129704"/>
                <a:ext cx="757639" cy="230832"/>
              </a:xfrm>
              <a:prstGeom prst="rect">
                <a:avLst/>
              </a:prstGeom>
              <a:noFill/>
            </p:spPr>
            <p:txBody>
              <a:bodyPr wrap="square" rtlCol="0">
                <a:spAutoFit/>
              </a:bodyPr>
              <a:lstStyle/>
              <a:p>
                <a:pPr algn="ctr"/>
                <a:r>
                  <a:rPr lang="en-US" sz="900"/>
                  <a:t>docker</a:t>
                </a:r>
              </a:p>
            </p:txBody>
          </p:sp>
        </p:grpSp>
        <p:cxnSp>
          <p:nvCxnSpPr>
            <p:cNvPr id="133" name="Straight Arrow Connector 132">
              <a:extLst>
                <a:ext uri="{FF2B5EF4-FFF2-40B4-BE49-F238E27FC236}">
                  <a16:creationId xmlns:a16="http://schemas.microsoft.com/office/drawing/2014/main" id="{D0CF3535-48FC-5753-1EB5-215F3B6FEE64}"/>
                </a:ext>
              </a:extLst>
            </p:cNvPr>
            <p:cNvCxnSpPr>
              <a:cxnSpLocks/>
              <a:stCxn id="131" idx="2"/>
              <a:endCxn id="156" idx="0"/>
            </p:cNvCxnSpPr>
            <p:nvPr/>
          </p:nvCxnSpPr>
          <p:spPr>
            <a:xfrm flipH="1">
              <a:off x="8648111" y="5463468"/>
              <a:ext cx="4508" cy="20341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EBD5CC8E-EBA2-7CC7-1974-A2BD92985428}"/>
                </a:ext>
              </a:extLst>
            </p:cNvPr>
            <p:cNvCxnSpPr>
              <a:cxnSpLocks/>
              <a:stCxn id="121" idx="0"/>
              <a:endCxn id="125" idx="2"/>
            </p:cNvCxnSpPr>
            <p:nvPr/>
          </p:nvCxnSpPr>
          <p:spPr>
            <a:xfrm flipV="1">
              <a:off x="6425290" y="4758465"/>
              <a:ext cx="1283036" cy="32271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6C764FBC-23AC-4D4F-ED72-65DDB028F9C3}"/>
                </a:ext>
              </a:extLst>
            </p:cNvPr>
            <p:cNvCxnSpPr>
              <a:cxnSpLocks/>
              <a:stCxn id="128" idx="0"/>
            </p:cNvCxnSpPr>
            <p:nvPr/>
          </p:nvCxnSpPr>
          <p:spPr>
            <a:xfrm flipV="1">
              <a:off x="7552679" y="4758465"/>
              <a:ext cx="365236" cy="33075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0C6C171A-7E59-6728-B09E-A6017B1EF3CE}"/>
                </a:ext>
              </a:extLst>
            </p:cNvPr>
            <p:cNvCxnSpPr>
              <a:cxnSpLocks/>
              <a:stCxn id="131" idx="0"/>
            </p:cNvCxnSpPr>
            <p:nvPr/>
          </p:nvCxnSpPr>
          <p:spPr>
            <a:xfrm flipH="1" flipV="1">
              <a:off x="8083644" y="4785631"/>
              <a:ext cx="568975" cy="30337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9CDBBE60-9674-7759-04B5-D01531B3FB62}"/>
                </a:ext>
              </a:extLst>
            </p:cNvPr>
            <p:cNvSpPr txBox="1"/>
            <p:nvPr/>
          </p:nvSpPr>
          <p:spPr>
            <a:xfrm>
              <a:off x="7203375" y="6004898"/>
              <a:ext cx="705642" cy="230832"/>
            </a:xfrm>
            <a:prstGeom prst="rect">
              <a:avLst/>
            </a:prstGeom>
            <a:noFill/>
          </p:spPr>
          <p:txBody>
            <a:bodyPr wrap="none" rtlCol="0">
              <a:spAutoFit/>
            </a:bodyPr>
            <a:lstStyle/>
            <a:p>
              <a:r>
                <a:rPr lang="en-US" sz="900"/>
                <a:t>databases</a:t>
              </a:r>
            </a:p>
          </p:txBody>
        </p:sp>
        <p:sp>
          <p:nvSpPr>
            <p:cNvPr id="138" name="TextBox 137">
              <a:extLst>
                <a:ext uri="{FF2B5EF4-FFF2-40B4-BE49-F238E27FC236}">
                  <a16:creationId xmlns:a16="http://schemas.microsoft.com/office/drawing/2014/main" id="{43413CA8-5924-0483-60FA-80F548729023}"/>
                </a:ext>
              </a:extLst>
            </p:cNvPr>
            <p:cNvSpPr txBox="1"/>
            <p:nvPr/>
          </p:nvSpPr>
          <p:spPr>
            <a:xfrm>
              <a:off x="6425378" y="6206555"/>
              <a:ext cx="429926" cy="230832"/>
            </a:xfrm>
            <a:prstGeom prst="rect">
              <a:avLst/>
            </a:prstGeom>
            <a:noFill/>
          </p:spPr>
          <p:txBody>
            <a:bodyPr wrap="none" rtlCol="0">
              <a:spAutoFit/>
            </a:bodyPr>
            <a:lstStyle/>
            <a:p>
              <a:r>
                <a:rPr lang="en-US" sz="900"/>
                <a:t>docs</a:t>
              </a:r>
            </a:p>
          </p:txBody>
        </p:sp>
        <p:grpSp>
          <p:nvGrpSpPr>
            <p:cNvPr id="139" name="Group 138">
              <a:extLst>
                <a:ext uri="{FF2B5EF4-FFF2-40B4-BE49-F238E27FC236}">
                  <a16:creationId xmlns:a16="http://schemas.microsoft.com/office/drawing/2014/main" id="{F804A8D1-6E37-702C-B581-2C91735BB6D6}"/>
                </a:ext>
              </a:extLst>
            </p:cNvPr>
            <p:cNvGrpSpPr/>
            <p:nvPr/>
          </p:nvGrpSpPr>
          <p:grpSpPr>
            <a:xfrm>
              <a:off x="7250242" y="3773757"/>
              <a:ext cx="928106" cy="374467"/>
              <a:chOff x="7067006" y="4387104"/>
              <a:chExt cx="928106" cy="374467"/>
            </a:xfrm>
          </p:grpSpPr>
          <p:sp>
            <p:nvSpPr>
              <p:cNvPr id="154" name="Rectangle: Rounded Corners 153">
                <a:extLst>
                  <a:ext uri="{FF2B5EF4-FFF2-40B4-BE49-F238E27FC236}">
                    <a16:creationId xmlns:a16="http://schemas.microsoft.com/office/drawing/2014/main" id="{73C94F47-286C-EFD5-DA67-05F6A5A68FDE}"/>
                  </a:ext>
                </a:extLst>
              </p:cNvPr>
              <p:cNvSpPr/>
              <p:nvPr/>
            </p:nvSpPr>
            <p:spPr>
              <a:xfrm>
                <a:off x="7067006" y="4387104"/>
                <a:ext cx="913231"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spcBef>
                    <a:spcPct val="0"/>
                  </a:spcBef>
                  <a:spcAft>
                    <a:spcPct val="0"/>
                  </a:spcAft>
                </a:pPr>
                <a:r>
                  <a:rPr lang="en-US" sz="900">
                    <a:solidFill>
                      <a:schemeClr val="tx1"/>
                    </a:solidFill>
                    <a:latin typeface="Segoe UI Semibold"/>
                    <a:ea typeface="Open Sans"/>
                    <a:cs typeface="Open Sans"/>
                  </a:rPr>
                  <a:t>Memory</a:t>
                </a:r>
              </a:p>
            </p:txBody>
          </p:sp>
          <p:pic>
            <p:nvPicPr>
              <p:cNvPr id="155" name="Picture 8" descr="Memory, chip, processor icon - Download on Iconfinder">
                <a:extLst>
                  <a:ext uri="{FF2B5EF4-FFF2-40B4-BE49-F238E27FC236}">
                    <a16:creationId xmlns:a16="http://schemas.microsoft.com/office/drawing/2014/main" id="{05FF71CE-0E39-5E00-26F8-8BBC982F293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718776" y="4434120"/>
                <a:ext cx="276336" cy="27633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40" name="Straight Arrow Connector 139">
              <a:extLst>
                <a:ext uri="{FF2B5EF4-FFF2-40B4-BE49-F238E27FC236}">
                  <a16:creationId xmlns:a16="http://schemas.microsoft.com/office/drawing/2014/main" id="{CFBE5018-669A-CEED-0DB9-143B74153302}"/>
                </a:ext>
              </a:extLst>
            </p:cNvPr>
            <p:cNvCxnSpPr>
              <a:cxnSpLocks/>
              <a:stCxn id="125" idx="0"/>
              <a:endCxn id="154" idx="2"/>
            </p:cNvCxnSpPr>
            <p:nvPr/>
          </p:nvCxnSpPr>
          <p:spPr>
            <a:xfrm flipH="1" flipV="1">
              <a:off x="7706858" y="4148224"/>
              <a:ext cx="1468" cy="235774"/>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E26990C9-4C73-0B11-7A6A-602A82C6E14F}"/>
                </a:ext>
              </a:extLst>
            </p:cNvPr>
            <p:cNvSpPr txBox="1"/>
            <p:nvPr/>
          </p:nvSpPr>
          <p:spPr>
            <a:xfrm>
              <a:off x="7656663" y="4131044"/>
              <a:ext cx="917239" cy="230832"/>
            </a:xfrm>
            <a:prstGeom prst="rect">
              <a:avLst/>
            </a:prstGeom>
            <a:noFill/>
          </p:spPr>
          <p:txBody>
            <a:bodyPr wrap="none" rtlCol="0">
              <a:spAutoFit/>
            </a:bodyPr>
            <a:lstStyle/>
            <a:p>
              <a:r>
                <a:rPr lang="en-US" sz="900"/>
                <a:t>history of work</a:t>
              </a:r>
            </a:p>
          </p:txBody>
        </p:sp>
        <p:sp>
          <p:nvSpPr>
            <p:cNvPr id="142" name="Rectangle: Rounded Corners 141">
              <a:extLst>
                <a:ext uri="{FF2B5EF4-FFF2-40B4-BE49-F238E27FC236}">
                  <a16:creationId xmlns:a16="http://schemas.microsoft.com/office/drawing/2014/main" id="{131AE074-DF71-6D12-3CD0-981AB79AF05B}"/>
                </a:ext>
              </a:extLst>
            </p:cNvPr>
            <p:cNvSpPr/>
            <p:nvPr/>
          </p:nvSpPr>
          <p:spPr>
            <a:xfrm>
              <a:off x="9050651" y="5086256"/>
              <a:ext cx="154945" cy="382511"/>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600">
                  <a:solidFill>
                    <a:schemeClr val="tx1"/>
                  </a:solidFill>
                  <a:latin typeface="Segoe UI Semibold"/>
                  <a:ea typeface="Open Sans"/>
                  <a:cs typeface="Open Sans"/>
                </a:rPr>
                <a:t>SLM</a:t>
              </a:r>
            </a:p>
          </p:txBody>
        </p:sp>
        <p:sp>
          <p:nvSpPr>
            <p:cNvPr id="143" name="Rectangle: Rounded Corners 142">
              <a:extLst>
                <a:ext uri="{FF2B5EF4-FFF2-40B4-BE49-F238E27FC236}">
                  <a16:creationId xmlns:a16="http://schemas.microsoft.com/office/drawing/2014/main" id="{A36D78DE-CD99-7F31-1009-61A8AAFA6A91}"/>
                </a:ext>
              </a:extLst>
            </p:cNvPr>
            <p:cNvSpPr/>
            <p:nvPr/>
          </p:nvSpPr>
          <p:spPr>
            <a:xfrm>
              <a:off x="7995893" y="5089221"/>
              <a:ext cx="156085" cy="377875"/>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600">
                  <a:solidFill>
                    <a:schemeClr val="tx1"/>
                  </a:solidFill>
                  <a:latin typeface="Segoe UI Semibold"/>
                  <a:ea typeface="Open Sans"/>
                  <a:cs typeface="Open Sans"/>
                </a:rPr>
                <a:t>S</a:t>
              </a:r>
            </a:p>
            <a:p>
              <a:pPr algn="ctr" defTabSz="932293" fontAlgn="base">
                <a:spcBef>
                  <a:spcPct val="0"/>
                </a:spcBef>
                <a:spcAft>
                  <a:spcPct val="0"/>
                </a:spcAft>
              </a:pPr>
              <a:r>
                <a:rPr lang="en-US" sz="600">
                  <a:solidFill>
                    <a:schemeClr val="tx1"/>
                  </a:solidFill>
                  <a:latin typeface="Segoe UI Semibold"/>
                  <a:ea typeface="Open Sans"/>
                  <a:cs typeface="Open Sans"/>
                </a:rPr>
                <a:t>LM</a:t>
              </a:r>
            </a:p>
          </p:txBody>
        </p:sp>
        <p:sp>
          <p:nvSpPr>
            <p:cNvPr id="144" name="Rectangle: Rounded Corners 143">
              <a:extLst>
                <a:ext uri="{FF2B5EF4-FFF2-40B4-BE49-F238E27FC236}">
                  <a16:creationId xmlns:a16="http://schemas.microsoft.com/office/drawing/2014/main" id="{8401FB15-AA1D-8E59-69FF-0B236473BC3E}"/>
                </a:ext>
              </a:extLst>
            </p:cNvPr>
            <p:cNvSpPr/>
            <p:nvPr/>
          </p:nvSpPr>
          <p:spPr>
            <a:xfrm>
              <a:off x="6859034" y="5080513"/>
              <a:ext cx="156085" cy="377875"/>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600">
                  <a:solidFill>
                    <a:schemeClr val="tx1"/>
                  </a:solidFill>
                  <a:latin typeface="Segoe UI Semibold"/>
                  <a:ea typeface="Open Sans"/>
                  <a:cs typeface="Open Sans"/>
                </a:rPr>
                <a:t>LLM</a:t>
              </a:r>
            </a:p>
          </p:txBody>
        </p:sp>
        <p:sp>
          <p:nvSpPr>
            <p:cNvPr id="145" name="Rectangle: Rounded Corners 144">
              <a:extLst>
                <a:ext uri="{FF2B5EF4-FFF2-40B4-BE49-F238E27FC236}">
                  <a16:creationId xmlns:a16="http://schemas.microsoft.com/office/drawing/2014/main" id="{61923859-5D42-B18B-0D1F-89540B307051}"/>
                </a:ext>
              </a:extLst>
            </p:cNvPr>
            <p:cNvSpPr/>
            <p:nvPr/>
          </p:nvSpPr>
          <p:spPr>
            <a:xfrm>
              <a:off x="8243238" y="4384260"/>
              <a:ext cx="153503" cy="374205"/>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600">
                  <a:solidFill>
                    <a:schemeClr val="tx1"/>
                  </a:solidFill>
                  <a:latin typeface="Segoe UI Semibold"/>
                  <a:ea typeface="Open Sans"/>
                  <a:cs typeface="Open Sans"/>
                </a:rPr>
                <a:t>LLM</a:t>
              </a:r>
            </a:p>
          </p:txBody>
        </p:sp>
        <p:sp>
          <p:nvSpPr>
            <p:cNvPr id="146" name="Rectangle: Rounded Corners 145">
              <a:extLst>
                <a:ext uri="{FF2B5EF4-FFF2-40B4-BE49-F238E27FC236}">
                  <a16:creationId xmlns:a16="http://schemas.microsoft.com/office/drawing/2014/main" id="{EEB6EF0B-0E45-2E71-C233-2F5A40DFE6E9}"/>
                </a:ext>
              </a:extLst>
            </p:cNvPr>
            <p:cNvSpPr/>
            <p:nvPr/>
          </p:nvSpPr>
          <p:spPr>
            <a:xfrm>
              <a:off x="4875547" y="5802742"/>
              <a:ext cx="852181" cy="322449"/>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900">
                  <a:solidFill>
                    <a:schemeClr val="tx1"/>
                  </a:solidFill>
                  <a:latin typeface="Segoe UI Semibold"/>
                  <a:ea typeface="Open Sans"/>
                  <a:cs typeface="Open Sans"/>
                </a:rPr>
                <a:t>Web Service</a:t>
              </a:r>
            </a:p>
          </p:txBody>
        </p:sp>
        <p:sp>
          <p:nvSpPr>
            <p:cNvPr id="147" name="Rectangle: Rounded Corners 146">
              <a:extLst>
                <a:ext uri="{FF2B5EF4-FFF2-40B4-BE49-F238E27FC236}">
                  <a16:creationId xmlns:a16="http://schemas.microsoft.com/office/drawing/2014/main" id="{3FE0113C-D546-7F2F-B09A-96DDF079F5AD}"/>
                </a:ext>
              </a:extLst>
            </p:cNvPr>
            <p:cNvSpPr/>
            <p:nvPr/>
          </p:nvSpPr>
          <p:spPr>
            <a:xfrm>
              <a:off x="4861611" y="5074446"/>
              <a:ext cx="861483"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900">
                  <a:solidFill>
                    <a:schemeClr val="tx1"/>
                  </a:solidFill>
                  <a:latin typeface="Segoe UI Semibold"/>
                  <a:ea typeface="Open Sans"/>
                  <a:cs typeface="Open Sans"/>
                </a:rPr>
                <a:t>Service</a:t>
              </a:r>
            </a:p>
            <a:p>
              <a:pPr algn="ctr" defTabSz="932293" fontAlgn="base">
                <a:spcBef>
                  <a:spcPct val="0"/>
                </a:spcBef>
                <a:spcAft>
                  <a:spcPct val="0"/>
                </a:spcAft>
              </a:pPr>
              <a:r>
                <a:rPr lang="en-US" sz="900">
                  <a:solidFill>
                    <a:schemeClr val="tx1"/>
                  </a:solidFill>
                  <a:latin typeface="Segoe UI Semibold"/>
                  <a:ea typeface="Open Sans"/>
                  <a:cs typeface="Open Sans"/>
                </a:rPr>
                <a:t>Agent</a:t>
              </a:r>
            </a:p>
          </p:txBody>
        </p:sp>
        <p:cxnSp>
          <p:nvCxnSpPr>
            <p:cNvPr id="148" name="Straight Arrow Connector 147">
              <a:extLst>
                <a:ext uri="{FF2B5EF4-FFF2-40B4-BE49-F238E27FC236}">
                  <a16:creationId xmlns:a16="http://schemas.microsoft.com/office/drawing/2014/main" id="{B510BBBC-9DA1-C014-FAAD-7C75CF1529C8}"/>
                </a:ext>
              </a:extLst>
            </p:cNvPr>
            <p:cNvCxnSpPr>
              <a:cxnSpLocks/>
            </p:cNvCxnSpPr>
            <p:nvPr/>
          </p:nvCxnSpPr>
          <p:spPr>
            <a:xfrm flipV="1">
              <a:off x="5387432" y="5448497"/>
              <a:ext cx="0" cy="3409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BE739A53-0B4E-A9EC-509A-913C541842F8}"/>
                </a:ext>
              </a:extLst>
            </p:cNvPr>
            <p:cNvCxnSpPr>
              <a:cxnSpLocks/>
            </p:cNvCxnSpPr>
            <p:nvPr/>
          </p:nvCxnSpPr>
          <p:spPr>
            <a:xfrm>
              <a:off x="5281801" y="5451557"/>
              <a:ext cx="0" cy="3511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993BD899-7470-34AF-CE80-C8081B2A57A2}"/>
                </a:ext>
              </a:extLst>
            </p:cNvPr>
            <p:cNvSpPr txBox="1"/>
            <p:nvPr/>
          </p:nvSpPr>
          <p:spPr>
            <a:xfrm>
              <a:off x="5334168" y="5514778"/>
              <a:ext cx="514885" cy="230832"/>
            </a:xfrm>
            <a:prstGeom prst="rect">
              <a:avLst/>
            </a:prstGeom>
            <a:noFill/>
          </p:spPr>
          <p:txBody>
            <a:bodyPr wrap="none" rtlCol="0">
              <a:spAutoFit/>
            </a:bodyPr>
            <a:lstStyle/>
            <a:p>
              <a:r>
                <a:rPr lang="en-US" sz="900"/>
                <a:t>output</a:t>
              </a:r>
            </a:p>
          </p:txBody>
        </p:sp>
        <p:sp>
          <p:nvSpPr>
            <p:cNvPr id="151" name="TextBox 150">
              <a:extLst>
                <a:ext uri="{FF2B5EF4-FFF2-40B4-BE49-F238E27FC236}">
                  <a16:creationId xmlns:a16="http://schemas.microsoft.com/office/drawing/2014/main" id="{928CDFDF-0535-B8FB-4575-96C0B0F508AA}"/>
                </a:ext>
              </a:extLst>
            </p:cNvPr>
            <p:cNvSpPr txBox="1"/>
            <p:nvPr/>
          </p:nvSpPr>
          <p:spPr>
            <a:xfrm>
              <a:off x="4882367" y="5499484"/>
              <a:ext cx="441146" cy="230832"/>
            </a:xfrm>
            <a:prstGeom prst="rect">
              <a:avLst/>
            </a:prstGeom>
            <a:noFill/>
          </p:spPr>
          <p:txBody>
            <a:bodyPr wrap="none" rtlCol="0">
              <a:spAutoFit/>
            </a:bodyPr>
            <a:lstStyle/>
            <a:p>
              <a:r>
                <a:rPr lang="en-US" sz="900"/>
                <a:t>input</a:t>
              </a:r>
            </a:p>
          </p:txBody>
        </p:sp>
        <p:cxnSp>
          <p:nvCxnSpPr>
            <p:cNvPr id="152" name="Straight Arrow Connector 151">
              <a:extLst>
                <a:ext uri="{FF2B5EF4-FFF2-40B4-BE49-F238E27FC236}">
                  <a16:creationId xmlns:a16="http://schemas.microsoft.com/office/drawing/2014/main" id="{3F028932-6099-078C-C824-2E7ACF030060}"/>
                </a:ext>
              </a:extLst>
            </p:cNvPr>
            <p:cNvCxnSpPr>
              <a:cxnSpLocks/>
              <a:stCxn id="147" idx="0"/>
            </p:cNvCxnSpPr>
            <p:nvPr/>
          </p:nvCxnSpPr>
          <p:spPr>
            <a:xfrm flipV="1">
              <a:off x="5292353" y="4771901"/>
              <a:ext cx="1951183" cy="30254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3" name="Rectangle: Rounded Corners 152">
              <a:extLst>
                <a:ext uri="{FF2B5EF4-FFF2-40B4-BE49-F238E27FC236}">
                  <a16:creationId xmlns:a16="http://schemas.microsoft.com/office/drawing/2014/main" id="{31252613-542C-22A4-21EF-CBF223D1F119}"/>
                </a:ext>
              </a:extLst>
            </p:cNvPr>
            <p:cNvSpPr/>
            <p:nvPr/>
          </p:nvSpPr>
          <p:spPr>
            <a:xfrm>
              <a:off x="5741817" y="5069885"/>
              <a:ext cx="156085" cy="377875"/>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600">
                  <a:solidFill>
                    <a:schemeClr val="tx1"/>
                  </a:solidFill>
                  <a:latin typeface="Segoe UI Semibold"/>
                  <a:ea typeface="Open Sans"/>
                  <a:cs typeface="Open Sans"/>
                </a:rPr>
                <a:t>LLM</a:t>
              </a:r>
            </a:p>
          </p:txBody>
        </p:sp>
      </p:grpSp>
      <p:sp>
        <p:nvSpPr>
          <p:cNvPr id="160" name="TextBox 159">
            <a:extLst>
              <a:ext uri="{FF2B5EF4-FFF2-40B4-BE49-F238E27FC236}">
                <a16:creationId xmlns:a16="http://schemas.microsoft.com/office/drawing/2014/main" id="{E508638E-1F9E-B30C-8EC3-95064A1D52FE}"/>
              </a:ext>
            </a:extLst>
          </p:cNvPr>
          <p:cNvSpPr txBox="1"/>
          <p:nvPr/>
        </p:nvSpPr>
        <p:spPr>
          <a:xfrm>
            <a:off x="492413" y="4618944"/>
            <a:ext cx="2967802" cy="923330"/>
          </a:xfrm>
          <a:prstGeom prst="rect">
            <a:avLst/>
          </a:prstGeom>
          <a:noFill/>
        </p:spPr>
        <p:txBody>
          <a:bodyPr wrap="square">
            <a:spAutoFit/>
          </a:bodyPr>
          <a:lstStyle/>
          <a:p>
            <a:pPr algn="ctr"/>
            <a:r>
              <a:rPr lang="en-US" sz="1600" b="1">
                <a:ln>
                  <a:noFill/>
                </a:ln>
                <a:gradFill flip="none">
                  <a:gsLst>
                    <a:gs pos="0">
                      <a:srgbClr val="C03BC4"/>
                    </a:gs>
                    <a:gs pos="100000">
                      <a:srgbClr val="F4364F"/>
                    </a:gs>
                  </a:gsLst>
                  <a:path path="circle">
                    <a:fillToRect l="100000" t="100000"/>
                  </a:path>
                  <a:tileRect r="-100000" b="-100000"/>
                </a:gradFill>
                <a:latin typeface="+mn-lt"/>
                <a:cs typeface="Segoe Sans Text Semibold"/>
              </a:rPr>
              <a:t>No Agent</a:t>
            </a:r>
            <a:endParaRPr kumimoji="0" lang="en-US" sz="1600" b="1" i="0" u="none" strike="noStrike" kern="1200" cap="none" spc="0" normalizeH="0" baseline="0" noProof="0">
              <a:ln>
                <a:noFill/>
              </a:ln>
              <a:gradFill flip="none">
                <a:gsLst>
                  <a:gs pos="0">
                    <a:srgbClr val="C03BC4"/>
                  </a:gs>
                  <a:gs pos="100000">
                    <a:srgbClr val="F4364F"/>
                  </a:gs>
                </a:gsLst>
                <a:path path="circle">
                  <a:fillToRect l="100000" t="100000"/>
                </a:path>
                <a:tileRect r="-100000" b="-100000"/>
              </a:gradFill>
              <a:effectLst/>
              <a:uLnTx/>
              <a:uFillTx/>
              <a:latin typeface="+mn-lt"/>
              <a:ea typeface="+mn-ea"/>
              <a:cs typeface="Segoe Sans Text Semibold"/>
            </a:endParaRPr>
          </a:p>
          <a:p>
            <a:pPr algn="ctr"/>
            <a:r>
              <a:rPr lang="en-US" sz="1600" b="1">
                <a:latin typeface="Segoe UI Semilight" panose="020B0402040204020203" pitchFamily="34" charset="0"/>
                <a:cs typeface="Segoe UI Semilight" panose="020B0402040204020203" pitchFamily="34" charset="0"/>
              </a:rPr>
              <a:t>Narrow one shot task</a:t>
            </a:r>
          </a:p>
          <a:p>
            <a:endParaRPr lang="en-US" sz="800" i="1">
              <a:latin typeface="Segoe UI Semilight" panose="020B0402040204020203" pitchFamily="34" charset="0"/>
              <a:cs typeface="Segoe UI Semilight" panose="020B0402040204020203" pitchFamily="34" charset="0"/>
            </a:endParaRPr>
          </a:p>
          <a:p>
            <a:r>
              <a:rPr lang="en-US" sz="1400" i="1">
                <a:latin typeface="Segoe UI Semilight" panose="020B0402040204020203" pitchFamily="34" charset="0"/>
                <a:cs typeface="Segoe UI Semilight" panose="020B0402040204020203" pitchFamily="34" charset="0"/>
              </a:rPr>
              <a:t>Ex: log to JSON</a:t>
            </a:r>
          </a:p>
        </p:txBody>
      </p:sp>
      <p:sp>
        <p:nvSpPr>
          <p:cNvPr id="162" name="TextBox 161">
            <a:extLst>
              <a:ext uri="{FF2B5EF4-FFF2-40B4-BE49-F238E27FC236}">
                <a16:creationId xmlns:a16="http://schemas.microsoft.com/office/drawing/2014/main" id="{33653AB9-A09B-5743-FAC4-81172E080688}"/>
              </a:ext>
            </a:extLst>
          </p:cNvPr>
          <p:cNvSpPr txBox="1"/>
          <p:nvPr/>
        </p:nvSpPr>
        <p:spPr>
          <a:xfrm>
            <a:off x="3494718" y="4600945"/>
            <a:ext cx="3758948" cy="1138773"/>
          </a:xfrm>
          <a:prstGeom prst="rect">
            <a:avLst/>
          </a:prstGeom>
          <a:noFill/>
        </p:spPr>
        <p:txBody>
          <a:bodyPr wrap="square">
            <a:spAutoFit/>
          </a:bodyPr>
          <a:lstStyle/>
          <a:p>
            <a:pPr algn="ctr"/>
            <a:r>
              <a:rPr lang="en-US" sz="1600" b="1">
                <a:gradFill flip="none">
                  <a:gsLst>
                    <a:gs pos="0">
                      <a:srgbClr val="C03BC4"/>
                    </a:gs>
                    <a:gs pos="100000">
                      <a:srgbClr val="F4364F"/>
                    </a:gs>
                  </a:gsLst>
                  <a:path path="circle">
                    <a:fillToRect l="100000" t="100000"/>
                  </a:path>
                  <a:tileRect r="-100000" b="-100000"/>
                </a:gradFill>
                <a:cs typeface="Segoe Sans Text Semibold"/>
              </a:rPr>
              <a:t>Single</a:t>
            </a:r>
            <a:r>
              <a:rPr lang="en-US" sz="1600" b="1">
                <a:ln>
                  <a:noFill/>
                </a:ln>
                <a:gradFill flip="none">
                  <a:gsLst>
                    <a:gs pos="0">
                      <a:srgbClr val="C03BC4"/>
                    </a:gs>
                    <a:gs pos="100000">
                      <a:srgbClr val="F4364F"/>
                    </a:gs>
                  </a:gsLst>
                  <a:path path="circle">
                    <a:fillToRect l="100000" t="100000"/>
                  </a:path>
                  <a:tileRect r="-100000" b="-100000"/>
                </a:gradFill>
                <a:latin typeface="+mn-lt"/>
                <a:cs typeface="Segoe Sans Text Semibold"/>
              </a:rPr>
              <a:t> Agent</a:t>
            </a:r>
            <a:endParaRPr kumimoji="0" lang="en-US" sz="1600" b="1" i="0" u="none" strike="noStrike" kern="1200" cap="none" spc="0" normalizeH="0" baseline="0" noProof="0">
              <a:ln>
                <a:noFill/>
              </a:ln>
              <a:gradFill flip="none">
                <a:gsLst>
                  <a:gs pos="0">
                    <a:srgbClr val="C03BC4"/>
                  </a:gs>
                  <a:gs pos="100000">
                    <a:srgbClr val="F4364F"/>
                  </a:gs>
                </a:gsLst>
                <a:path path="circle">
                  <a:fillToRect l="100000" t="100000"/>
                </a:path>
                <a:tileRect r="-100000" b="-100000"/>
              </a:gradFill>
              <a:effectLst/>
              <a:uLnTx/>
              <a:uFillTx/>
              <a:latin typeface="+mn-lt"/>
              <a:ea typeface="+mn-ea"/>
              <a:cs typeface="Segoe Sans Text Semibold"/>
            </a:endParaRPr>
          </a:p>
          <a:p>
            <a:pPr algn="ctr"/>
            <a:r>
              <a:rPr lang="en-US" sz="1600" b="1">
                <a:latin typeface="Segoe UI Semilight" panose="020B0402040204020203" pitchFamily="34" charset="0"/>
                <a:cs typeface="Segoe UI Semilight" panose="020B0402040204020203" pitchFamily="34" charset="0"/>
              </a:rPr>
              <a:t>Clearly scoped iterative task</a:t>
            </a:r>
          </a:p>
          <a:p>
            <a:endParaRPr lang="en-US" sz="800" i="1">
              <a:latin typeface="Segoe UI Semilight" panose="020B0402040204020203" pitchFamily="34" charset="0"/>
              <a:cs typeface="Segoe UI Semilight" panose="020B0402040204020203" pitchFamily="34" charset="0"/>
            </a:endParaRPr>
          </a:p>
          <a:p>
            <a:r>
              <a:rPr lang="en-US" sz="1400" i="1">
                <a:latin typeface="Segoe UI Semilight" panose="020B0402040204020203" pitchFamily="34" charset="0"/>
                <a:cs typeface="Segoe UI Semilight" panose="020B0402040204020203" pitchFamily="34" charset="0"/>
              </a:rPr>
              <a:t>Ex: providing an answer with supporting evidence to a complex question</a:t>
            </a:r>
          </a:p>
        </p:txBody>
      </p:sp>
      <p:sp>
        <p:nvSpPr>
          <p:cNvPr id="164" name="TextBox 163">
            <a:extLst>
              <a:ext uri="{FF2B5EF4-FFF2-40B4-BE49-F238E27FC236}">
                <a16:creationId xmlns:a16="http://schemas.microsoft.com/office/drawing/2014/main" id="{C698FC71-E78E-228C-5B3D-AC08E55459DF}"/>
              </a:ext>
            </a:extLst>
          </p:cNvPr>
          <p:cNvSpPr txBox="1"/>
          <p:nvPr/>
        </p:nvSpPr>
        <p:spPr>
          <a:xfrm>
            <a:off x="7343238" y="4596863"/>
            <a:ext cx="4848762" cy="1569660"/>
          </a:xfrm>
          <a:prstGeom prst="rect">
            <a:avLst/>
          </a:prstGeom>
          <a:noFill/>
        </p:spPr>
        <p:txBody>
          <a:bodyPr wrap="square">
            <a:spAutoFit/>
          </a:bodyPr>
          <a:lstStyle/>
          <a:p>
            <a:pPr algn="ctr"/>
            <a:r>
              <a:rPr lang="en-US" sz="1600" b="1">
                <a:gradFill flip="none">
                  <a:gsLst>
                    <a:gs pos="0">
                      <a:srgbClr val="C03BC4"/>
                    </a:gs>
                    <a:gs pos="100000">
                      <a:srgbClr val="F4364F"/>
                    </a:gs>
                  </a:gsLst>
                  <a:path path="circle">
                    <a:fillToRect l="100000" t="100000"/>
                  </a:path>
                  <a:tileRect r="-100000" b="-100000"/>
                </a:gradFill>
                <a:cs typeface="Segoe Sans Text Semibold"/>
              </a:rPr>
              <a:t>Multi-agent Systems</a:t>
            </a:r>
            <a:endParaRPr kumimoji="0" lang="en-US" sz="1600" b="1" i="0" u="none" strike="noStrike" kern="1200" cap="none" spc="0" normalizeH="0" baseline="0" noProof="0">
              <a:ln>
                <a:noFill/>
              </a:ln>
              <a:gradFill flip="none">
                <a:gsLst>
                  <a:gs pos="0">
                    <a:srgbClr val="C03BC4"/>
                  </a:gs>
                  <a:gs pos="100000">
                    <a:srgbClr val="F4364F"/>
                  </a:gs>
                </a:gsLst>
                <a:path path="circle">
                  <a:fillToRect l="100000" t="100000"/>
                </a:path>
                <a:tileRect r="-100000" b="-100000"/>
              </a:gradFill>
              <a:effectLst/>
              <a:uLnTx/>
              <a:uFillTx/>
              <a:latin typeface="+mn-lt"/>
              <a:ea typeface="+mn-ea"/>
              <a:cs typeface="Segoe Sans Text Semibold"/>
            </a:endParaRPr>
          </a:p>
          <a:p>
            <a:pPr algn="ctr"/>
            <a:r>
              <a:rPr lang="en-US" sz="1600" b="1">
                <a:latin typeface="Segoe UI Semilight" panose="020B0402040204020203" pitchFamily="34" charset="0"/>
                <a:cs typeface="Segoe UI Semilight" panose="020B0402040204020203" pitchFamily="34" charset="0"/>
              </a:rPr>
              <a:t>Wide scope complex use case requiring diverse skills</a:t>
            </a:r>
          </a:p>
          <a:p>
            <a:endParaRPr lang="en-US" sz="800">
              <a:latin typeface="Segoe UI Semilight" panose="020B0402040204020203" pitchFamily="34" charset="0"/>
              <a:cs typeface="Segoe UI Semilight" panose="020B0402040204020203" pitchFamily="34" charset="0"/>
            </a:endParaRPr>
          </a:p>
          <a:p>
            <a:r>
              <a:rPr lang="en-US" sz="1400" i="1">
                <a:latin typeface="Segoe UI Semilight" panose="020B0402040204020203" pitchFamily="34" charset="0"/>
                <a:cs typeface="Segoe UI Semilight" panose="020B0402040204020203" pitchFamily="34" charset="0"/>
              </a:rPr>
              <a:t>Ex: Propose 2 Instagram marketing campaigns including assets that would leverage the top 2 recent trends in our past quarter US Sales to boost our mailing list user base and predict the impact of each campaign</a:t>
            </a:r>
          </a:p>
        </p:txBody>
      </p:sp>
      <p:sp>
        <p:nvSpPr>
          <p:cNvPr id="165" name="Arrow: Right 164">
            <a:extLst>
              <a:ext uri="{FF2B5EF4-FFF2-40B4-BE49-F238E27FC236}">
                <a16:creationId xmlns:a16="http://schemas.microsoft.com/office/drawing/2014/main" id="{80861E36-8C05-686B-5CAD-C5B66AE67D3C}"/>
              </a:ext>
            </a:extLst>
          </p:cNvPr>
          <p:cNvSpPr/>
          <p:nvPr/>
        </p:nvSpPr>
        <p:spPr bwMode="auto">
          <a:xfrm>
            <a:off x="585217" y="6272446"/>
            <a:ext cx="11021565" cy="480901"/>
          </a:xfrm>
          <a:prstGeom prst="rightArrow">
            <a:avLst/>
          </a:prstGeom>
          <a:gradFill>
            <a:gsLst>
              <a:gs pos="100000">
                <a:schemeClr val="accent5"/>
              </a:gs>
              <a:gs pos="0">
                <a:schemeClr val="accent6"/>
              </a:gs>
            </a:gsLst>
            <a:path path="circle">
              <a:fillToRect l="100000" t="100000"/>
            </a:path>
          </a:gradFill>
          <a:ln w="19050"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w="3175">
                  <a:noFill/>
                </a:ln>
                <a:solidFill>
                  <a:srgbClr val="FFFFFF"/>
                </a:solidFill>
                <a:effectLst/>
                <a:uLnTx/>
                <a:uFillTx/>
                <a:latin typeface="Segoe Sans Text Semibold"/>
                <a:ea typeface="+mn-ea"/>
                <a:cs typeface="Segoe Sans Text" pitchFamily="2" charset="0"/>
              </a:rPr>
              <a:t>VALUE</a:t>
            </a:r>
          </a:p>
        </p:txBody>
      </p:sp>
    </p:spTree>
    <p:extLst>
      <p:ext uri="{BB962C8B-B14F-4D97-AF65-F5344CB8AC3E}">
        <p14:creationId xmlns:p14="http://schemas.microsoft.com/office/powerpoint/2010/main" val="985406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3ED5A811-6E82-2892-45E5-CED5E1345CE2}"/>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803D6EE5-2DE7-629B-9286-AE82A935D0A5}"/>
              </a:ext>
            </a:extLst>
          </p:cNvPr>
          <p:cNvSpPr>
            <a:spLocks noGrp="1"/>
          </p:cNvSpPr>
          <p:nvPr>
            <p:ph type="title"/>
          </p:nvPr>
        </p:nvSpPr>
        <p:spPr>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r>
              <a:rPr lang="en-US">
                <a:cs typeface="Segoe UI"/>
              </a:rPr>
              <a:t>What is an Agent?</a:t>
            </a:r>
            <a:endParaRPr lang="en-US"/>
          </a:p>
        </p:txBody>
      </p:sp>
      <p:sp>
        <p:nvSpPr>
          <p:cNvPr id="8" name="Rectangle: Rounded Corners 36">
            <a:extLst>
              <a:ext uri="{FF2B5EF4-FFF2-40B4-BE49-F238E27FC236}">
                <a16:creationId xmlns:a16="http://schemas.microsoft.com/office/drawing/2014/main" id="{F8494F2C-0122-C416-E343-8013BF06982F}"/>
              </a:ext>
              <a:ext uri="{C183D7F6-B498-43B3-948B-1728B52AA6E4}">
                <adec:decorative xmlns:adec="http://schemas.microsoft.com/office/drawing/2017/decorative" val="1"/>
              </a:ext>
            </a:extLst>
          </p:cNvPr>
          <p:cNvSpPr>
            <a:spLocks/>
          </p:cNvSpPr>
          <p:nvPr/>
        </p:nvSpPr>
        <p:spPr>
          <a:xfrm>
            <a:off x="588264" y="1438274"/>
            <a:ext cx="3412236" cy="1323975"/>
          </a:xfrm>
          <a:prstGeom prst="roundRect">
            <a:avLst>
              <a:gd name="adj" fmla="val 17028"/>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w="3175">
                  <a:noFill/>
                </a:ln>
                <a:effectLst/>
                <a:uLnTx/>
                <a:uFillTx/>
                <a:latin typeface="Segoe UI"/>
                <a:ea typeface="+mn-ea"/>
                <a:cs typeface="Segoe UI" panose="020B0502040204020203" pitchFamily="34" charset="0"/>
              </a:rPr>
              <a:t>“An Intelligent software entity that uses a</a:t>
            </a:r>
            <a:br>
              <a:rPr kumimoji="0" lang="uk-UA" sz="2000" b="0" i="0" u="none" strike="noStrike" kern="1200" cap="none" spc="0" normalizeH="0" baseline="0" noProof="0">
                <a:ln w="3175">
                  <a:noFill/>
                </a:ln>
                <a:effectLst/>
                <a:uLnTx/>
                <a:uFillTx/>
                <a:latin typeface="Segoe UI"/>
                <a:ea typeface="+mn-ea"/>
                <a:cs typeface="Segoe UI" panose="020B0502040204020203" pitchFamily="34" charset="0"/>
              </a:rPr>
            </a:br>
            <a:r>
              <a:rPr kumimoji="0" lang="en-US" sz="2000" b="0" i="0" u="none" strike="noStrike" kern="1200" cap="none" spc="0" normalizeH="0" baseline="0" noProof="0">
                <a:ln w="3175">
                  <a:noFill/>
                </a:ln>
                <a:effectLst/>
                <a:uLnTx/>
                <a:uFillTx/>
                <a:latin typeface="Segoe UI Semibold"/>
                <a:ea typeface="+mn-ea"/>
                <a:cs typeface="Segoe UI" panose="020B0502040204020203" pitchFamily="34" charset="0"/>
              </a:rPr>
              <a:t>LLM</a:t>
            </a:r>
            <a:r>
              <a:rPr kumimoji="0" lang="en-US" sz="2000" b="0" i="0" u="none" strike="noStrike" kern="1200" cap="none" spc="0" normalizeH="0" baseline="0" noProof="0">
                <a:ln w="3175">
                  <a:noFill/>
                </a:ln>
                <a:effectLst/>
                <a:uLnTx/>
                <a:uFillTx/>
                <a:latin typeface="Segoe UI"/>
                <a:ea typeface="+mn-ea"/>
                <a:cs typeface="Segoe UI" panose="020B0502040204020203" pitchFamily="34" charset="0"/>
              </a:rPr>
              <a:t> to </a:t>
            </a:r>
            <a:r>
              <a:rPr kumimoji="0" lang="en-US" sz="2000" b="0" i="0" u="none" strike="noStrike" kern="1200" cap="none" spc="0" normalizeH="0" baseline="0" noProof="0">
                <a:ln w="3175">
                  <a:noFill/>
                </a:ln>
                <a:effectLst/>
                <a:uLnTx/>
                <a:uFillTx/>
                <a:latin typeface="Segoe UI Semibold"/>
                <a:ea typeface="+mn-ea"/>
                <a:cs typeface="Segoe UI" panose="020B0502040204020203" pitchFamily="34" charset="0"/>
              </a:rPr>
              <a:t>decide</a:t>
            </a:r>
            <a:r>
              <a:rPr kumimoji="0" lang="en-US" sz="2000" b="0" i="0" u="none" strike="noStrike" kern="1200" cap="none" spc="0" normalizeH="0" baseline="0" noProof="0">
                <a:ln w="3175">
                  <a:noFill/>
                </a:ln>
                <a:effectLst/>
                <a:uLnTx/>
                <a:uFillTx/>
                <a:latin typeface="Segoe UI"/>
                <a:ea typeface="+mn-ea"/>
                <a:cs typeface="Segoe UI" panose="020B0502040204020203" pitchFamily="34" charset="0"/>
              </a:rPr>
              <a:t> the control flow of an application."​</a:t>
            </a:r>
          </a:p>
        </p:txBody>
      </p:sp>
      <p:sp>
        <p:nvSpPr>
          <p:cNvPr id="7" name="TextBox 6">
            <a:extLst>
              <a:ext uri="{FF2B5EF4-FFF2-40B4-BE49-F238E27FC236}">
                <a16:creationId xmlns:a16="http://schemas.microsoft.com/office/drawing/2014/main" id="{4C0851EF-9AC8-AB8C-C74A-26F1203BA574}"/>
              </a:ext>
            </a:extLst>
          </p:cNvPr>
          <p:cNvSpPr txBox="1">
            <a:spLocks/>
          </p:cNvSpPr>
          <p:nvPr/>
        </p:nvSpPr>
        <p:spPr>
          <a:xfrm>
            <a:off x="588264" y="3064209"/>
            <a:ext cx="3878962" cy="3200876"/>
          </a:xfrm>
          <a:prstGeom prst="rect">
            <a:avLst/>
          </a:prstGeom>
          <a:noFill/>
        </p:spPr>
        <p:txBody>
          <a:bodyPr wrap="square" lIns="0" tIns="0" rIns="0" bIns="0">
            <a:noAutofit/>
          </a:bodyPr>
          <a:lstStyle/>
          <a:p>
            <a:pPr marL="0" marR="0" lvl="0" indent="0" algn="l" defTabSz="914367" rtl="0" eaLnBrk="1" fontAlgn="base" latinLnBrk="0" hangingPunct="1">
              <a:lnSpc>
                <a:spcPct val="100000"/>
              </a:lnSpc>
              <a:spcBef>
                <a:spcPts val="600"/>
              </a:spcBef>
              <a:spcAft>
                <a:spcPts val="600"/>
              </a:spcAft>
              <a:buClrTx/>
              <a:buSzPct val="90000"/>
              <a:buFontTx/>
              <a:buNone/>
              <a:tabLst/>
              <a:defRPr/>
            </a:pPr>
            <a:r>
              <a:rPr kumimoji="0" lang="en-US" sz="2000" b="0" i="0" u="none" strike="noStrike" kern="1200" cap="none" spc="0" normalizeH="0" baseline="0" noProof="0">
                <a:ln w="3175">
                  <a:noFill/>
                </a:ln>
                <a:effectLst/>
                <a:uLnTx/>
                <a:uFillTx/>
                <a:latin typeface="Segoe UI Semibold"/>
                <a:ea typeface="+mn-ea"/>
                <a:cs typeface="Segoe UI" panose="020B0502040204020203" pitchFamily="34" charset="0"/>
              </a:rPr>
              <a:t>Autonomy Levels:</a:t>
            </a:r>
          </a:p>
          <a:p>
            <a:pPr marL="266700" marR="0" lvl="1" indent="-26670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effectLst/>
                <a:uLnTx/>
                <a:uFillTx/>
                <a:latin typeface="Segoe UI Semibold"/>
                <a:ea typeface="+mn-ea"/>
                <a:cs typeface="+mn-cs"/>
              </a:rPr>
              <a:t>No Autonomy: </a:t>
            </a:r>
            <a:r>
              <a:rPr kumimoji="0" lang="en-US" sz="1800" b="0" i="0" u="none" strike="noStrike" kern="1200" cap="none" spc="0" normalizeH="0" baseline="0" noProof="0">
                <a:ln>
                  <a:noFill/>
                </a:ln>
                <a:effectLst/>
                <a:uLnTx/>
                <a:uFillTx/>
                <a:latin typeface="Segoe UI"/>
                <a:ea typeface="+mn-ea"/>
                <a:cs typeface="+mn-cs"/>
              </a:rPr>
              <a:t>Traditional RAG</a:t>
            </a:r>
          </a:p>
          <a:p>
            <a:pPr marL="266700" marR="0" lvl="1" indent="-26670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effectLst/>
                <a:uLnTx/>
                <a:uFillTx/>
                <a:latin typeface="Segoe UI Semibold"/>
                <a:ea typeface="+mn-ea"/>
                <a:cs typeface="+mn-cs"/>
              </a:rPr>
              <a:t>Simple: </a:t>
            </a:r>
            <a:r>
              <a:rPr kumimoji="0" lang="en-US" sz="1800" b="0" i="0" u="none" strike="noStrike" kern="1200" cap="none" spc="0" normalizeH="0" baseline="0" noProof="0">
                <a:ln>
                  <a:noFill/>
                </a:ln>
                <a:effectLst/>
                <a:uLnTx/>
                <a:uFillTx/>
                <a:latin typeface="Segoe UI"/>
                <a:ea typeface="+mn-ea"/>
                <a:cs typeface="+mn-cs"/>
              </a:rPr>
              <a:t>Paths routing</a:t>
            </a:r>
          </a:p>
          <a:p>
            <a:pPr marL="266700" marR="0" lvl="1" indent="-26670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effectLst/>
                <a:uLnTx/>
                <a:uFillTx/>
                <a:latin typeface="Segoe UI Semibold"/>
                <a:ea typeface="+mn-ea"/>
                <a:cs typeface="+mn-cs"/>
              </a:rPr>
              <a:t>Fully: </a:t>
            </a:r>
            <a:r>
              <a:rPr kumimoji="0" lang="en-US" sz="1800" b="0" i="0" u="none" strike="noStrike" kern="1200" cap="none" spc="0" normalizeH="0" baseline="0" noProof="0">
                <a:ln>
                  <a:noFill/>
                </a:ln>
                <a:effectLst/>
                <a:uLnTx/>
                <a:uFillTx/>
                <a:latin typeface="Segoe UI"/>
                <a:ea typeface="+mn-ea"/>
                <a:cs typeface="+mn-cs"/>
              </a:rPr>
              <a:t>Multi-step reasoning</a:t>
            </a:r>
            <a:br>
              <a:rPr kumimoji="0" lang="en-US" sz="1800" b="0" i="0" u="none" strike="noStrike" kern="1200" cap="none" spc="0" normalizeH="0" baseline="0" noProof="0">
                <a:ln>
                  <a:noFill/>
                </a:ln>
                <a:effectLst/>
                <a:uLnTx/>
                <a:uFillTx/>
                <a:latin typeface="Segoe UI"/>
                <a:ea typeface="+mn-ea"/>
                <a:cs typeface="+mn-cs"/>
              </a:rPr>
            </a:br>
            <a:r>
              <a:rPr kumimoji="0" lang="en-US" sz="1800" b="0" i="0" u="none" strike="noStrike" kern="1200" cap="none" spc="0" normalizeH="0" baseline="0" noProof="0">
                <a:ln>
                  <a:noFill/>
                </a:ln>
                <a:effectLst/>
                <a:uLnTx/>
                <a:uFillTx/>
                <a:latin typeface="Segoe UI"/>
                <a:ea typeface="+mn-ea"/>
                <a:cs typeface="+mn-cs"/>
              </a:rPr>
              <a:t>&amp; acting </a:t>
            </a:r>
          </a:p>
          <a:p>
            <a:pPr marL="0" marR="0" lvl="0" indent="0" algn="l" defTabSz="914367" rtl="0" eaLnBrk="1" fontAlgn="base" latinLnBrk="0" hangingPunct="1">
              <a:lnSpc>
                <a:spcPct val="100000"/>
              </a:lnSpc>
              <a:spcBef>
                <a:spcPts val="800"/>
              </a:spcBef>
              <a:spcAft>
                <a:spcPts val="600"/>
              </a:spcAft>
              <a:buClrTx/>
              <a:buSzPct val="90000"/>
              <a:buFontTx/>
              <a:buNone/>
              <a:tabLst/>
              <a:defRPr/>
            </a:pPr>
            <a:r>
              <a:rPr kumimoji="0" lang="en-US" sz="2000" b="0" i="0" u="none" strike="noStrike" kern="1200" cap="none" spc="0" normalizeH="0" baseline="0" noProof="0">
                <a:ln w="3175">
                  <a:noFill/>
                </a:ln>
                <a:effectLst/>
                <a:uLnTx/>
                <a:uFillTx/>
                <a:latin typeface="Segoe UI Semibold"/>
                <a:ea typeface="+mn-ea"/>
                <a:cs typeface="Segoe UI" panose="020B0502040204020203" pitchFamily="34" charset="0"/>
              </a:rPr>
              <a:t>Architectures:</a:t>
            </a:r>
          </a:p>
          <a:p>
            <a:pPr marL="266700" marR="0" lvl="1" indent="-26670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effectLst/>
                <a:uLnTx/>
                <a:uFillTx/>
                <a:latin typeface="Segoe UI"/>
                <a:ea typeface="+mn-ea"/>
                <a:cs typeface="+mn-cs"/>
              </a:rPr>
              <a:t>Single agent</a:t>
            </a:r>
          </a:p>
          <a:p>
            <a:pPr marL="266700" marR="0" lvl="1" indent="-26670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effectLst/>
                <a:uLnTx/>
                <a:uFillTx/>
                <a:latin typeface="Segoe UI"/>
                <a:ea typeface="+mn-ea"/>
                <a:cs typeface="+mn-cs"/>
              </a:rPr>
              <a:t>Multi agent</a:t>
            </a:r>
          </a:p>
        </p:txBody>
      </p:sp>
      <p:sp>
        <p:nvSpPr>
          <p:cNvPr id="2" name="Rounded Rectangle 1">
            <a:extLst>
              <a:ext uri="{FF2B5EF4-FFF2-40B4-BE49-F238E27FC236}">
                <a16:creationId xmlns:a16="http://schemas.microsoft.com/office/drawing/2014/main" id="{B2D183D2-ECC9-CE5F-E904-6A46797534C1}"/>
              </a:ext>
              <a:ext uri="{C183D7F6-B498-43B3-948B-1728B52AA6E4}">
                <adec:decorative xmlns:adec="http://schemas.microsoft.com/office/drawing/2017/decorative" val="1"/>
              </a:ext>
            </a:extLst>
          </p:cNvPr>
          <p:cNvSpPr/>
          <p:nvPr/>
        </p:nvSpPr>
        <p:spPr bwMode="auto">
          <a:xfrm>
            <a:off x="4467227" y="1273369"/>
            <a:ext cx="7497466" cy="5233447"/>
          </a:xfrm>
          <a:prstGeom prst="roundRect">
            <a:avLst>
              <a:gd name="adj" fmla="val 6823"/>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3" name="Group 2" descr="Diagram demonstrating how in its simplest technological form, ,an agent is a system tha tuses an LLM to decide the control flow of an application">
            <a:extLst>
              <a:ext uri="{FF2B5EF4-FFF2-40B4-BE49-F238E27FC236}">
                <a16:creationId xmlns:a16="http://schemas.microsoft.com/office/drawing/2014/main" id="{26E35F3F-6E7F-7C36-953B-1EDF5CD48A44}"/>
              </a:ext>
            </a:extLst>
          </p:cNvPr>
          <p:cNvGrpSpPr/>
          <p:nvPr/>
        </p:nvGrpSpPr>
        <p:grpSpPr>
          <a:xfrm>
            <a:off x="5008563" y="1915595"/>
            <a:ext cx="6598220" cy="4349490"/>
            <a:chOff x="5008563" y="1915595"/>
            <a:chExt cx="6598220" cy="4349490"/>
          </a:xfrm>
        </p:grpSpPr>
        <p:cxnSp>
          <p:nvCxnSpPr>
            <p:cNvPr id="113" name="Connettore 2 112">
              <a:extLst>
                <a:ext uri="{FF2B5EF4-FFF2-40B4-BE49-F238E27FC236}">
                  <a16:creationId xmlns:a16="http://schemas.microsoft.com/office/drawing/2014/main" id="{265BD1C7-C159-DB68-6D33-CD9B254286EB}"/>
                </a:ext>
                <a:ext uri="{C183D7F6-B498-43B3-948B-1728B52AA6E4}">
                  <adec:decorative xmlns:adec="http://schemas.microsoft.com/office/drawing/2017/decorative" val="1"/>
                </a:ext>
              </a:extLst>
            </p:cNvPr>
            <p:cNvCxnSpPr>
              <a:cxnSpLocks/>
              <a:endCxn id="116" idx="2"/>
            </p:cNvCxnSpPr>
            <p:nvPr/>
          </p:nvCxnSpPr>
          <p:spPr>
            <a:xfrm>
              <a:off x="5008563" y="3693057"/>
              <a:ext cx="596827"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114" name="CasellaDiTesto 113">
              <a:extLst>
                <a:ext uri="{FF2B5EF4-FFF2-40B4-BE49-F238E27FC236}">
                  <a16:creationId xmlns:a16="http://schemas.microsoft.com/office/drawing/2014/main" id="{DD9049EC-E1C2-4DC9-3CB4-C1B8406C67C5}"/>
                </a:ext>
                <a:ext uri="{C183D7F6-B498-43B3-948B-1728B52AA6E4}">
                  <adec:decorative xmlns:adec="http://schemas.microsoft.com/office/drawing/2017/decorative" val="1"/>
                </a:ext>
              </a:extLst>
            </p:cNvPr>
            <p:cNvSpPr txBox="1">
              <a:spLocks/>
            </p:cNvSpPr>
            <p:nvPr/>
          </p:nvSpPr>
          <p:spPr>
            <a:xfrm>
              <a:off x="5008563" y="3433604"/>
              <a:ext cx="530225" cy="215444"/>
            </a:xfrm>
            <a:prstGeom prst="rect">
              <a:avLst/>
            </a:prstGeom>
            <a:noFill/>
          </p:spPr>
          <p:txBody>
            <a:bodyPr wrap="square" lIns="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mn-cs"/>
                </a:rPr>
                <a:t>Start</a:t>
              </a:r>
              <a:endParaRPr kumimoji="0" lang="en-US" sz="2000" b="0" i="0" u="none" strike="noStrike" kern="1200" cap="none" spc="0" normalizeH="0" baseline="0" noProof="0">
                <a:ln>
                  <a:noFill/>
                </a:ln>
                <a:effectLst/>
                <a:uLnTx/>
                <a:uFillTx/>
                <a:latin typeface="Segoe UI Semibold"/>
                <a:ea typeface="+mn-ea"/>
                <a:cs typeface="+mn-cs"/>
              </a:endParaRPr>
            </a:p>
          </p:txBody>
        </p:sp>
        <p:sp>
          <p:nvSpPr>
            <p:cNvPr id="116" name="Ovale 115">
              <a:extLst>
                <a:ext uri="{FF2B5EF4-FFF2-40B4-BE49-F238E27FC236}">
                  <a16:creationId xmlns:a16="http://schemas.microsoft.com/office/drawing/2014/main" id="{9214A3B3-8DAE-E386-E9EC-FE024C067424}"/>
                </a:ext>
                <a:ext uri="{C183D7F6-B498-43B3-948B-1728B52AA6E4}">
                  <adec:decorative xmlns:adec="http://schemas.microsoft.com/office/drawing/2017/decorative" val="1"/>
                </a:ext>
              </a:extLst>
            </p:cNvPr>
            <p:cNvSpPr>
              <a:spLocks/>
            </p:cNvSpPr>
            <p:nvPr/>
          </p:nvSpPr>
          <p:spPr bwMode="auto">
            <a:xfrm>
              <a:off x="5605390" y="3549057"/>
              <a:ext cx="288000" cy="288000"/>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18" name="CasellaDiTesto 117">
              <a:extLst>
                <a:ext uri="{FF2B5EF4-FFF2-40B4-BE49-F238E27FC236}">
                  <a16:creationId xmlns:a16="http://schemas.microsoft.com/office/drawing/2014/main" id="{F7A649E3-DC38-F516-F8FF-1AA4C704CA49}"/>
                </a:ext>
                <a:ext uri="{C183D7F6-B498-43B3-948B-1728B52AA6E4}">
                  <adec:decorative xmlns:adec="http://schemas.microsoft.com/office/drawing/2017/decorative" val="1"/>
                </a:ext>
              </a:extLst>
            </p:cNvPr>
            <p:cNvSpPr txBox="1">
              <a:spLocks/>
            </p:cNvSpPr>
            <p:nvPr/>
          </p:nvSpPr>
          <p:spPr>
            <a:xfrm>
              <a:off x="5493905" y="3330052"/>
              <a:ext cx="510971" cy="184666"/>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effectLst/>
                  <a:uLnTx/>
                  <a:uFillTx/>
                  <a:latin typeface="Segoe UI"/>
                  <a:ea typeface="+mn-ea"/>
                  <a:cs typeface="+mn-cs"/>
                </a:rPr>
                <a:t>Step</a:t>
              </a:r>
              <a:r>
                <a:rPr kumimoji="0" lang="it-IT" sz="1200" b="0" i="0" u="none" strike="noStrike" kern="1200" cap="none" spc="0" normalizeH="0" baseline="0" noProof="0">
                  <a:ln>
                    <a:noFill/>
                  </a:ln>
                  <a:solidFill>
                    <a:srgbClr val="FFFFFF"/>
                  </a:solidFill>
                  <a:effectLst/>
                  <a:uLnTx/>
                  <a:uFillTx/>
                  <a:latin typeface="Segoe UI"/>
                  <a:ea typeface="+mn-ea"/>
                  <a:cs typeface="+mn-cs"/>
                </a:rPr>
                <a:t> </a:t>
              </a:r>
              <a:r>
                <a:rPr kumimoji="0" lang="it-IT" sz="1200" b="0" i="0" u="none" strike="noStrike" kern="1200" cap="none" spc="0" normalizeH="0" baseline="0" noProof="0">
                  <a:ln>
                    <a:noFill/>
                  </a:ln>
                  <a:effectLst/>
                  <a:uLnTx/>
                  <a:uFillTx/>
                  <a:latin typeface="Segoe UI"/>
                  <a:ea typeface="+mn-ea"/>
                  <a:cs typeface="+mn-cs"/>
                </a:rPr>
                <a:t>1</a:t>
              </a:r>
              <a:endParaRPr kumimoji="0" lang="en-US" sz="1200" b="0" i="0" u="none" strike="noStrike" kern="1200" cap="none" spc="0" normalizeH="0" baseline="0" noProof="0">
                <a:ln>
                  <a:noFill/>
                </a:ln>
                <a:effectLst/>
                <a:uLnTx/>
                <a:uFillTx/>
                <a:latin typeface="Segoe UI"/>
                <a:ea typeface="+mn-ea"/>
                <a:cs typeface="+mn-cs"/>
              </a:endParaRPr>
            </a:p>
          </p:txBody>
        </p:sp>
        <p:cxnSp>
          <p:nvCxnSpPr>
            <p:cNvPr id="121" name="Connettore 2 120">
              <a:extLst>
                <a:ext uri="{FF2B5EF4-FFF2-40B4-BE49-F238E27FC236}">
                  <a16:creationId xmlns:a16="http://schemas.microsoft.com/office/drawing/2014/main" id="{8BA6B21B-EE94-2316-DCB3-07E1BCAC782C}"/>
                </a:ext>
                <a:ext uri="{C183D7F6-B498-43B3-948B-1728B52AA6E4}">
                  <adec:decorative xmlns:adec="http://schemas.microsoft.com/office/drawing/2017/decorative" val="1"/>
                </a:ext>
              </a:extLst>
            </p:cNvPr>
            <p:cNvCxnSpPr>
              <a:cxnSpLocks/>
              <a:stCxn id="116" idx="6"/>
              <a:endCxn id="19" idx="2"/>
            </p:cNvCxnSpPr>
            <p:nvPr/>
          </p:nvCxnSpPr>
          <p:spPr>
            <a:xfrm>
              <a:off x="5893390" y="3693057"/>
              <a:ext cx="361263" cy="1"/>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30" name="Connettore 2 129">
              <a:extLst>
                <a:ext uri="{FF2B5EF4-FFF2-40B4-BE49-F238E27FC236}">
                  <a16:creationId xmlns:a16="http://schemas.microsoft.com/office/drawing/2014/main" id="{87C65226-48FD-7FFC-9D4D-DF724209CB68}"/>
                </a:ext>
                <a:ext uri="{C183D7F6-B498-43B3-948B-1728B52AA6E4}">
                  <adec:decorative xmlns:adec="http://schemas.microsoft.com/office/drawing/2017/decorative" val="1"/>
                </a:ext>
              </a:extLst>
            </p:cNvPr>
            <p:cNvCxnSpPr>
              <a:cxnSpLocks/>
              <a:stCxn id="19" idx="7"/>
              <a:endCxn id="124" idx="2"/>
            </p:cNvCxnSpPr>
            <p:nvPr/>
          </p:nvCxnSpPr>
          <p:spPr>
            <a:xfrm flipV="1">
              <a:off x="6782254" y="3273056"/>
              <a:ext cx="397885" cy="201462"/>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32" name="Connettore 2 131">
              <a:extLst>
                <a:ext uri="{FF2B5EF4-FFF2-40B4-BE49-F238E27FC236}">
                  <a16:creationId xmlns:a16="http://schemas.microsoft.com/office/drawing/2014/main" id="{861F0409-880B-74A9-600D-B8C7F194E8B4}"/>
                </a:ext>
                <a:ext uri="{C183D7F6-B498-43B3-948B-1728B52AA6E4}">
                  <adec:decorative xmlns:adec="http://schemas.microsoft.com/office/drawing/2017/decorative" val="1"/>
                </a:ext>
              </a:extLst>
            </p:cNvPr>
            <p:cNvCxnSpPr>
              <a:cxnSpLocks/>
              <a:stCxn id="19" idx="5"/>
              <a:endCxn id="127" idx="2"/>
            </p:cNvCxnSpPr>
            <p:nvPr/>
          </p:nvCxnSpPr>
          <p:spPr>
            <a:xfrm>
              <a:off x="6782254" y="3911597"/>
              <a:ext cx="397885" cy="201461"/>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124" name="Ovale 123">
              <a:extLst>
                <a:ext uri="{FF2B5EF4-FFF2-40B4-BE49-F238E27FC236}">
                  <a16:creationId xmlns:a16="http://schemas.microsoft.com/office/drawing/2014/main" id="{BD4E7BD8-E4CD-A0CF-3A98-A2FACF310CC3}"/>
                </a:ext>
                <a:ext uri="{C183D7F6-B498-43B3-948B-1728B52AA6E4}">
                  <adec:decorative xmlns:adec="http://schemas.microsoft.com/office/drawing/2017/decorative" val="1"/>
                </a:ext>
              </a:extLst>
            </p:cNvPr>
            <p:cNvSpPr>
              <a:spLocks/>
            </p:cNvSpPr>
            <p:nvPr/>
          </p:nvSpPr>
          <p:spPr bwMode="auto">
            <a:xfrm>
              <a:off x="7180139" y="3129056"/>
              <a:ext cx="288000" cy="288000"/>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27" name="Ovale 126">
              <a:extLst>
                <a:ext uri="{FF2B5EF4-FFF2-40B4-BE49-F238E27FC236}">
                  <a16:creationId xmlns:a16="http://schemas.microsoft.com/office/drawing/2014/main" id="{7E55A5FB-E294-EE72-F238-D7E75774948D}"/>
                </a:ext>
                <a:ext uri="{C183D7F6-B498-43B3-948B-1728B52AA6E4}">
                  <adec:decorative xmlns:adec="http://schemas.microsoft.com/office/drawing/2017/decorative" val="1"/>
                </a:ext>
              </a:extLst>
            </p:cNvPr>
            <p:cNvSpPr>
              <a:spLocks/>
            </p:cNvSpPr>
            <p:nvPr/>
          </p:nvSpPr>
          <p:spPr bwMode="auto">
            <a:xfrm>
              <a:off x="7180139" y="3969058"/>
              <a:ext cx="288000" cy="288000"/>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36" name="CasellaDiTesto 135">
              <a:extLst>
                <a:ext uri="{FF2B5EF4-FFF2-40B4-BE49-F238E27FC236}">
                  <a16:creationId xmlns:a16="http://schemas.microsoft.com/office/drawing/2014/main" id="{E689054E-ADE2-3607-AE87-65E11961FC48}"/>
                </a:ext>
                <a:ext uri="{C183D7F6-B498-43B3-948B-1728B52AA6E4}">
                  <adec:decorative xmlns:adec="http://schemas.microsoft.com/office/drawing/2017/decorative" val="1"/>
                </a:ext>
              </a:extLst>
            </p:cNvPr>
            <p:cNvSpPr txBox="1"/>
            <p:nvPr/>
          </p:nvSpPr>
          <p:spPr>
            <a:xfrm>
              <a:off x="7091573" y="2891104"/>
              <a:ext cx="465132"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effectLst/>
                  <a:uLnTx/>
                  <a:uFillTx/>
                  <a:latin typeface="Segoe UI"/>
                  <a:ea typeface="+mn-ea"/>
                  <a:cs typeface="+mn-cs"/>
                </a:rPr>
                <a:t>Step</a:t>
              </a:r>
              <a:r>
                <a:rPr kumimoji="0" lang="it-IT" sz="1200" b="0" i="0" u="none" strike="noStrike" kern="1200" cap="none" spc="0" normalizeH="0" baseline="0" noProof="0">
                  <a:ln>
                    <a:noFill/>
                  </a:ln>
                  <a:solidFill>
                    <a:srgbClr val="FFFFFF"/>
                  </a:solidFill>
                  <a:effectLst/>
                  <a:uLnTx/>
                  <a:uFillTx/>
                  <a:latin typeface="Segoe UI"/>
                  <a:ea typeface="+mn-ea"/>
                  <a:cs typeface="+mn-cs"/>
                </a:rPr>
                <a:t> </a:t>
              </a:r>
              <a:r>
                <a:rPr kumimoji="0" lang="it-IT" sz="1200" b="0" i="0" u="none" strike="noStrike" kern="1200" cap="none" spc="0" normalizeH="0" baseline="0" noProof="0">
                  <a:ln>
                    <a:noFill/>
                  </a:ln>
                  <a:effectLst/>
                  <a:uLnTx/>
                  <a:uFillTx/>
                  <a:latin typeface="Segoe UI"/>
                  <a:ea typeface="+mn-ea"/>
                  <a:cs typeface="+mn-cs"/>
                </a:rPr>
                <a:t>2</a:t>
              </a:r>
              <a:endParaRPr kumimoji="0" lang="en-US" sz="1200" b="0" i="0" u="none" strike="noStrike" kern="1200" cap="none" spc="0" normalizeH="0" baseline="0" noProof="0">
                <a:ln>
                  <a:noFill/>
                </a:ln>
                <a:effectLst/>
                <a:uLnTx/>
                <a:uFillTx/>
                <a:latin typeface="Segoe UI"/>
                <a:ea typeface="+mn-ea"/>
                <a:cs typeface="+mn-cs"/>
              </a:endParaRPr>
            </a:p>
          </p:txBody>
        </p:sp>
        <p:sp>
          <p:nvSpPr>
            <p:cNvPr id="137" name="CasellaDiTesto 136">
              <a:extLst>
                <a:ext uri="{FF2B5EF4-FFF2-40B4-BE49-F238E27FC236}">
                  <a16:creationId xmlns:a16="http://schemas.microsoft.com/office/drawing/2014/main" id="{C8747CA5-23C6-0CC2-79CA-CD1A17C442E5}"/>
                </a:ext>
                <a:ext uri="{C183D7F6-B498-43B3-948B-1728B52AA6E4}">
                  <adec:decorative xmlns:adec="http://schemas.microsoft.com/office/drawing/2017/decorative" val="1"/>
                </a:ext>
              </a:extLst>
            </p:cNvPr>
            <p:cNvSpPr txBox="1"/>
            <p:nvPr/>
          </p:nvSpPr>
          <p:spPr>
            <a:xfrm>
              <a:off x="7073688" y="3753948"/>
              <a:ext cx="500903"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effectLst/>
                  <a:uLnTx/>
                  <a:uFillTx/>
                  <a:latin typeface="Segoe UI"/>
                  <a:ea typeface="+mn-ea"/>
                  <a:cs typeface="+mn-cs"/>
                </a:rPr>
                <a:t>Step</a:t>
              </a:r>
              <a:r>
                <a:rPr kumimoji="0" lang="it-IT" sz="1200" b="0" i="0" u="none" strike="noStrike" kern="1200" cap="none" spc="0" normalizeH="0" baseline="0" noProof="0">
                  <a:ln>
                    <a:noFill/>
                  </a:ln>
                  <a:solidFill>
                    <a:srgbClr val="FFFFFF"/>
                  </a:solidFill>
                  <a:effectLst/>
                  <a:uLnTx/>
                  <a:uFillTx/>
                  <a:latin typeface="Segoe UI"/>
                  <a:ea typeface="+mn-ea"/>
                  <a:cs typeface="+mn-cs"/>
                </a:rPr>
                <a:t> </a:t>
              </a:r>
              <a:r>
                <a:rPr kumimoji="0" lang="it-IT" sz="1200" b="0" i="0" u="none" strike="noStrike" kern="1200" cap="none" spc="0" normalizeH="0" baseline="0" noProof="0">
                  <a:ln>
                    <a:noFill/>
                  </a:ln>
                  <a:effectLst/>
                  <a:uLnTx/>
                  <a:uFillTx/>
                  <a:latin typeface="Segoe UI"/>
                  <a:ea typeface="+mn-ea"/>
                  <a:cs typeface="+mn-cs"/>
                </a:rPr>
                <a:t>3</a:t>
              </a:r>
              <a:endParaRPr kumimoji="0" lang="en-US" sz="1200" b="0" i="0" u="none" strike="noStrike" kern="1200" cap="none" spc="0" normalizeH="0" baseline="0" noProof="0">
                <a:ln>
                  <a:noFill/>
                </a:ln>
                <a:effectLst/>
                <a:uLnTx/>
                <a:uFillTx/>
                <a:latin typeface="Segoe UI"/>
                <a:ea typeface="+mn-ea"/>
                <a:cs typeface="+mn-cs"/>
              </a:endParaRPr>
            </a:p>
          </p:txBody>
        </p:sp>
        <p:cxnSp>
          <p:nvCxnSpPr>
            <p:cNvPr id="143" name="Connettore 2 142">
              <a:extLst>
                <a:ext uri="{FF2B5EF4-FFF2-40B4-BE49-F238E27FC236}">
                  <a16:creationId xmlns:a16="http://schemas.microsoft.com/office/drawing/2014/main" id="{86F43946-B066-2F1E-0F16-ECF38429BA93}"/>
                </a:ext>
                <a:ext uri="{C183D7F6-B498-43B3-948B-1728B52AA6E4}">
                  <adec:decorative xmlns:adec="http://schemas.microsoft.com/office/drawing/2017/decorative" val="1"/>
                </a:ext>
              </a:extLst>
            </p:cNvPr>
            <p:cNvCxnSpPr>
              <a:cxnSpLocks/>
              <a:stCxn id="127" idx="6"/>
            </p:cNvCxnSpPr>
            <p:nvPr/>
          </p:nvCxnSpPr>
          <p:spPr>
            <a:xfrm>
              <a:off x="7468139" y="4113058"/>
              <a:ext cx="648000"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144" name="CasellaDiTesto 143">
              <a:extLst>
                <a:ext uri="{FF2B5EF4-FFF2-40B4-BE49-F238E27FC236}">
                  <a16:creationId xmlns:a16="http://schemas.microsoft.com/office/drawing/2014/main" id="{FECA2FB1-D3A2-1EFC-0269-6683197CD68A}"/>
                </a:ext>
                <a:ext uri="{C183D7F6-B498-43B3-948B-1728B52AA6E4}">
                  <adec:decorative xmlns:adec="http://schemas.microsoft.com/office/drawing/2017/decorative" val="1"/>
                </a:ext>
              </a:extLst>
            </p:cNvPr>
            <p:cNvSpPr txBox="1"/>
            <p:nvPr/>
          </p:nvSpPr>
          <p:spPr>
            <a:xfrm>
              <a:off x="7617963" y="3851677"/>
              <a:ext cx="500902"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a:ln>
                    <a:noFill/>
                  </a:ln>
                  <a:effectLst/>
                  <a:uLnTx/>
                  <a:uFillTx/>
                  <a:latin typeface="Segoe UI Semibold"/>
                  <a:ea typeface="+mn-ea"/>
                  <a:cs typeface="+mn-cs"/>
                </a:rPr>
                <a:t>End</a:t>
              </a:r>
              <a:endParaRPr kumimoji="0" lang="en-US" sz="1400" b="0" i="0" u="none" strike="noStrike" kern="1200" cap="none" spc="0" normalizeH="0" baseline="0" noProof="0">
                <a:ln>
                  <a:noFill/>
                </a:ln>
                <a:effectLst/>
                <a:uLnTx/>
                <a:uFillTx/>
                <a:latin typeface="Segoe UI Semibold"/>
                <a:ea typeface="+mn-ea"/>
                <a:cs typeface="+mn-cs"/>
              </a:endParaRPr>
            </a:p>
          </p:txBody>
        </p:sp>
        <p:sp>
          <p:nvSpPr>
            <p:cNvPr id="153" name="Arco 152">
              <a:extLst>
                <a:ext uri="{FF2B5EF4-FFF2-40B4-BE49-F238E27FC236}">
                  <a16:creationId xmlns:a16="http://schemas.microsoft.com/office/drawing/2014/main" id="{F0A28B63-B2DB-C8A1-CD76-C6A981404C62}"/>
                </a:ext>
                <a:ext uri="{C183D7F6-B498-43B3-948B-1728B52AA6E4}">
                  <adec:decorative xmlns:adec="http://schemas.microsoft.com/office/drawing/2017/decorative" val="1"/>
                </a:ext>
              </a:extLst>
            </p:cNvPr>
            <p:cNvSpPr/>
            <p:nvPr/>
          </p:nvSpPr>
          <p:spPr>
            <a:xfrm>
              <a:off x="10175006" y="3527403"/>
              <a:ext cx="324000" cy="324000"/>
            </a:xfrm>
            <a:prstGeom prst="arc">
              <a:avLst>
                <a:gd name="adj1" fmla="val 17306097"/>
                <a:gd name="adj2" fmla="val 15694221"/>
              </a:avLst>
            </a:prstGeom>
            <a:ln w="12700"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headEnd type="none" w="lg" len="sm"/>
              <a:tailEnd type="arrow"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9E9DFCD9-CE46-DFB4-BC4F-636E57B8C805}"/>
                </a:ext>
                <a:ext uri="{C183D7F6-B498-43B3-948B-1728B52AA6E4}">
                  <adec:decorative xmlns:adec="http://schemas.microsoft.com/office/drawing/2017/decorative" val="1"/>
                </a:ext>
              </a:extLst>
            </p:cNvPr>
            <p:cNvSpPr txBox="1"/>
            <p:nvPr/>
          </p:nvSpPr>
          <p:spPr>
            <a:xfrm>
              <a:off x="5008563" y="1915595"/>
              <a:ext cx="3110302" cy="369332"/>
            </a:xfrm>
            <a:prstGeom prst="rect">
              <a:avLst/>
            </a:prstGeom>
          </p:spPr>
          <p:txBody>
            <a:bodyPr vert="horz" wrap="square" lIns="0" tIns="0" rIns="0" bIns="0" rtlCol="0" anchor="t" anchorCtr="0">
              <a:spAutoFit/>
            </a:bodyPr>
            <a:lstStyle>
              <a:lvl1pPr marL="228600" marR="0" lvl="0" indent="-228600" defTabSz="932742" fontAlgn="auto">
                <a:lnSpc>
                  <a:spcPct val="100000"/>
                </a:lnSpc>
                <a:spcBef>
                  <a:spcPct val="20000"/>
                </a:spcBef>
                <a:spcAft>
                  <a:spcPts val="0"/>
                </a:spcAft>
                <a:buClrTx/>
                <a:buSzPct val="90000"/>
                <a:buFont typeface="Wingdings" panose="05000000000000000000" pitchFamily="2" charset="2"/>
                <a:buChar char=""/>
                <a:tabLst/>
                <a:defRPr sz="2800" spc="0" baseline="0">
                  <a:cs typeface="Segoe UI" panose="020B0502040204020203" pitchFamily="34" charset="0"/>
                </a:defRPr>
              </a:lvl1pPr>
              <a:lvl2pPr marL="457200" marR="0" lvl="1"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lvl="2"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lvl="3"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lvl="4"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a:ea typeface="+mn-ea"/>
                  <a:cs typeface="Segoe UI" panose="020B0502040204020203" pitchFamily="34" charset="0"/>
                </a:rPr>
                <a:t>Simple</a:t>
              </a:r>
            </a:p>
          </p:txBody>
        </p:sp>
        <p:sp>
          <p:nvSpPr>
            <p:cNvPr id="11" name="TextBox 10">
              <a:extLst>
                <a:ext uri="{FF2B5EF4-FFF2-40B4-BE49-F238E27FC236}">
                  <a16:creationId xmlns:a16="http://schemas.microsoft.com/office/drawing/2014/main" id="{E4E08946-AEA7-3821-0687-790C2C9EFAE9}"/>
                </a:ext>
                <a:ext uri="{C183D7F6-B498-43B3-948B-1728B52AA6E4}">
                  <adec:decorative xmlns:adec="http://schemas.microsoft.com/office/drawing/2017/decorative" val="1"/>
                </a:ext>
              </a:extLst>
            </p:cNvPr>
            <p:cNvSpPr txBox="1">
              <a:spLocks/>
            </p:cNvSpPr>
            <p:nvPr/>
          </p:nvSpPr>
          <p:spPr>
            <a:xfrm>
              <a:off x="9113170" y="1915595"/>
              <a:ext cx="2493613" cy="369332"/>
            </a:xfrm>
            <a:prstGeom prst="rect">
              <a:avLst/>
            </a:prstGeom>
          </p:spPr>
          <p:txBody>
            <a:bodyPr vert="horz" wrap="square" lIns="0" tIns="0" rIns="0" bIns="0" rtlCol="0" anchor="t" anchorCtr="0">
              <a:noAutofit/>
            </a:bodyPr>
            <a:lstStyle>
              <a:lvl1pPr marL="228600" marR="0" lvl="0" indent="-228600" defTabSz="932742" fontAlgn="auto">
                <a:lnSpc>
                  <a:spcPct val="100000"/>
                </a:lnSpc>
                <a:spcBef>
                  <a:spcPct val="20000"/>
                </a:spcBef>
                <a:spcAft>
                  <a:spcPts val="0"/>
                </a:spcAft>
                <a:buClrTx/>
                <a:buSzPct val="90000"/>
                <a:buFont typeface="Wingdings" panose="05000000000000000000" pitchFamily="2" charset="2"/>
                <a:buChar char=""/>
                <a:tabLst/>
                <a:defRPr sz="2800" spc="0" baseline="0">
                  <a:cs typeface="Segoe UI" panose="020B0502040204020203" pitchFamily="34" charset="0"/>
                </a:defRPr>
              </a:lvl1pPr>
              <a:lvl2pPr marL="457200" marR="0" lvl="1"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lvl="2"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lvl="3"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lvl="4"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a:ea typeface="+mn-ea"/>
                  <a:cs typeface="Segoe UI" panose="020B0502040204020203" pitchFamily="34" charset="0"/>
                </a:rPr>
                <a:t>Fully</a:t>
              </a:r>
            </a:p>
          </p:txBody>
        </p:sp>
        <p:sp>
          <p:nvSpPr>
            <p:cNvPr id="12" name="Rectangle: Rounded Corners 36">
              <a:extLst>
                <a:ext uri="{FF2B5EF4-FFF2-40B4-BE49-F238E27FC236}">
                  <a16:creationId xmlns:a16="http://schemas.microsoft.com/office/drawing/2014/main" id="{84DBBF9B-7531-671A-7F7F-0618411F5EEF}"/>
                </a:ext>
                <a:ext uri="{C183D7F6-B498-43B3-948B-1728B52AA6E4}">
                  <adec:decorative xmlns:adec="http://schemas.microsoft.com/office/drawing/2017/decorative" val="1"/>
                </a:ext>
              </a:extLst>
            </p:cNvPr>
            <p:cNvSpPr>
              <a:spLocks/>
            </p:cNvSpPr>
            <p:nvPr/>
          </p:nvSpPr>
          <p:spPr>
            <a:xfrm flipH="1">
              <a:off x="5008563" y="5250873"/>
              <a:ext cx="6598220" cy="616525"/>
            </a:xfrm>
            <a:prstGeom prst="rtTriangle">
              <a:avLst/>
            </a:prstGeom>
            <a:gradFill flip="none" rotWithShape="1">
              <a:gsLst>
                <a:gs pos="0">
                  <a:srgbClr val="FF5C39"/>
                </a:gs>
                <a:gs pos="32000">
                  <a:srgbClr val="C03BC4"/>
                </a:gs>
                <a:gs pos="68000">
                  <a:srgbClr val="0078D4"/>
                </a:gs>
                <a:gs pos="100000">
                  <a:srgbClr val="399A91"/>
                </a:gs>
              </a:gsLst>
              <a:path path="circle">
                <a:fillToRect r="100000" b="100000"/>
              </a:path>
              <a:tileRect l="-100000" t="-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t" anchorCtr="0" forceAA="0" compatLnSpc="1">
              <a:prstTxWarp prst="textNoShape">
                <a:avLst/>
              </a:prstTxWarp>
              <a:noAutofit/>
            </a:bodyPr>
            <a:lstStyle/>
            <a:p>
              <a:pPr marL="0" marR="0" lvl="0" indent="0" algn="ctr" defTabSz="932449" rtl="0" eaLnBrk="1" fontAlgn="auto" latinLnBrk="0" hangingPunct="1">
                <a:lnSpc>
                  <a:spcPct val="100000"/>
                </a:lnSpc>
                <a:spcBef>
                  <a:spcPts val="600"/>
                </a:spcBef>
                <a:spcAft>
                  <a:spcPts val="0"/>
                </a:spcAft>
                <a:buClrTx/>
                <a:buSzTx/>
                <a:buFontTx/>
                <a:buNone/>
                <a:tabLst/>
                <a:defRPr/>
              </a:pPr>
              <a:endPar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endParaRPr>
            </a:p>
          </p:txBody>
        </p:sp>
        <p:sp>
          <p:nvSpPr>
            <p:cNvPr id="158" name="CasellaDiTesto 157">
              <a:extLst>
                <a:ext uri="{FF2B5EF4-FFF2-40B4-BE49-F238E27FC236}">
                  <a16:creationId xmlns:a16="http://schemas.microsoft.com/office/drawing/2014/main" id="{94C60FBE-1A7B-4A44-B623-5E605506D3C4}"/>
                </a:ext>
                <a:ext uri="{C183D7F6-B498-43B3-948B-1728B52AA6E4}">
                  <adec:decorative xmlns:adec="http://schemas.microsoft.com/office/drawing/2017/decorative" val="1"/>
                </a:ext>
              </a:extLst>
            </p:cNvPr>
            <p:cNvSpPr txBox="1"/>
            <p:nvPr/>
          </p:nvSpPr>
          <p:spPr>
            <a:xfrm>
              <a:off x="5008563" y="5972697"/>
              <a:ext cx="577406" cy="276999"/>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Less</a:t>
              </a:r>
            </a:p>
          </p:txBody>
        </p:sp>
        <p:sp>
          <p:nvSpPr>
            <p:cNvPr id="159" name="CasellaDiTesto 158">
              <a:extLst>
                <a:ext uri="{FF2B5EF4-FFF2-40B4-BE49-F238E27FC236}">
                  <a16:creationId xmlns:a16="http://schemas.microsoft.com/office/drawing/2014/main" id="{8D17CAFF-3F55-3EAB-C2F4-DB5A0CC75653}"/>
                </a:ext>
                <a:ext uri="{C183D7F6-B498-43B3-948B-1728B52AA6E4}">
                  <adec:decorative xmlns:adec="http://schemas.microsoft.com/office/drawing/2017/decorative" val="1"/>
                </a:ext>
              </a:extLst>
            </p:cNvPr>
            <p:cNvSpPr txBox="1"/>
            <p:nvPr/>
          </p:nvSpPr>
          <p:spPr>
            <a:xfrm>
              <a:off x="10908282" y="5972697"/>
              <a:ext cx="698501" cy="276999"/>
            </a:xfrm>
            <a:prstGeom prst="rect">
              <a:avLst/>
            </a:prstGeom>
            <a:noFill/>
          </p:spPr>
          <p:txBody>
            <a:bodyPr wrap="square" lIns="0" tIns="0" rIns="0" bIns="0" rtlCol="0" anchor="t">
              <a:spAutoFit/>
            </a:bodyPr>
            <a:lstStyle>
              <a:defPPr>
                <a:defRPr lang="en-US"/>
              </a:defPPr>
              <a:lvl1pPr>
                <a:defRPr sz="1800"/>
              </a:lvl1p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More</a:t>
              </a:r>
            </a:p>
          </p:txBody>
        </p:sp>
        <p:sp>
          <p:nvSpPr>
            <p:cNvPr id="13" name="TextBox 12">
              <a:extLst>
                <a:ext uri="{FF2B5EF4-FFF2-40B4-BE49-F238E27FC236}">
                  <a16:creationId xmlns:a16="http://schemas.microsoft.com/office/drawing/2014/main" id="{75847724-F799-4F95-03D9-45F794965D55}"/>
                </a:ext>
                <a:ext uri="{C183D7F6-B498-43B3-948B-1728B52AA6E4}">
                  <adec:decorative xmlns:adec="http://schemas.microsoft.com/office/drawing/2017/decorative" val="1"/>
                </a:ext>
              </a:extLst>
            </p:cNvPr>
            <p:cNvSpPr txBox="1"/>
            <p:nvPr/>
          </p:nvSpPr>
          <p:spPr>
            <a:xfrm>
              <a:off x="7143892" y="5957308"/>
              <a:ext cx="2327563" cy="307777"/>
            </a:xfrm>
            <a:prstGeom prst="rect">
              <a:avLst/>
            </a:prstGeom>
          </p:spPr>
          <p:txBody>
            <a:bodyPr vert="horz" wrap="square" lIns="0" tIns="0" rIns="0" bIns="0" rtlCol="0" anchor="t" anchorCtr="0">
              <a:spAutoFit/>
            </a:bodyPr>
            <a:lstStyle>
              <a:lvl1pPr marL="228600" marR="0" lvl="0" indent="-228600" defTabSz="932742" fontAlgn="auto">
                <a:lnSpc>
                  <a:spcPct val="100000"/>
                </a:lnSpc>
                <a:spcBef>
                  <a:spcPct val="20000"/>
                </a:spcBef>
                <a:spcAft>
                  <a:spcPts val="0"/>
                </a:spcAft>
                <a:buClrTx/>
                <a:buSzPct val="90000"/>
                <a:buFont typeface="Wingdings" panose="05000000000000000000" pitchFamily="2" charset="2"/>
                <a:buChar char=""/>
                <a:tabLst/>
                <a:defRPr sz="2800" spc="0" baseline="0">
                  <a:cs typeface="Segoe UI" panose="020B0502040204020203" pitchFamily="34" charset="0"/>
                </a:defRPr>
              </a:lvl1pPr>
              <a:lvl2pPr marL="457200" marR="0" lvl="1"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lvl="2"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lvl="3"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lvl="4"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a:ea typeface="+mn-ea"/>
                  <a:cs typeface="Segoe UI" panose="020B0502040204020203" pitchFamily="34" charset="0"/>
                </a:rPr>
                <a:t>LLM Control</a:t>
              </a:r>
            </a:p>
          </p:txBody>
        </p:sp>
        <p:sp>
          <p:nvSpPr>
            <p:cNvPr id="76" name="CasellaDiTesto 75">
              <a:extLst>
                <a:ext uri="{FF2B5EF4-FFF2-40B4-BE49-F238E27FC236}">
                  <a16:creationId xmlns:a16="http://schemas.microsoft.com/office/drawing/2014/main" id="{66BACA0F-D56B-A891-F65F-3BDBE70C9BCC}"/>
                </a:ext>
                <a:ext uri="{C183D7F6-B498-43B3-948B-1728B52AA6E4}">
                  <adec:decorative xmlns:adec="http://schemas.microsoft.com/office/drawing/2017/decorative" val="1"/>
                </a:ext>
              </a:extLst>
            </p:cNvPr>
            <p:cNvSpPr txBox="1"/>
            <p:nvPr/>
          </p:nvSpPr>
          <p:spPr>
            <a:xfrm>
              <a:off x="6357902" y="3157842"/>
              <a:ext cx="411625" cy="184666"/>
            </a:xfrm>
            <a:prstGeom prst="rect">
              <a:avLst/>
            </a:prstGeom>
            <a:noFill/>
          </p:spPr>
          <p:txBody>
            <a:bodyPr wrap="square" lIns="0" tIns="0" rIns="0" bIns="0" rtlCol="0">
              <a:spAutoFit/>
            </a:bodyPr>
            <a:lstStyle>
              <a:defPPr>
                <a:defRPr lang="en-US"/>
              </a:defPPr>
              <a:lvl1pPr algn="ctr">
                <a:defRPr sz="1200"/>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effectLst/>
                  <a:uLnTx/>
                  <a:uFillTx/>
                  <a:latin typeface="Segoe UI"/>
                  <a:ea typeface="+mn-ea"/>
                  <a:cs typeface="+mn-cs"/>
                </a:rPr>
                <a:t>LLM</a:t>
              </a:r>
              <a:endParaRPr kumimoji="0" lang="en-US" sz="1200" b="0" i="0" u="none" strike="noStrike" kern="1200" cap="none" spc="0" normalizeH="0" baseline="0" noProof="0">
                <a:ln>
                  <a:noFill/>
                </a:ln>
                <a:effectLst/>
                <a:uLnTx/>
                <a:uFillTx/>
                <a:latin typeface="Segoe UI"/>
                <a:ea typeface="+mn-ea"/>
                <a:cs typeface="+mn-cs"/>
              </a:endParaRPr>
            </a:p>
          </p:txBody>
        </p:sp>
        <p:sp>
          <p:nvSpPr>
            <p:cNvPr id="19" name="Oval 18">
              <a:extLst>
                <a:ext uri="{FF2B5EF4-FFF2-40B4-BE49-F238E27FC236}">
                  <a16:creationId xmlns:a16="http://schemas.microsoft.com/office/drawing/2014/main" id="{5E0AF7C8-7BC6-0AE7-81AE-A876547695E7}"/>
                </a:ext>
                <a:ext uri="{C183D7F6-B498-43B3-948B-1728B52AA6E4}">
                  <adec:decorative xmlns:adec="http://schemas.microsoft.com/office/drawing/2017/decorative" val="1"/>
                </a:ext>
              </a:extLst>
            </p:cNvPr>
            <p:cNvSpPr/>
            <p:nvPr/>
          </p:nvSpPr>
          <p:spPr bwMode="auto">
            <a:xfrm>
              <a:off x="6254653" y="3383996"/>
              <a:ext cx="618123" cy="61812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3" name="Graphic 21">
              <a:extLst>
                <a:ext uri="{FF2B5EF4-FFF2-40B4-BE49-F238E27FC236}">
                  <a16:creationId xmlns:a16="http://schemas.microsoft.com/office/drawing/2014/main" id="{0EC7617C-322B-1692-4B74-B44164C96EF8}"/>
                </a:ext>
                <a:ext uri="{C183D7F6-B498-43B3-948B-1728B52AA6E4}">
                  <adec:decorative xmlns:adec="http://schemas.microsoft.com/office/drawing/2017/decorative" val="1"/>
                </a:ext>
              </a:extLst>
            </p:cNvPr>
            <p:cNvSpPr/>
            <p:nvPr/>
          </p:nvSpPr>
          <p:spPr>
            <a:xfrm>
              <a:off x="6425563" y="3554976"/>
              <a:ext cx="276302" cy="276163"/>
            </a:xfrm>
            <a:custGeom>
              <a:avLst/>
              <a:gdLst>
                <a:gd name="connsiteX0" fmla="*/ 77534 w 190500"/>
                <a:gd name="connsiteY0" fmla="*/ 0 h 190404"/>
                <a:gd name="connsiteX1" fmla="*/ 88106 w 190500"/>
                <a:gd name="connsiteY1" fmla="*/ 13440 h 190404"/>
                <a:gd name="connsiteX2" fmla="*/ 88106 w 190500"/>
                <a:gd name="connsiteY2" fmla="*/ 54712 h 190404"/>
                <a:gd name="connsiteX3" fmla="*/ 79581 w 190500"/>
                <a:gd name="connsiteY3" fmla="*/ 54712 h 190404"/>
                <a:gd name="connsiteX4" fmla="*/ 54778 w 190500"/>
                <a:gd name="connsiteY4" fmla="*/ 44196 h 190404"/>
                <a:gd name="connsiteX5" fmla="*/ 44262 w 190500"/>
                <a:gd name="connsiteY5" fmla="*/ 68999 h 190404"/>
                <a:gd name="connsiteX6" fmla="*/ 69065 w 190500"/>
                <a:gd name="connsiteY6" fmla="*/ 79515 h 190404"/>
                <a:gd name="connsiteX7" fmla="*/ 79581 w 190500"/>
                <a:gd name="connsiteY7" fmla="*/ 68999 h 190404"/>
                <a:gd name="connsiteX8" fmla="*/ 88106 w 190500"/>
                <a:gd name="connsiteY8" fmla="*/ 68999 h 190404"/>
                <a:gd name="connsiteX9" fmla="*/ 88106 w 190500"/>
                <a:gd name="connsiteY9" fmla="*/ 172803 h 190404"/>
                <a:gd name="connsiteX10" fmla="*/ 80648 w 190500"/>
                <a:gd name="connsiteY10" fmla="*/ 186709 h 190404"/>
                <a:gd name="connsiteX11" fmla="*/ 65789 w 190500"/>
                <a:gd name="connsiteY11" fmla="*/ 190405 h 190404"/>
                <a:gd name="connsiteX12" fmla="*/ 33823 w 190500"/>
                <a:gd name="connsiteY12" fmla="*/ 174517 h 190404"/>
                <a:gd name="connsiteX13" fmla="*/ 24108 w 190500"/>
                <a:gd name="connsiteY13" fmla="*/ 154162 h 190404"/>
                <a:gd name="connsiteX14" fmla="*/ 12021 w 190500"/>
                <a:gd name="connsiteY14" fmla="*/ 147590 h 190404"/>
                <a:gd name="connsiteX15" fmla="*/ 0 w 190500"/>
                <a:gd name="connsiteY15" fmla="*/ 118681 h 190404"/>
                <a:gd name="connsiteX16" fmla="*/ 1810 w 190500"/>
                <a:gd name="connsiteY16" fmla="*/ 99955 h 190404"/>
                <a:gd name="connsiteX17" fmla="*/ 41910 w 190500"/>
                <a:gd name="connsiteY17" fmla="*/ 99955 h 190404"/>
                <a:gd name="connsiteX18" fmla="*/ 54626 w 190500"/>
                <a:gd name="connsiteY18" fmla="*/ 110919 h 190404"/>
                <a:gd name="connsiteX19" fmla="*/ 44305 w 190500"/>
                <a:gd name="connsiteY19" fmla="*/ 135805 h 190404"/>
                <a:gd name="connsiteX20" fmla="*/ 69191 w 190500"/>
                <a:gd name="connsiteY20" fmla="*/ 146125 h 190404"/>
                <a:gd name="connsiteX21" fmla="*/ 79512 w 190500"/>
                <a:gd name="connsiteY21" fmla="*/ 121239 h 190404"/>
                <a:gd name="connsiteX22" fmla="*/ 68980 w 190500"/>
                <a:gd name="connsiteY22" fmla="*/ 110833 h 190404"/>
                <a:gd name="connsiteX23" fmla="*/ 41910 w 190500"/>
                <a:gd name="connsiteY23" fmla="*/ 85668 h 190404"/>
                <a:gd name="connsiteX24" fmla="*/ 9906 w 190500"/>
                <a:gd name="connsiteY24" fmla="*/ 85668 h 190404"/>
                <a:gd name="connsiteX25" fmla="*/ 14621 w 190500"/>
                <a:gd name="connsiteY25" fmla="*/ 82791 h 190404"/>
                <a:gd name="connsiteX26" fmla="*/ 12925 w 190500"/>
                <a:gd name="connsiteY26" fmla="*/ 72057 h 190404"/>
                <a:gd name="connsiteX27" fmla="*/ 15735 w 190500"/>
                <a:gd name="connsiteY27" fmla="*/ 51283 h 190404"/>
                <a:gd name="connsiteX28" fmla="*/ 25622 w 190500"/>
                <a:gd name="connsiteY28" fmla="*/ 34385 h 190404"/>
                <a:gd name="connsiteX29" fmla="*/ 36062 w 190500"/>
                <a:gd name="connsiteY29" fmla="*/ 28985 h 190404"/>
                <a:gd name="connsiteX30" fmla="*/ 48949 w 190500"/>
                <a:gd name="connsiteY30" fmla="*/ 9582 h 190404"/>
                <a:gd name="connsiteX31" fmla="*/ 77524 w 190500"/>
                <a:gd name="connsiteY31" fmla="*/ 0 h 190404"/>
                <a:gd name="connsiteX32" fmla="*/ 102394 w 190500"/>
                <a:gd name="connsiteY32" fmla="*/ 142818 h 190404"/>
                <a:gd name="connsiteX33" fmla="*/ 118110 w 190500"/>
                <a:gd name="connsiteY33" fmla="*/ 142818 h 190404"/>
                <a:gd name="connsiteX34" fmla="*/ 145256 w 190500"/>
                <a:gd name="connsiteY34" fmla="*/ 115672 h 190404"/>
                <a:gd name="connsiteX35" fmla="*/ 145256 w 190500"/>
                <a:gd name="connsiteY35" fmla="*/ 98574 h 190404"/>
                <a:gd name="connsiteX36" fmla="*/ 155772 w 190500"/>
                <a:gd name="connsiteY36" fmla="*/ 73771 h 190404"/>
                <a:gd name="connsiteX37" fmla="*/ 130969 w 190500"/>
                <a:gd name="connsiteY37" fmla="*/ 63255 h 190404"/>
                <a:gd name="connsiteX38" fmla="*/ 120453 w 190500"/>
                <a:gd name="connsiteY38" fmla="*/ 88058 h 190404"/>
                <a:gd name="connsiteX39" fmla="*/ 130969 w 190500"/>
                <a:gd name="connsiteY39" fmla="*/ 98574 h 190404"/>
                <a:gd name="connsiteX40" fmla="*/ 130969 w 190500"/>
                <a:gd name="connsiteY40" fmla="*/ 115672 h 190404"/>
                <a:gd name="connsiteX41" fmla="*/ 118110 w 190500"/>
                <a:gd name="connsiteY41" fmla="*/ 128530 h 190404"/>
                <a:gd name="connsiteX42" fmla="*/ 102394 w 190500"/>
                <a:gd name="connsiteY42" fmla="*/ 128530 h 190404"/>
                <a:gd name="connsiteX43" fmla="*/ 102394 w 190500"/>
                <a:gd name="connsiteY43" fmla="*/ 13440 h 190404"/>
                <a:gd name="connsiteX44" fmla="*/ 112967 w 190500"/>
                <a:gd name="connsiteY44" fmla="*/ 0 h 190404"/>
                <a:gd name="connsiteX45" fmla="*/ 141551 w 190500"/>
                <a:gd name="connsiteY45" fmla="*/ 9582 h 190404"/>
                <a:gd name="connsiteX46" fmla="*/ 154438 w 190500"/>
                <a:gd name="connsiteY46" fmla="*/ 28985 h 190404"/>
                <a:gd name="connsiteX47" fmla="*/ 164878 w 190500"/>
                <a:gd name="connsiteY47" fmla="*/ 34385 h 190404"/>
                <a:gd name="connsiteX48" fmla="*/ 174765 w 190500"/>
                <a:gd name="connsiteY48" fmla="*/ 51283 h 190404"/>
                <a:gd name="connsiteX49" fmla="*/ 177575 w 190500"/>
                <a:gd name="connsiteY49" fmla="*/ 72057 h 190404"/>
                <a:gd name="connsiteX50" fmla="*/ 175879 w 190500"/>
                <a:gd name="connsiteY50" fmla="*/ 82791 h 190404"/>
                <a:gd name="connsiteX51" fmla="*/ 176508 w 190500"/>
                <a:gd name="connsiteY51" fmla="*/ 83077 h 190404"/>
                <a:gd name="connsiteX52" fmla="*/ 185023 w 190500"/>
                <a:gd name="connsiteY52" fmla="*/ 90792 h 190404"/>
                <a:gd name="connsiteX53" fmla="*/ 190500 w 190500"/>
                <a:gd name="connsiteY53" fmla="*/ 118681 h 190404"/>
                <a:gd name="connsiteX54" fmla="*/ 178479 w 190500"/>
                <a:gd name="connsiteY54" fmla="*/ 147590 h 190404"/>
                <a:gd name="connsiteX55" fmla="*/ 166383 w 190500"/>
                <a:gd name="connsiteY55" fmla="*/ 154162 h 190404"/>
                <a:gd name="connsiteX56" fmla="*/ 156677 w 190500"/>
                <a:gd name="connsiteY56" fmla="*/ 174517 h 190404"/>
                <a:gd name="connsiteX57" fmla="*/ 124701 w 190500"/>
                <a:gd name="connsiteY57" fmla="*/ 190405 h 190404"/>
                <a:gd name="connsiteX58" fmla="*/ 109842 w 190500"/>
                <a:gd name="connsiteY58" fmla="*/ 186719 h 190404"/>
                <a:gd name="connsiteX59" fmla="*/ 102394 w 190500"/>
                <a:gd name="connsiteY59" fmla="*/ 172803 h 190404"/>
                <a:gd name="connsiteX60" fmla="*/ 102394 w 190500"/>
                <a:gd name="connsiteY60" fmla="*/ 142818 h 190404"/>
                <a:gd name="connsiteX61" fmla="*/ 57150 w 190500"/>
                <a:gd name="connsiteY61" fmla="*/ 61855 h 190404"/>
                <a:gd name="connsiteX62" fmla="*/ 61913 w 190500"/>
                <a:gd name="connsiteY62" fmla="*/ 57093 h 190404"/>
                <a:gd name="connsiteX63" fmla="*/ 66675 w 190500"/>
                <a:gd name="connsiteY63" fmla="*/ 61855 h 190404"/>
                <a:gd name="connsiteX64" fmla="*/ 61913 w 190500"/>
                <a:gd name="connsiteY64" fmla="*/ 66618 h 190404"/>
                <a:gd name="connsiteX65" fmla="*/ 57150 w 190500"/>
                <a:gd name="connsiteY65" fmla="*/ 61855 h 190404"/>
                <a:gd name="connsiteX66" fmla="*/ 61913 w 190500"/>
                <a:gd name="connsiteY66" fmla="*/ 123768 h 190404"/>
                <a:gd name="connsiteX67" fmla="*/ 57150 w 190500"/>
                <a:gd name="connsiteY67" fmla="*/ 128530 h 190404"/>
                <a:gd name="connsiteX68" fmla="*/ 61913 w 190500"/>
                <a:gd name="connsiteY68" fmla="*/ 133293 h 190404"/>
                <a:gd name="connsiteX69" fmla="*/ 66675 w 190500"/>
                <a:gd name="connsiteY69" fmla="*/ 128530 h 190404"/>
                <a:gd name="connsiteX70" fmla="*/ 61913 w 190500"/>
                <a:gd name="connsiteY70" fmla="*/ 123768 h 190404"/>
                <a:gd name="connsiteX71" fmla="*/ 133350 w 190500"/>
                <a:gd name="connsiteY71" fmla="*/ 80905 h 190404"/>
                <a:gd name="connsiteX72" fmla="*/ 138113 w 190500"/>
                <a:gd name="connsiteY72" fmla="*/ 85668 h 190404"/>
                <a:gd name="connsiteX73" fmla="*/ 142875 w 190500"/>
                <a:gd name="connsiteY73" fmla="*/ 80905 h 190404"/>
                <a:gd name="connsiteX74" fmla="*/ 138113 w 190500"/>
                <a:gd name="connsiteY74" fmla="*/ 76143 h 190404"/>
                <a:gd name="connsiteX75" fmla="*/ 133350 w 190500"/>
                <a:gd name="connsiteY75" fmla="*/ 80905 h 190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90500" h="190404">
                  <a:moveTo>
                    <a:pt x="77534" y="0"/>
                  </a:moveTo>
                  <a:cubicBezTo>
                    <a:pt x="84268" y="0"/>
                    <a:pt x="88106" y="6706"/>
                    <a:pt x="88106" y="13440"/>
                  </a:cubicBezTo>
                  <a:lnTo>
                    <a:pt x="88106" y="54712"/>
                  </a:lnTo>
                  <a:lnTo>
                    <a:pt x="79581" y="54712"/>
                  </a:lnTo>
                  <a:cubicBezTo>
                    <a:pt x="75636" y="44958"/>
                    <a:pt x="64531" y="40250"/>
                    <a:pt x="54778" y="44196"/>
                  </a:cubicBezTo>
                  <a:cubicBezTo>
                    <a:pt x="45025" y="48141"/>
                    <a:pt x="40316" y="59246"/>
                    <a:pt x="44262" y="68999"/>
                  </a:cubicBezTo>
                  <a:cubicBezTo>
                    <a:pt x="48207" y="78753"/>
                    <a:pt x="59312" y="83461"/>
                    <a:pt x="69065" y="79515"/>
                  </a:cubicBezTo>
                  <a:cubicBezTo>
                    <a:pt x="73851" y="77579"/>
                    <a:pt x="77646" y="73784"/>
                    <a:pt x="79581" y="68999"/>
                  </a:cubicBezTo>
                  <a:lnTo>
                    <a:pt x="88106" y="68999"/>
                  </a:lnTo>
                  <a:lnTo>
                    <a:pt x="88106" y="172803"/>
                  </a:lnTo>
                  <a:cubicBezTo>
                    <a:pt x="88106" y="178479"/>
                    <a:pt x="85706" y="184128"/>
                    <a:pt x="80648" y="186709"/>
                  </a:cubicBezTo>
                  <a:cubicBezTo>
                    <a:pt x="76062" y="189111"/>
                    <a:pt x="70966" y="190379"/>
                    <a:pt x="65789" y="190405"/>
                  </a:cubicBezTo>
                  <a:cubicBezTo>
                    <a:pt x="51406" y="190405"/>
                    <a:pt x="40710" y="183128"/>
                    <a:pt x="33823" y="174517"/>
                  </a:cubicBezTo>
                  <a:cubicBezTo>
                    <a:pt x="29054" y="168575"/>
                    <a:pt x="25728" y="161607"/>
                    <a:pt x="24108" y="154162"/>
                  </a:cubicBezTo>
                  <a:cubicBezTo>
                    <a:pt x="19660" y="152850"/>
                    <a:pt x="15540" y="150609"/>
                    <a:pt x="12021" y="147590"/>
                  </a:cubicBezTo>
                  <a:cubicBezTo>
                    <a:pt x="5258" y="141770"/>
                    <a:pt x="0" y="132436"/>
                    <a:pt x="0" y="118681"/>
                  </a:cubicBezTo>
                  <a:cubicBezTo>
                    <a:pt x="0" y="111490"/>
                    <a:pt x="514" y="105223"/>
                    <a:pt x="1810" y="99955"/>
                  </a:cubicBezTo>
                  <a:lnTo>
                    <a:pt x="41910" y="99955"/>
                  </a:lnTo>
                  <a:cubicBezTo>
                    <a:pt x="48368" y="99955"/>
                    <a:pt x="53721" y="104718"/>
                    <a:pt x="54626" y="110919"/>
                  </a:cubicBezTo>
                  <a:cubicBezTo>
                    <a:pt x="44904" y="114941"/>
                    <a:pt x="40283" y="126082"/>
                    <a:pt x="44305" y="135805"/>
                  </a:cubicBezTo>
                  <a:cubicBezTo>
                    <a:pt x="48327" y="145526"/>
                    <a:pt x="59469" y="150146"/>
                    <a:pt x="69191" y="146125"/>
                  </a:cubicBezTo>
                  <a:cubicBezTo>
                    <a:pt x="78913" y="142103"/>
                    <a:pt x="83533" y="130961"/>
                    <a:pt x="79512" y="121239"/>
                  </a:cubicBezTo>
                  <a:cubicBezTo>
                    <a:pt x="77548" y="116493"/>
                    <a:pt x="73750" y="112740"/>
                    <a:pt x="68980" y="110833"/>
                  </a:cubicBezTo>
                  <a:cubicBezTo>
                    <a:pt x="67942" y="96648"/>
                    <a:pt x="56132" y="85670"/>
                    <a:pt x="41910" y="85668"/>
                  </a:cubicBezTo>
                  <a:lnTo>
                    <a:pt x="9906" y="85668"/>
                  </a:lnTo>
                  <a:cubicBezTo>
                    <a:pt x="11332" y="84489"/>
                    <a:pt x="12920" y="83520"/>
                    <a:pt x="14621" y="82791"/>
                  </a:cubicBezTo>
                  <a:cubicBezTo>
                    <a:pt x="13639" y="79292"/>
                    <a:pt x="13070" y="75689"/>
                    <a:pt x="12925" y="72057"/>
                  </a:cubicBezTo>
                  <a:cubicBezTo>
                    <a:pt x="12611" y="65056"/>
                    <a:pt x="13659" y="57769"/>
                    <a:pt x="15735" y="51283"/>
                  </a:cubicBezTo>
                  <a:cubicBezTo>
                    <a:pt x="17793" y="44901"/>
                    <a:pt x="21050" y="38681"/>
                    <a:pt x="25622" y="34385"/>
                  </a:cubicBezTo>
                  <a:cubicBezTo>
                    <a:pt x="28490" y="31591"/>
                    <a:pt x="32124" y="29711"/>
                    <a:pt x="36062" y="28985"/>
                  </a:cubicBezTo>
                  <a:cubicBezTo>
                    <a:pt x="37957" y="20984"/>
                    <a:pt x="42786" y="14373"/>
                    <a:pt x="48949" y="9582"/>
                  </a:cubicBezTo>
                  <a:cubicBezTo>
                    <a:pt x="56864" y="3410"/>
                    <a:pt x="67237" y="0"/>
                    <a:pt x="77524" y="0"/>
                  </a:cubicBezTo>
                  <a:close/>
                  <a:moveTo>
                    <a:pt x="102394" y="142818"/>
                  </a:moveTo>
                  <a:lnTo>
                    <a:pt x="118110" y="142818"/>
                  </a:lnTo>
                  <a:cubicBezTo>
                    <a:pt x="133102" y="142818"/>
                    <a:pt x="145256" y="130664"/>
                    <a:pt x="145256" y="115672"/>
                  </a:cubicBezTo>
                  <a:lnTo>
                    <a:pt x="145256" y="98574"/>
                  </a:lnTo>
                  <a:cubicBezTo>
                    <a:pt x="155010" y="94629"/>
                    <a:pt x="159718" y="83524"/>
                    <a:pt x="155772" y="73771"/>
                  </a:cubicBezTo>
                  <a:cubicBezTo>
                    <a:pt x="151827" y="64017"/>
                    <a:pt x="140722" y="59309"/>
                    <a:pt x="130969" y="63255"/>
                  </a:cubicBezTo>
                  <a:cubicBezTo>
                    <a:pt x="121215" y="67200"/>
                    <a:pt x="116507" y="78305"/>
                    <a:pt x="120453" y="88058"/>
                  </a:cubicBezTo>
                  <a:cubicBezTo>
                    <a:pt x="122389" y="92844"/>
                    <a:pt x="126183" y="96639"/>
                    <a:pt x="130969" y="98574"/>
                  </a:cubicBezTo>
                  <a:lnTo>
                    <a:pt x="130969" y="115672"/>
                  </a:lnTo>
                  <a:cubicBezTo>
                    <a:pt x="130969" y="122773"/>
                    <a:pt x="125212" y="128530"/>
                    <a:pt x="118110" y="128530"/>
                  </a:cubicBezTo>
                  <a:lnTo>
                    <a:pt x="102394" y="128530"/>
                  </a:lnTo>
                  <a:lnTo>
                    <a:pt x="102394" y="13440"/>
                  </a:lnTo>
                  <a:cubicBezTo>
                    <a:pt x="102394" y="6706"/>
                    <a:pt x="106232" y="0"/>
                    <a:pt x="112967" y="0"/>
                  </a:cubicBezTo>
                  <a:cubicBezTo>
                    <a:pt x="123273" y="0"/>
                    <a:pt x="133636" y="3410"/>
                    <a:pt x="141551" y="9582"/>
                  </a:cubicBezTo>
                  <a:cubicBezTo>
                    <a:pt x="147714" y="14373"/>
                    <a:pt x="152543" y="20993"/>
                    <a:pt x="154438" y="28985"/>
                  </a:cubicBezTo>
                  <a:cubicBezTo>
                    <a:pt x="158439" y="29651"/>
                    <a:pt x="162001" y="31690"/>
                    <a:pt x="164878" y="34385"/>
                  </a:cubicBezTo>
                  <a:cubicBezTo>
                    <a:pt x="169450" y="38681"/>
                    <a:pt x="172707" y="44891"/>
                    <a:pt x="174765" y="51283"/>
                  </a:cubicBezTo>
                  <a:cubicBezTo>
                    <a:pt x="176841" y="57769"/>
                    <a:pt x="177889" y="65056"/>
                    <a:pt x="177575" y="72057"/>
                  </a:cubicBezTo>
                  <a:cubicBezTo>
                    <a:pt x="177413" y="75638"/>
                    <a:pt x="176889" y="79296"/>
                    <a:pt x="175879" y="82791"/>
                  </a:cubicBezTo>
                  <a:lnTo>
                    <a:pt x="176508" y="83077"/>
                  </a:lnTo>
                  <a:cubicBezTo>
                    <a:pt x="180032" y="84734"/>
                    <a:pt x="182890" y="87335"/>
                    <a:pt x="185023" y="90792"/>
                  </a:cubicBezTo>
                  <a:cubicBezTo>
                    <a:pt x="189071" y="97317"/>
                    <a:pt x="190500" y="106709"/>
                    <a:pt x="190500" y="118681"/>
                  </a:cubicBezTo>
                  <a:cubicBezTo>
                    <a:pt x="190500" y="132445"/>
                    <a:pt x="185242" y="141789"/>
                    <a:pt x="178479" y="147590"/>
                  </a:cubicBezTo>
                  <a:cubicBezTo>
                    <a:pt x="174957" y="150611"/>
                    <a:pt x="170834" y="152851"/>
                    <a:pt x="166383" y="154162"/>
                  </a:cubicBezTo>
                  <a:cubicBezTo>
                    <a:pt x="164764" y="161606"/>
                    <a:pt x="161442" y="168573"/>
                    <a:pt x="156677" y="174517"/>
                  </a:cubicBezTo>
                  <a:cubicBezTo>
                    <a:pt x="149790" y="183128"/>
                    <a:pt x="139094" y="190405"/>
                    <a:pt x="124701" y="190405"/>
                  </a:cubicBezTo>
                  <a:cubicBezTo>
                    <a:pt x="119524" y="190382"/>
                    <a:pt x="114430" y="189118"/>
                    <a:pt x="109842" y="186719"/>
                  </a:cubicBezTo>
                  <a:cubicBezTo>
                    <a:pt x="104794" y="184128"/>
                    <a:pt x="102394" y="178479"/>
                    <a:pt x="102394" y="172803"/>
                  </a:cubicBezTo>
                  <a:lnTo>
                    <a:pt x="102394" y="142818"/>
                  </a:lnTo>
                  <a:close/>
                  <a:moveTo>
                    <a:pt x="57150" y="61855"/>
                  </a:moveTo>
                  <a:cubicBezTo>
                    <a:pt x="57150" y="59225"/>
                    <a:pt x="59282" y="57093"/>
                    <a:pt x="61913" y="57093"/>
                  </a:cubicBezTo>
                  <a:cubicBezTo>
                    <a:pt x="64543" y="57093"/>
                    <a:pt x="66675" y="59225"/>
                    <a:pt x="66675" y="61855"/>
                  </a:cubicBezTo>
                  <a:cubicBezTo>
                    <a:pt x="66675" y="64486"/>
                    <a:pt x="64543" y="66618"/>
                    <a:pt x="61913" y="66618"/>
                  </a:cubicBezTo>
                  <a:cubicBezTo>
                    <a:pt x="59282" y="66618"/>
                    <a:pt x="57150" y="64486"/>
                    <a:pt x="57150" y="61855"/>
                  </a:cubicBezTo>
                  <a:close/>
                  <a:moveTo>
                    <a:pt x="61913" y="123768"/>
                  </a:moveTo>
                  <a:cubicBezTo>
                    <a:pt x="59282" y="123768"/>
                    <a:pt x="57150" y="125900"/>
                    <a:pt x="57150" y="128530"/>
                  </a:cubicBezTo>
                  <a:cubicBezTo>
                    <a:pt x="57150" y="131160"/>
                    <a:pt x="59282" y="133293"/>
                    <a:pt x="61913" y="133293"/>
                  </a:cubicBezTo>
                  <a:cubicBezTo>
                    <a:pt x="64543" y="133293"/>
                    <a:pt x="66675" y="131160"/>
                    <a:pt x="66675" y="128530"/>
                  </a:cubicBezTo>
                  <a:cubicBezTo>
                    <a:pt x="66675" y="125900"/>
                    <a:pt x="64543" y="123768"/>
                    <a:pt x="61913" y="123768"/>
                  </a:cubicBezTo>
                  <a:close/>
                  <a:moveTo>
                    <a:pt x="133350" y="80905"/>
                  </a:moveTo>
                  <a:cubicBezTo>
                    <a:pt x="133350" y="83535"/>
                    <a:pt x="135483" y="85668"/>
                    <a:pt x="138113" y="85668"/>
                  </a:cubicBezTo>
                  <a:cubicBezTo>
                    <a:pt x="140742" y="85668"/>
                    <a:pt x="142875" y="83535"/>
                    <a:pt x="142875" y="80905"/>
                  </a:cubicBezTo>
                  <a:cubicBezTo>
                    <a:pt x="142875" y="78275"/>
                    <a:pt x="140742" y="76143"/>
                    <a:pt x="138113" y="76143"/>
                  </a:cubicBezTo>
                  <a:cubicBezTo>
                    <a:pt x="135483" y="76143"/>
                    <a:pt x="133350" y="78275"/>
                    <a:pt x="133350" y="80905"/>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cxnSp>
          <p:nvCxnSpPr>
            <p:cNvPr id="50" name="Connettore 2 142">
              <a:extLst>
                <a:ext uri="{FF2B5EF4-FFF2-40B4-BE49-F238E27FC236}">
                  <a16:creationId xmlns:a16="http://schemas.microsoft.com/office/drawing/2014/main" id="{0777CC88-CFE4-2053-4786-19A28E9717EC}"/>
                </a:ext>
                <a:ext uri="{C183D7F6-B498-43B3-948B-1728B52AA6E4}">
                  <adec:decorative xmlns:adec="http://schemas.microsoft.com/office/drawing/2017/decorative" val="1"/>
                </a:ext>
              </a:extLst>
            </p:cNvPr>
            <p:cNvCxnSpPr>
              <a:cxnSpLocks/>
              <a:stCxn id="124" idx="6"/>
            </p:cNvCxnSpPr>
            <p:nvPr/>
          </p:nvCxnSpPr>
          <p:spPr>
            <a:xfrm>
              <a:off x="7468139" y="3273056"/>
              <a:ext cx="648000"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51" name="CasellaDiTesto 143">
              <a:extLst>
                <a:ext uri="{FF2B5EF4-FFF2-40B4-BE49-F238E27FC236}">
                  <a16:creationId xmlns:a16="http://schemas.microsoft.com/office/drawing/2014/main" id="{0100BA9F-9F9E-D656-7DDF-C090031F385F}"/>
                </a:ext>
                <a:ext uri="{C183D7F6-B498-43B3-948B-1728B52AA6E4}">
                  <adec:decorative xmlns:adec="http://schemas.microsoft.com/office/drawing/2017/decorative" val="1"/>
                </a:ext>
              </a:extLst>
            </p:cNvPr>
            <p:cNvSpPr txBox="1"/>
            <p:nvPr/>
          </p:nvSpPr>
          <p:spPr>
            <a:xfrm>
              <a:off x="7617963" y="3013477"/>
              <a:ext cx="500902"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a:ln>
                    <a:noFill/>
                  </a:ln>
                  <a:effectLst/>
                  <a:uLnTx/>
                  <a:uFillTx/>
                  <a:latin typeface="Segoe UI Semibold"/>
                  <a:ea typeface="+mn-ea"/>
                  <a:cs typeface="+mn-cs"/>
                </a:rPr>
                <a:t>End</a:t>
              </a:r>
              <a:endParaRPr kumimoji="0" lang="en-US" sz="1400" b="0" i="0" u="none" strike="noStrike" kern="1200" cap="none" spc="0" normalizeH="0" baseline="0" noProof="0">
                <a:ln>
                  <a:noFill/>
                </a:ln>
                <a:effectLst/>
                <a:uLnTx/>
                <a:uFillTx/>
                <a:latin typeface="Segoe UI Semibold"/>
                <a:ea typeface="+mn-ea"/>
                <a:cs typeface="+mn-cs"/>
              </a:endParaRPr>
            </a:p>
          </p:txBody>
        </p:sp>
        <p:cxnSp>
          <p:nvCxnSpPr>
            <p:cNvPr id="60" name="Connettore 2 112">
              <a:extLst>
                <a:ext uri="{FF2B5EF4-FFF2-40B4-BE49-F238E27FC236}">
                  <a16:creationId xmlns:a16="http://schemas.microsoft.com/office/drawing/2014/main" id="{10EA502E-448D-C61E-CF2A-237EF622561B}"/>
                </a:ext>
                <a:ext uri="{C183D7F6-B498-43B3-948B-1728B52AA6E4}">
                  <adec:decorative xmlns:adec="http://schemas.microsoft.com/office/drawing/2017/decorative" val="1"/>
                </a:ext>
              </a:extLst>
            </p:cNvPr>
            <p:cNvCxnSpPr>
              <a:cxnSpLocks/>
            </p:cNvCxnSpPr>
            <p:nvPr/>
          </p:nvCxnSpPr>
          <p:spPr>
            <a:xfrm>
              <a:off x="9113170" y="3693057"/>
              <a:ext cx="596827"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61" name="CasellaDiTesto 113">
              <a:extLst>
                <a:ext uri="{FF2B5EF4-FFF2-40B4-BE49-F238E27FC236}">
                  <a16:creationId xmlns:a16="http://schemas.microsoft.com/office/drawing/2014/main" id="{83BC8850-F75D-66F6-649F-F0EF478C0524}"/>
                </a:ext>
                <a:ext uri="{C183D7F6-B498-43B3-948B-1728B52AA6E4}">
                  <adec:decorative xmlns:adec="http://schemas.microsoft.com/office/drawing/2017/decorative" val="1"/>
                </a:ext>
              </a:extLst>
            </p:cNvPr>
            <p:cNvSpPr txBox="1">
              <a:spLocks/>
            </p:cNvSpPr>
            <p:nvPr/>
          </p:nvSpPr>
          <p:spPr>
            <a:xfrm>
              <a:off x="9113170" y="3433604"/>
              <a:ext cx="530225" cy="215444"/>
            </a:xfrm>
            <a:prstGeom prst="rect">
              <a:avLst/>
            </a:prstGeom>
            <a:noFill/>
          </p:spPr>
          <p:txBody>
            <a:bodyPr wrap="square" lIns="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mn-cs"/>
                </a:rPr>
                <a:t>Start</a:t>
              </a:r>
              <a:endParaRPr kumimoji="0" lang="en-US" sz="2000" b="0" i="0" u="none" strike="noStrike" kern="1200" cap="none" spc="0" normalizeH="0" baseline="0" noProof="0">
                <a:ln>
                  <a:noFill/>
                </a:ln>
                <a:effectLst/>
                <a:uLnTx/>
                <a:uFillTx/>
                <a:latin typeface="Segoe UI Semibold"/>
                <a:ea typeface="+mn-ea"/>
                <a:cs typeface="+mn-cs"/>
              </a:endParaRPr>
            </a:p>
          </p:txBody>
        </p:sp>
        <p:cxnSp>
          <p:nvCxnSpPr>
            <p:cNvPr id="62" name="Connettore 2 142">
              <a:extLst>
                <a:ext uri="{FF2B5EF4-FFF2-40B4-BE49-F238E27FC236}">
                  <a16:creationId xmlns:a16="http://schemas.microsoft.com/office/drawing/2014/main" id="{201F5D74-83B5-C080-39F0-12E9D7F23886}"/>
                </a:ext>
                <a:ext uri="{C183D7F6-B498-43B3-948B-1728B52AA6E4}">
                  <adec:decorative xmlns:adec="http://schemas.microsoft.com/office/drawing/2017/decorative" val="1"/>
                </a:ext>
              </a:extLst>
            </p:cNvPr>
            <p:cNvCxnSpPr>
              <a:cxnSpLocks/>
            </p:cNvCxnSpPr>
            <p:nvPr/>
          </p:nvCxnSpPr>
          <p:spPr>
            <a:xfrm>
              <a:off x="10956057" y="3693057"/>
              <a:ext cx="648000"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63" name="CasellaDiTesto 143">
              <a:extLst>
                <a:ext uri="{FF2B5EF4-FFF2-40B4-BE49-F238E27FC236}">
                  <a16:creationId xmlns:a16="http://schemas.microsoft.com/office/drawing/2014/main" id="{098A3B95-4ED7-4C97-4A8E-3B0400FF3F7C}"/>
                </a:ext>
                <a:ext uri="{C183D7F6-B498-43B3-948B-1728B52AA6E4}">
                  <adec:decorative xmlns:adec="http://schemas.microsoft.com/office/drawing/2017/decorative" val="1"/>
                </a:ext>
              </a:extLst>
            </p:cNvPr>
            <p:cNvSpPr txBox="1"/>
            <p:nvPr/>
          </p:nvSpPr>
          <p:spPr>
            <a:xfrm>
              <a:off x="11105881" y="3433604"/>
              <a:ext cx="500902"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a:ln>
                    <a:noFill/>
                  </a:ln>
                  <a:effectLst/>
                  <a:uLnTx/>
                  <a:uFillTx/>
                  <a:latin typeface="Segoe UI Semibold"/>
                  <a:ea typeface="+mn-ea"/>
                  <a:cs typeface="+mn-cs"/>
                </a:rPr>
                <a:t>End</a:t>
              </a:r>
              <a:endParaRPr kumimoji="0" lang="en-US" sz="1400" b="0" i="0" u="none" strike="noStrike" kern="1200" cap="none" spc="0" normalizeH="0" baseline="0" noProof="0">
                <a:ln>
                  <a:noFill/>
                </a:ln>
                <a:effectLst/>
                <a:uLnTx/>
                <a:uFillTx/>
                <a:latin typeface="Segoe UI Semibold"/>
                <a:ea typeface="+mn-ea"/>
                <a:cs typeface="+mn-cs"/>
              </a:endParaRPr>
            </a:p>
          </p:txBody>
        </p:sp>
        <p:sp>
          <p:nvSpPr>
            <p:cNvPr id="68" name="Rettangolo con angoli arrotondati 149">
              <a:extLst>
                <a:ext uri="{FF2B5EF4-FFF2-40B4-BE49-F238E27FC236}">
                  <a16:creationId xmlns:a16="http://schemas.microsoft.com/office/drawing/2014/main" id="{6CFF6C4C-E5DE-2271-CD1F-AA7AEF5A80EC}"/>
                </a:ext>
                <a:ext uri="{C183D7F6-B498-43B3-948B-1728B52AA6E4}">
                  <adec:decorative xmlns:adec="http://schemas.microsoft.com/office/drawing/2017/decorative" val="1"/>
                </a:ext>
              </a:extLst>
            </p:cNvPr>
            <p:cNvSpPr/>
            <p:nvPr/>
          </p:nvSpPr>
          <p:spPr bwMode="auto">
            <a:xfrm>
              <a:off x="9720263" y="2452577"/>
              <a:ext cx="1233487" cy="2473652"/>
            </a:xfrm>
            <a:prstGeom prst="roundRect">
              <a:avLst/>
            </a:prstGeom>
            <a:ln w="12700" cap="rnd">
              <a:solidFill>
                <a:schemeClr val="tx1"/>
              </a:solidFill>
              <a:prstDash val="lgDash"/>
              <a:headEnd type="none" w="lg" len="sm"/>
              <a:tailEnd type="arrow"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69" name="CasellaDiTesto 135">
              <a:extLst>
                <a:ext uri="{FF2B5EF4-FFF2-40B4-BE49-F238E27FC236}">
                  <a16:creationId xmlns:a16="http://schemas.microsoft.com/office/drawing/2014/main" id="{6C781879-0AB2-56BF-22B4-BDFA3FF68EC3}"/>
                </a:ext>
                <a:ext uri="{C183D7F6-B498-43B3-948B-1728B52AA6E4}">
                  <adec:decorative xmlns:adec="http://schemas.microsoft.com/office/drawing/2017/decorative" val="1"/>
                </a:ext>
              </a:extLst>
            </p:cNvPr>
            <p:cNvSpPr txBox="1"/>
            <p:nvPr/>
          </p:nvSpPr>
          <p:spPr>
            <a:xfrm>
              <a:off x="9864245" y="4982171"/>
              <a:ext cx="945522"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effectLst/>
                  <a:uLnTx/>
                  <a:uFillTx/>
                  <a:latin typeface="Segoe UI"/>
                  <a:ea typeface="+mn-ea"/>
                  <a:cs typeface="+mn-cs"/>
                </a:rPr>
                <a:t>Reasoning</a:t>
              </a:r>
            </a:p>
          </p:txBody>
        </p:sp>
        <p:sp>
          <p:nvSpPr>
            <p:cNvPr id="73" name="CasellaDiTesto 75">
              <a:extLst>
                <a:ext uri="{FF2B5EF4-FFF2-40B4-BE49-F238E27FC236}">
                  <a16:creationId xmlns:a16="http://schemas.microsoft.com/office/drawing/2014/main" id="{F602F9BF-07AC-9CA6-0A1D-6E3F94D65946}"/>
                </a:ext>
                <a:ext uri="{C183D7F6-B498-43B3-948B-1728B52AA6E4}">
                  <adec:decorative xmlns:adec="http://schemas.microsoft.com/office/drawing/2017/decorative" val="1"/>
                </a:ext>
              </a:extLst>
            </p:cNvPr>
            <p:cNvSpPr txBox="1"/>
            <p:nvPr/>
          </p:nvSpPr>
          <p:spPr>
            <a:xfrm>
              <a:off x="10131194" y="3945280"/>
              <a:ext cx="411625" cy="184666"/>
            </a:xfrm>
            <a:prstGeom prst="rect">
              <a:avLst/>
            </a:prstGeom>
            <a:noFill/>
          </p:spPr>
          <p:txBody>
            <a:bodyPr wrap="square" lIns="0" tIns="0" rIns="0" bIns="0" rtlCol="0">
              <a:spAutoFit/>
            </a:bodyPr>
            <a:lstStyle>
              <a:defPPr>
                <a:defRPr lang="en-US"/>
              </a:defPPr>
              <a:lvl1pPr algn="ctr">
                <a:defRPr sz="1200"/>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srgbClr val="FFFFFF"/>
                  </a:solidFill>
                  <a:effectLst/>
                  <a:uLnTx/>
                  <a:uFillTx/>
                  <a:latin typeface="Segoe UI"/>
                  <a:ea typeface="+mn-ea"/>
                  <a:cs typeface="+mn-cs"/>
                </a:rPr>
                <a:t>LLM</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Oval 76">
              <a:extLst>
                <a:ext uri="{FF2B5EF4-FFF2-40B4-BE49-F238E27FC236}">
                  <a16:creationId xmlns:a16="http://schemas.microsoft.com/office/drawing/2014/main" id="{B33D4207-7FC7-D321-5234-BD44F7256A14}"/>
                </a:ext>
                <a:ext uri="{C183D7F6-B498-43B3-948B-1728B52AA6E4}">
                  <adec:decorative xmlns:adec="http://schemas.microsoft.com/office/drawing/2017/decorative" val="1"/>
                </a:ext>
              </a:extLst>
            </p:cNvPr>
            <p:cNvSpPr/>
            <p:nvPr/>
          </p:nvSpPr>
          <p:spPr bwMode="auto">
            <a:xfrm>
              <a:off x="10131194" y="4281771"/>
              <a:ext cx="411626" cy="411626"/>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78" name="Graphic 21">
              <a:extLst>
                <a:ext uri="{FF2B5EF4-FFF2-40B4-BE49-F238E27FC236}">
                  <a16:creationId xmlns:a16="http://schemas.microsoft.com/office/drawing/2014/main" id="{7E8CF0C3-87A4-A9D0-3D33-06C25E294F16}"/>
                </a:ext>
                <a:ext uri="{C183D7F6-B498-43B3-948B-1728B52AA6E4}">
                  <adec:decorative xmlns:adec="http://schemas.microsoft.com/office/drawing/2017/decorative" val="1"/>
                </a:ext>
              </a:extLst>
            </p:cNvPr>
            <p:cNvSpPr/>
            <p:nvPr/>
          </p:nvSpPr>
          <p:spPr>
            <a:xfrm>
              <a:off x="10245007" y="4395631"/>
              <a:ext cx="183998" cy="183906"/>
            </a:xfrm>
            <a:custGeom>
              <a:avLst/>
              <a:gdLst>
                <a:gd name="connsiteX0" fmla="*/ 77534 w 190500"/>
                <a:gd name="connsiteY0" fmla="*/ 0 h 190404"/>
                <a:gd name="connsiteX1" fmla="*/ 88106 w 190500"/>
                <a:gd name="connsiteY1" fmla="*/ 13440 h 190404"/>
                <a:gd name="connsiteX2" fmla="*/ 88106 w 190500"/>
                <a:gd name="connsiteY2" fmla="*/ 54712 h 190404"/>
                <a:gd name="connsiteX3" fmla="*/ 79581 w 190500"/>
                <a:gd name="connsiteY3" fmla="*/ 54712 h 190404"/>
                <a:gd name="connsiteX4" fmla="*/ 54778 w 190500"/>
                <a:gd name="connsiteY4" fmla="*/ 44196 h 190404"/>
                <a:gd name="connsiteX5" fmla="*/ 44262 w 190500"/>
                <a:gd name="connsiteY5" fmla="*/ 68999 h 190404"/>
                <a:gd name="connsiteX6" fmla="*/ 69065 w 190500"/>
                <a:gd name="connsiteY6" fmla="*/ 79515 h 190404"/>
                <a:gd name="connsiteX7" fmla="*/ 79581 w 190500"/>
                <a:gd name="connsiteY7" fmla="*/ 68999 h 190404"/>
                <a:gd name="connsiteX8" fmla="*/ 88106 w 190500"/>
                <a:gd name="connsiteY8" fmla="*/ 68999 h 190404"/>
                <a:gd name="connsiteX9" fmla="*/ 88106 w 190500"/>
                <a:gd name="connsiteY9" fmla="*/ 172803 h 190404"/>
                <a:gd name="connsiteX10" fmla="*/ 80648 w 190500"/>
                <a:gd name="connsiteY10" fmla="*/ 186709 h 190404"/>
                <a:gd name="connsiteX11" fmla="*/ 65789 w 190500"/>
                <a:gd name="connsiteY11" fmla="*/ 190405 h 190404"/>
                <a:gd name="connsiteX12" fmla="*/ 33823 w 190500"/>
                <a:gd name="connsiteY12" fmla="*/ 174517 h 190404"/>
                <a:gd name="connsiteX13" fmla="*/ 24108 w 190500"/>
                <a:gd name="connsiteY13" fmla="*/ 154162 h 190404"/>
                <a:gd name="connsiteX14" fmla="*/ 12021 w 190500"/>
                <a:gd name="connsiteY14" fmla="*/ 147590 h 190404"/>
                <a:gd name="connsiteX15" fmla="*/ 0 w 190500"/>
                <a:gd name="connsiteY15" fmla="*/ 118681 h 190404"/>
                <a:gd name="connsiteX16" fmla="*/ 1810 w 190500"/>
                <a:gd name="connsiteY16" fmla="*/ 99955 h 190404"/>
                <a:gd name="connsiteX17" fmla="*/ 41910 w 190500"/>
                <a:gd name="connsiteY17" fmla="*/ 99955 h 190404"/>
                <a:gd name="connsiteX18" fmla="*/ 54626 w 190500"/>
                <a:gd name="connsiteY18" fmla="*/ 110919 h 190404"/>
                <a:gd name="connsiteX19" fmla="*/ 44305 w 190500"/>
                <a:gd name="connsiteY19" fmla="*/ 135805 h 190404"/>
                <a:gd name="connsiteX20" fmla="*/ 69191 w 190500"/>
                <a:gd name="connsiteY20" fmla="*/ 146125 h 190404"/>
                <a:gd name="connsiteX21" fmla="*/ 79512 w 190500"/>
                <a:gd name="connsiteY21" fmla="*/ 121239 h 190404"/>
                <a:gd name="connsiteX22" fmla="*/ 68980 w 190500"/>
                <a:gd name="connsiteY22" fmla="*/ 110833 h 190404"/>
                <a:gd name="connsiteX23" fmla="*/ 41910 w 190500"/>
                <a:gd name="connsiteY23" fmla="*/ 85668 h 190404"/>
                <a:gd name="connsiteX24" fmla="*/ 9906 w 190500"/>
                <a:gd name="connsiteY24" fmla="*/ 85668 h 190404"/>
                <a:gd name="connsiteX25" fmla="*/ 14621 w 190500"/>
                <a:gd name="connsiteY25" fmla="*/ 82791 h 190404"/>
                <a:gd name="connsiteX26" fmla="*/ 12925 w 190500"/>
                <a:gd name="connsiteY26" fmla="*/ 72057 h 190404"/>
                <a:gd name="connsiteX27" fmla="*/ 15735 w 190500"/>
                <a:gd name="connsiteY27" fmla="*/ 51283 h 190404"/>
                <a:gd name="connsiteX28" fmla="*/ 25622 w 190500"/>
                <a:gd name="connsiteY28" fmla="*/ 34385 h 190404"/>
                <a:gd name="connsiteX29" fmla="*/ 36062 w 190500"/>
                <a:gd name="connsiteY29" fmla="*/ 28985 h 190404"/>
                <a:gd name="connsiteX30" fmla="*/ 48949 w 190500"/>
                <a:gd name="connsiteY30" fmla="*/ 9582 h 190404"/>
                <a:gd name="connsiteX31" fmla="*/ 77524 w 190500"/>
                <a:gd name="connsiteY31" fmla="*/ 0 h 190404"/>
                <a:gd name="connsiteX32" fmla="*/ 102394 w 190500"/>
                <a:gd name="connsiteY32" fmla="*/ 142818 h 190404"/>
                <a:gd name="connsiteX33" fmla="*/ 118110 w 190500"/>
                <a:gd name="connsiteY33" fmla="*/ 142818 h 190404"/>
                <a:gd name="connsiteX34" fmla="*/ 145256 w 190500"/>
                <a:gd name="connsiteY34" fmla="*/ 115672 h 190404"/>
                <a:gd name="connsiteX35" fmla="*/ 145256 w 190500"/>
                <a:gd name="connsiteY35" fmla="*/ 98574 h 190404"/>
                <a:gd name="connsiteX36" fmla="*/ 155772 w 190500"/>
                <a:gd name="connsiteY36" fmla="*/ 73771 h 190404"/>
                <a:gd name="connsiteX37" fmla="*/ 130969 w 190500"/>
                <a:gd name="connsiteY37" fmla="*/ 63255 h 190404"/>
                <a:gd name="connsiteX38" fmla="*/ 120453 w 190500"/>
                <a:gd name="connsiteY38" fmla="*/ 88058 h 190404"/>
                <a:gd name="connsiteX39" fmla="*/ 130969 w 190500"/>
                <a:gd name="connsiteY39" fmla="*/ 98574 h 190404"/>
                <a:gd name="connsiteX40" fmla="*/ 130969 w 190500"/>
                <a:gd name="connsiteY40" fmla="*/ 115672 h 190404"/>
                <a:gd name="connsiteX41" fmla="*/ 118110 w 190500"/>
                <a:gd name="connsiteY41" fmla="*/ 128530 h 190404"/>
                <a:gd name="connsiteX42" fmla="*/ 102394 w 190500"/>
                <a:gd name="connsiteY42" fmla="*/ 128530 h 190404"/>
                <a:gd name="connsiteX43" fmla="*/ 102394 w 190500"/>
                <a:gd name="connsiteY43" fmla="*/ 13440 h 190404"/>
                <a:gd name="connsiteX44" fmla="*/ 112967 w 190500"/>
                <a:gd name="connsiteY44" fmla="*/ 0 h 190404"/>
                <a:gd name="connsiteX45" fmla="*/ 141551 w 190500"/>
                <a:gd name="connsiteY45" fmla="*/ 9582 h 190404"/>
                <a:gd name="connsiteX46" fmla="*/ 154438 w 190500"/>
                <a:gd name="connsiteY46" fmla="*/ 28985 h 190404"/>
                <a:gd name="connsiteX47" fmla="*/ 164878 w 190500"/>
                <a:gd name="connsiteY47" fmla="*/ 34385 h 190404"/>
                <a:gd name="connsiteX48" fmla="*/ 174765 w 190500"/>
                <a:gd name="connsiteY48" fmla="*/ 51283 h 190404"/>
                <a:gd name="connsiteX49" fmla="*/ 177575 w 190500"/>
                <a:gd name="connsiteY49" fmla="*/ 72057 h 190404"/>
                <a:gd name="connsiteX50" fmla="*/ 175879 w 190500"/>
                <a:gd name="connsiteY50" fmla="*/ 82791 h 190404"/>
                <a:gd name="connsiteX51" fmla="*/ 176508 w 190500"/>
                <a:gd name="connsiteY51" fmla="*/ 83077 h 190404"/>
                <a:gd name="connsiteX52" fmla="*/ 185023 w 190500"/>
                <a:gd name="connsiteY52" fmla="*/ 90792 h 190404"/>
                <a:gd name="connsiteX53" fmla="*/ 190500 w 190500"/>
                <a:gd name="connsiteY53" fmla="*/ 118681 h 190404"/>
                <a:gd name="connsiteX54" fmla="*/ 178479 w 190500"/>
                <a:gd name="connsiteY54" fmla="*/ 147590 h 190404"/>
                <a:gd name="connsiteX55" fmla="*/ 166383 w 190500"/>
                <a:gd name="connsiteY55" fmla="*/ 154162 h 190404"/>
                <a:gd name="connsiteX56" fmla="*/ 156677 w 190500"/>
                <a:gd name="connsiteY56" fmla="*/ 174517 h 190404"/>
                <a:gd name="connsiteX57" fmla="*/ 124701 w 190500"/>
                <a:gd name="connsiteY57" fmla="*/ 190405 h 190404"/>
                <a:gd name="connsiteX58" fmla="*/ 109842 w 190500"/>
                <a:gd name="connsiteY58" fmla="*/ 186719 h 190404"/>
                <a:gd name="connsiteX59" fmla="*/ 102394 w 190500"/>
                <a:gd name="connsiteY59" fmla="*/ 172803 h 190404"/>
                <a:gd name="connsiteX60" fmla="*/ 102394 w 190500"/>
                <a:gd name="connsiteY60" fmla="*/ 142818 h 190404"/>
                <a:gd name="connsiteX61" fmla="*/ 57150 w 190500"/>
                <a:gd name="connsiteY61" fmla="*/ 61855 h 190404"/>
                <a:gd name="connsiteX62" fmla="*/ 61913 w 190500"/>
                <a:gd name="connsiteY62" fmla="*/ 57093 h 190404"/>
                <a:gd name="connsiteX63" fmla="*/ 66675 w 190500"/>
                <a:gd name="connsiteY63" fmla="*/ 61855 h 190404"/>
                <a:gd name="connsiteX64" fmla="*/ 61913 w 190500"/>
                <a:gd name="connsiteY64" fmla="*/ 66618 h 190404"/>
                <a:gd name="connsiteX65" fmla="*/ 57150 w 190500"/>
                <a:gd name="connsiteY65" fmla="*/ 61855 h 190404"/>
                <a:gd name="connsiteX66" fmla="*/ 61913 w 190500"/>
                <a:gd name="connsiteY66" fmla="*/ 123768 h 190404"/>
                <a:gd name="connsiteX67" fmla="*/ 57150 w 190500"/>
                <a:gd name="connsiteY67" fmla="*/ 128530 h 190404"/>
                <a:gd name="connsiteX68" fmla="*/ 61913 w 190500"/>
                <a:gd name="connsiteY68" fmla="*/ 133293 h 190404"/>
                <a:gd name="connsiteX69" fmla="*/ 66675 w 190500"/>
                <a:gd name="connsiteY69" fmla="*/ 128530 h 190404"/>
                <a:gd name="connsiteX70" fmla="*/ 61913 w 190500"/>
                <a:gd name="connsiteY70" fmla="*/ 123768 h 190404"/>
                <a:gd name="connsiteX71" fmla="*/ 133350 w 190500"/>
                <a:gd name="connsiteY71" fmla="*/ 80905 h 190404"/>
                <a:gd name="connsiteX72" fmla="*/ 138113 w 190500"/>
                <a:gd name="connsiteY72" fmla="*/ 85668 h 190404"/>
                <a:gd name="connsiteX73" fmla="*/ 142875 w 190500"/>
                <a:gd name="connsiteY73" fmla="*/ 80905 h 190404"/>
                <a:gd name="connsiteX74" fmla="*/ 138113 w 190500"/>
                <a:gd name="connsiteY74" fmla="*/ 76143 h 190404"/>
                <a:gd name="connsiteX75" fmla="*/ 133350 w 190500"/>
                <a:gd name="connsiteY75" fmla="*/ 80905 h 190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90500" h="190404">
                  <a:moveTo>
                    <a:pt x="77534" y="0"/>
                  </a:moveTo>
                  <a:cubicBezTo>
                    <a:pt x="84268" y="0"/>
                    <a:pt x="88106" y="6706"/>
                    <a:pt x="88106" y="13440"/>
                  </a:cubicBezTo>
                  <a:lnTo>
                    <a:pt x="88106" y="54712"/>
                  </a:lnTo>
                  <a:lnTo>
                    <a:pt x="79581" y="54712"/>
                  </a:lnTo>
                  <a:cubicBezTo>
                    <a:pt x="75636" y="44958"/>
                    <a:pt x="64531" y="40250"/>
                    <a:pt x="54778" y="44196"/>
                  </a:cubicBezTo>
                  <a:cubicBezTo>
                    <a:pt x="45025" y="48141"/>
                    <a:pt x="40316" y="59246"/>
                    <a:pt x="44262" y="68999"/>
                  </a:cubicBezTo>
                  <a:cubicBezTo>
                    <a:pt x="48207" y="78753"/>
                    <a:pt x="59312" y="83461"/>
                    <a:pt x="69065" y="79515"/>
                  </a:cubicBezTo>
                  <a:cubicBezTo>
                    <a:pt x="73851" y="77579"/>
                    <a:pt x="77646" y="73784"/>
                    <a:pt x="79581" y="68999"/>
                  </a:cubicBezTo>
                  <a:lnTo>
                    <a:pt x="88106" y="68999"/>
                  </a:lnTo>
                  <a:lnTo>
                    <a:pt x="88106" y="172803"/>
                  </a:lnTo>
                  <a:cubicBezTo>
                    <a:pt x="88106" y="178479"/>
                    <a:pt x="85706" y="184128"/>
                    <a:pt x="80648" y="186709"/>
                  </a:cubicBezTo>
                  <a:cubicBezTo>
                    <a:pt x="76062" y="189111"/>
                    <a:pt x="70966" y="190379"/>
                    <a:pt x="65789" y="190405"/>
                  </a:cubicBezTo>
                  <a:cubicBezTo>
                    <a:pt x="51406" y="190405"/>
                    <a:pt x="40710" y="183128"/>
                    <a:pt x="33823" y="174517"/>
                  </a:cubicBezTo>
                  <a:cubicBezTo>
                    <a:pt x="29054" y="168575"/>
                    <a:pt x="25728" y="161607"/>
                    <a:pt x="24108" y="154162"/>
                  </a:cubicBezTo>
                  <a:cubicBezTo>
                    <a:pt x="19660" y="152850"/>
                    <a:pt x="15540" y="150609"/>
                    <a:pt x="12021" y="147590"/>
                  </a:cubicBezTo>
                  <a:cubicBezTo>
                    <a:pt x="5258" y="141770"/>
                    <a:pt x="0" y="132436"/>
                    <a:pt x="0" y="118681"/>
                  </a:cubicBezTo>
                  <a:cubicBezTo>
                    <a:pt x="0" y="111490"/>
                    <a:pt x="514" y="105223"/>
                    <a:pt x="1810" y="99955"/>
                  </a:cubicBezTo>
                  <a:lnTo>
                    <a:pt x="41910" y="99955"/>
                  </a:lnTo>
                  <a:cubicBezTo>
                    <a:pt x="48368" y="99955"/>
                    <a:pt x="53721" y="104718"/>
                    <a:pt x="54626" y="110919"/>
                  </a:cubicBezTo>
                  <a:cubicBezTo>
                    <a:pt x="44904" y="114941"/>
                    <a:pt x="40283" y="126082"/>
                    <a:pt x="44305" y="135805"/>
                  </a:cubicBezTo>
                  <a:cubicBezTo>
                    <a:pt x="48327" y="145526"/>
                    <a:pt x="59469" y="150146"/>
                    <a:pt x="69191" y="146125"/>
                  </a:cubicBezTo>
                  <a:cubicBezTo>
                    <a:pt x="78913" y="142103"/>
                    <a:pt x="83533" y="130961"/>
                    <a:pt x="79512" y="121239"/>
                  </a:cubicBezTo>
                  <a:cubicBezTo>
                    <a:pt x="77548" y="116493"/>
                    <a:pt x="73750" y="112740"/>
                    <a:pt x="68980" y="110833"/>
                  </a:cubicBezTo>
                  <a:cubicBezTo>
                    <a:pt x="67942" y="96648"/>
                    <a:pt x="56132" y="85670"/>
                    <a:pt x="41910" y="85668"/>
                  </a:cubicBezTo>
                  <a:lnTo>
                    <a:pt x="9906" y="85668"/>
                  </a:lnTo>
                  <a:cubicBezTo>
                    <a:pt x="11332" y="84489"/>
                    <a:pt x="12920" y="83520"/>
                    <a:pt x="14621" y="82791"/>
                  </a:cubicBezTo>
                  <a:cubicBezTo>
                    <a:pt x="13639" y="79292"/>
                    <a:pt x="13070" y="75689"/>
                    <a:pt x="12925" y="72057"/>
                  </a:cubicBezTo>
                  <a:cubicBezTo>
                    <a:pt x="12611" y="65056"/>
                    <a:pt x="13659" y="57769"/>
                    <a:pt x="15735" y="51283"/>
                  </a:cubicBezTo>
                  <a:cubicBezTo>
                    <a:pt x="17793" y="44901"/>
                    <a:pt x="21050" y="38681"/>
                    <a:pt x="25622" y="34385"/>
                  </a:cubicBezTo>
                  <a:cubicBezTo>
                    <a:pt x="28490" y="31591"/>
                    <a:pt x="32124" y="29711"/>
                    <a:pt x="36062" y="28985"/>
                  </a:cubicBezTo>
                  <a:cubicBezTo>
                    <a:pt x="37957" y="20984"/>
                    <a:pt x="42786" y="14373"/>
                    <a:pt x="48949" y="9582"/>
                  </a:cubicBezTo>
                  <a:cubicBezTo>
                    <a:pt x="56864" y="3410"/>
                    <a:pt x="67237" y="0"/>
                    <a:pt x="77524" y="0"/>
                  </a:cubicBezTo>
                  <a:close/>
                  <a:moveTo>
                    <a:pt x="102394" y="142818"/>
                  </a:moveTo>
                  <a:lnTo>
                    <a:pt x="118110" y="142818"/>
                  </a:lnTo>
                  <a:cubicBezTo>
                    <a:pt x="133102" y="142818"/>
                    <a:pt x="145256" y="130664"/>
                    <a:pt x="145256" y="115672"/>
                  </a:cubicBezTo>
                  <a:lnTo>
                    <a:pt x="145256" y="98574"/>
                  </a:lnTo>
                  <a:cubicBezTo>
                    <a:pt x="155010" y="94629"/>
                    <a:pt x="159718" y="83524"/>
                    <a:pt x="155772" y="73771"/>
                  </a:cubicBezTo>
                  <a:cubicBezTo>
                    <a:pt x="151827" y="64017"/>
                    <a:pt x="140722" y="59309"/>
                    <a:pt x="130969" y="63255"/>
                  </a:cubicBezTo>
                  <a:cubicBezTo>
                    <a:pt x="121215" y="67200"/>
                    <a:pt x="116507" y="78305"/>
                    <a:pt x="120453" y="88058"/>
                  </a:cubicBezTo>
                  <a:cubicBezTo>
                    <a:pt x="122389" y="92844"/>
                    <a:pt x="126183" y="96639"/>
                    <a:pt x="130969" y="98574"/>
                  </a:cubicBezTo>
                  <a:lnTo>
                    <a:pt x="130969" y="115672"/>
                  </a:lnTo>
                  <a:cubicBezTo>
                    <a:pt x="130969" y="122773"/>
                    <a:pt x="125212" y="128530"/>
                    <a:pt x="118110" y="128530"/>
                  </a:cubicBezTo>
                  <a:lnTo>
                    <a:pt x="102394" y="128530"/>
                  </a:lnTo>
                  <a:lnTo>
                    <a:pt x="102394" y="13440"/>
                  </a:lnTo>
                  <a:cubicBezTo>
                    <a:pt x="102394" y="6706"/>
                    <a:pt x="106232" y="0"/>
                    <a:pt x="112967" y="0"/>
                  </a:cubicBezTo>
                  <a:cubicBezTo>
                    <a:pt x="123273" y="0"/>
                    <a:pt x="133636" y="3410"/>
                    <a:pt x="141551" y="9582"/>
                  </a:cubicBezTo>
                  <a:cubicBezTo>
                    <a:pt x="147714" y="14373"/>
                    <a:pt x="152543" y="20993"/>
                    <a:pt x="154438" y="28985"/>
                  </a:cubicBezTo>
                  <a:cubicBezTo>
                    <a:pt x="158439" y="29651"/>
                    <a:pt x="162001" y="31690"/>
                    <a:pt x="164878" y="34385"/>
                  </a:cubicBezTo>
                  <a:cubicBezTo>
                    <a:pt x="169450" y="38681"/>
                    <a:pt x="172707" y="44891"/>
                    <a:pt x="174765" y="51283"/>
                  </a:cubicBezTo>
                  <a:cubicBezTo>
                    <a:pt x="176841" y="57769"/>
                    <a:pt x="177889" y="65056"/>
                    <a:pt x="177575" y="72057"/>
                  </a:cubicBezTo>
                  <a:cubicBezTo>
                    <a:pt x="177413" y="75638"/>
                    <a:pt x="176889" y="79296"/>
                    <a:pt x="175879" y="82791"/>
                  </a:cubicBezTo>
                  <a:lnTo>
                    <a:pt x="176508" y="83077"/>
                  </a:lnTo>
                  <a:cubicBezTo>
                    <a:pt x="180032" y="84734"/>
                    <a:pt x="182890" y="87335"/>
                    <a:pt x="185023" y="90792"/>
                  </a:cubicBezTo>
                  <a:cubicBezTo>
                    <a:pt x="189071" y="97317"/>
                    <a:pt x="190500" y="106709"/>
                    <a:pt x="190500" y="118681"/>
                  </a:cubicBezTo>
                  <a:cubicBezTo>
                    <a:pt x="190500" y="132445"/>
                    <a:pt x="185242" y="141789"/>
                    <a:pt x="178479" y="147590"/>
                  </a:cubicBezTo>
                  <a:cubicBezTo>
                    <a:pt x="174957" y="150611"/>
                    <a:pt x="170834" y="152851"/>
                    <a:pt x="166383" y="154162"/>
                  </a:cubicBezTo>
                  <a:cubicBezTo>
                    <a:pt x="164764" y="161606"/>
                    <a:pt x="161442" y="168573"/>
                    <a:pt x="156677" y="174517"/>
                  </a:cubicBezTo>
                  <a:cubicBezTo>
                    <a:pt x="149790" y="183128"/>
                    <a:pt x="139094" y="190405"/>
                    <a:pt x="124701" y="190405"/>
                  </a:cubicBezTo>
                  <a:cubicBezTo>
                    <a:pt x="119524" y="190382"/>
                    <a:pt x="114430" y="189118"/>
                    <a:pt x="109842" y="186719"/>
                  </a:cubicBezTo>
                  <a:cubicBezTo>
                    <a:pt x="104794" y="184128"/>
                    <a:pt x="102394" y="178479"/>
                    <a:pt x="102394" y="172803"/>
                  </a:cubicBezTo>
                  <a:lnTo>
                    <a:pt x="102394" y="142818"/>
                  </a:lnTo>
                  <a:close/>
                  <a:moveTo>
                    <a:pt x="57150" y="61855"/>
                  </a:moveTo>
                  <a:cubicBezTo>
                    <a:pt x="57150" y="59225"/>
                    <a:pt x="59282" y="57093"/>
                    <a:pt x="61913" y="57093"/>
                  </a:cubicBezTo>
                  <a:cubicBezTo>
                    <a:pt x="64543" y="57093"/>
                    <a:pt x="66675" y="59225"/>
                    <a:pt x="66675" y="61855"/>
                  </a:cubicBezTo>
                  <a:cubicBezTo>
                    <a:pt x="66675" y="64486"/>
                    <a:pt x="64543" y="66618"/>
                    <a:pt x="61913" y="66618"/>
                  </a:cubicBezTo>
                  <a:cubicBezTo>
                    <a:pt x="59282" y="66618"/>
                    <a:pt x="57150" y="64486"/>
                    <a:pt x="57150" y="61855"/>
                  </a:cubicBezTo>
                  <a:close/>
                  <a:moveTo>
                    <a:pt x="61913" y="123768"/>
                  </a:moveTo>
                  <a:cubicBezTo>
                    <a:pt x="59282" y="123768"/>
                    <a:pt x="57150" y="125900"/>
                    <a:pt x="57150" y="128530"/>
                  </a:cubicBezTo>
                  <a:cubicBezTo>
                    <a:pt x="57150" y="131160"/>
                    <a:pt x="59282" y="133293"/>
                    <a:pt x="61913" y="133293"/>
                  </a:cubicBezTo>
                  <a:cubicBezTo>
                    <a:pt x="64543" y="133293"/>
                    <a:pt x="66675" y="131160"/>
                    <a:pt x="66675" y="128530"/>
                  </a:cubicBezTo>
                  <a:cubicBezTo>
                    <a:pt x="66675" y="125900"/>
                    <a:pt x="64543" y="123768"/>
                    <a:pt x="61913" y="123768"/>
                  </a:cubicBezTo>
                  <a:close/>
                  <a:moveTo>
                    <a:pt x="133350" y="80905"/>
                  </a:moveTo>
                  <a:cubicBezTo>
                    <a:pt x="133350" y="83535"/>
                    <a:pt x="135483" y="85668"/>
                    <a:pt x="138113" y="85668"/>
                  </a:cubicBezTo>
                  <a:cubicBezTo>
                    <a:pt x="140742" y="85668"/>
                    <a:pt x="142875" y="83535"/>
                    <a:pt x="142875" y="80905"/>
                  </a:cubicBezTo>
                  <a:cubicBezTo>
                    <a:pt x="142875" y="78275"/>
                    <a:pt x="140742" y="76143"/>
                    <a:pt x="138113" y="76143"/>
                  </a:cubicBezTo>
                  <a:cubicBezTo>
                    <a:pt x="135483" y="76143"/>
                    <a:pt x="133350" y="78275"/>
                    <a:pt x="133350" y="80905"/>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0" name="CasellaDiTesto 151">
              <a:extLst>
                <a:ext uri="{FF2B5EF4-FFF2-40B4-BE49-F238E27FC236}">
                  <a16:creationId xmlns:a16="http://schemas.microsoft.com/office/drawing/2014/main" id="{9D16A8E8-1F20-5936-8D87-886853E1385C}"/>
                </a:ext>
                <a:ext uri="{C183D7F6-B498-43B3-948B-1728B52AA6E4}">
                  <adec:decorative xmlns:adec="http://schemas.microsoft.com/office/drawing/2017/decorative" val="1"/>
                </a:ext>
              </a:extLst>
            </p:cNvPr>
            <p:cNvSpPr txBox="1"/>
            <p:nvPr/>
          </p:nvSpPr>
          <p:spPr>
            <a:xfrm>
              <a:off x="9969205" y="2560896"/>
              <a:ext cx="735603" cy="738664"/>
            </a:xfrm>
            <a:prstGeom prst="rect">
              <a:avLst/>
            </a:prstGeom>
            <a:noFill/>
          </p:spPr>
          <p:txBody>
            <a:bodyPr wrap="square" lIns="0" tIns="0" rIns="0" bIns="0" rtlCol="0">
              <a:spAutoFit/>
            </a:bodyPr>
            <a:lstStyle>
              <a:defPPr>
                <a:defRPr lang="en-US"/>
              </a:defPPr>
              <a:lvl1pPr algn="ctr">
                <a:defRPr sz="1200"/>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Step</a:t>
              </a:r>
              <a:r>
                <a:rPr kumimoji="0" lang="en-US" sz="1200" b="0" i="0" u="none" strike="noStrike" kern="1200" cap="none" spc="0" normalizeH="0" baseline="0" noProof="0">
                  <a:ln>
                    <a:noFill/>
                  </a:ln>
                  <a:solidFill>
                    <a:srgbClr val="FFFFFF"/>
                  </a:solidFill>
                  <a:effectLst/>
                  <a:uLnTx/>
                  <a:uFillTx/>
                  <a:latin typeface="Segoe UI"/>
                  <a:ea typeface="+mn-ea"/>
                  <a:cs typeface="+mn-cs"/>
                </a:rPr>
                <a:t> </a:t>
              </a:r>
              <a:r>
                <a:rPr kumimoji="0" lang="en-US" sz="1200" b="0" i="0" u="none" strike="noStrike" kern="1200" cap="none" spc="0" normalizeH="0" baseline="0" noProof="0">
                  <a:ln>
                    <a:noFill/>
                  </a:ln>
                  <a:effectLst/>
                  <a:uLnTx/>
                  <a:uFillTx/>
                  <a:latin typeface="Segoe UI"/>
                  <a:ea typeface="+mn-ea"/>
                  <a:cs typeface="+mn-cs"/>
                </a:rPr>
                <a:t>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effectLst/>
                  <a:uLnTx/>
                  <a:uFillTx/>
                  <a:latin typeface="Segoe UI"/>
                  <a:ea typeface="+mn-ea"/>
                  <a:cs typeface="+mn-cs"/>
                </a:rPr>
                <a:t>Step</a:t>
              </a:r>
              <a:r>
                <a:rPr kumimoji="0" lang="en-US" sz="1200" b="0" i="0" u="none" strike="noStrike" kern="1200" cap="none" spc="0" normalizeH="0" baseline="0" noProof="0">
                  <a:ln>
                    <a:noFill/>
                  </a:ln>
                  <a:solidFill>
                    <a:srgbClr val="FFFFFF"/>
                  </a:solidFill>
                  <a:effectLst/>
                  <a:uLnTx/>
                  <a:uFillTx/>
                  <a:latin typeface="Segoe UI"/>
                  <a:ea typeface="+mn-ea"/>
                  <a:cs typeface="+mn-cs"/>
                </a:rPr>
                <a:t> </a:t>
              </a:r>
              <a:r>
                <a:rPr kumimoji="0" lang="en-US" sz="1200" b="0" i="0" u="none" strike="noStrike" kern="1200" cap="none" spc="0" normalizeH="0" baseline="0" noProof="0">
                  <a:ln>
                    <a:noFill/>
                  </a:ln>
                  <a:effectLst/>
                  <a:uLnTx/>
                  <a:uFillTx/>
                  <a:latin typeface="Segoe UI"/>
                  <a:ea typeface="+mn-ea"/>
                  <a:cs typeface="+mn-cs"/>
                </a:rPr>
                <a:t>2</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Step</a:t>
              </a:r>
              <a:r>
                <a:rPr kumimoji="0" lang="en-US" sz="1200" b="0" i="0" u="none" strike="noStrike" kern="1200" cap="none" spc="0" normalizeH="0" baseline="0" noProof="0">
                  <a:ln>
                    <a:noFill/>
                  </a:ln>
                  <a:solidFill>
                    <a:srgbClr val="FFFFFF"/>
                  </a:solidFill>
                  <a:effectLst/>
                  <a:uLnTx/>
                  <a:uFillTx/>
                  <a:latin typeface="Segoe UI"/>
                  <a:ea typeface="+mn-ea"/>
                  <a:cs typeface="+mn-cs"/>
                </a:rPr>
                <a:t> </a:t>
              </a:r>
              <a:r>
                <a:rPr kumimoji="0" lang="en-US" sz="1200" b="0" i="0" u="none" strike="noStrike" kern="1200" cap="none" spc="0" normalizeH="0" baseline="0" noProof="0">
                  <a:ln>
                    <a:noFill/>
                  </a:ln>
                  <a:effectLst/>
                  <a:uLnTx/>
                  <a:uFillTx/>
                  <a:latin typeface="Segoe UI"/>
                  <a:ea typeface="+mn-ea"/>
                  <a:cs typeface="+mn-cs"/>
                </a:rPr>
                <a:t>1</a:t>
              </a:r>
            </a:p>
          </p:txBody>
        </p:sp>
      </p:grpSp>
    </p:spTree>
    <p:extLst>
      <p:ext uri="{BB962C8B-B14F-4D97-AF65-F5344CB8AC3E}">
        <p14:creationId xmlns:p14="http://schemas.microsoft.com/office/powerpoint/2010/main" val="1642874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3.54167E-6 -3.7037E-6 L 3.54167E-6 0.03542 " pathEditMode="relative" rAng="0" ptsTypes="AA">
                                      <p:cBhvr>
                                        <p:cTn id="9" dur="700" spd="-100000" fill="hold"/>
                                        <p:tgtEl>
                                          <p:spTgt spid="8"/>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100"/>
                                  </p:stCondLst>
                                  <p:childTnLst>
                                    <p:animMotion origin="layout" path="M 3.54167E-6 -3.7037E-6 L 3.54167E-6 0.03542 " pathEditMode="relative" rAng="0" ptsTypes="AA">
                                      <p:cBhvr>
                                        <p:cTn id="14" dur="700" spd="-100000" fill="hold"/>
                                        <p:tgtEl>
                                          <p:spTgt spid="7"/>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42" presetClass="path" presetSubtype="0" decel="100000" fill="hold" grpId="1" nodeType="withEffect">
                                  <p:stCondLst>
                                    <p:cond delay="0"/>
                                  </p:stCondLst>
                                  <p:childTnLst>
                                    <p:animMotion origin="layout" path="M 3.54167E-6 -3.7037E-6 L 3.54167E-6 0.03542 " pathEditMode="relative" rAng="0" ptsTypes="AA">
                                      <p:cBhvr>
                                        <p:cTn id="19" dur="700" spd="-100000" fill="hold"/>
                                        <p:tgtEl>
                                          <p:spTgt spid="17"/>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42" presetClass="path" presetSubtype="0" decel="100000" fill="hold" grpId="1" nodeType="withEffect">
                                  <p:stCondLst>
                                    <p:cond delay="100"/>
                                  </p:stCondLst>
                                  <p:childTnLst>
                                    <p:animMotion origin="layout" path="M 3.54167E-6 -3.7037E-6 L 3.54167E-6 0.03542 " pathEditMode="relative" rAng="0" ptsTypes="AA">
                                      <p:cBhvr>
                                        <p:cTn id="24" dur="700" spd="-100000" fill="hold"/>
                                        <p:tgtEl>
                                          <p:spTgt spid="2"/>
                                        </p:tgtEl>
                                        <p:attrNameLst>
                                          <p:attrName>ppt_x</p:attrName>
                                          <p:attrName>ppt_y</p:attrName>
                                        </p:attrNameLst>
                                      </p:cBhvr>
                                      <p:rCtr x="0" y="1759"/>
                                    </p:animMotion>
                                  </p:childTnLst>
                                </p:cTn>
                              </p:par>
                              <p:par>
                                <p:cTn id="25" presetID="10" presetClass="entr" presetSubtype="0" fill="hold" nodeType="withEffect">
                                  <p:stCondLst>
                                    <p:cond delay="1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42" presetClass="path" presetSubtype="0" decel="100000" fill="hold" nodeType="withEffect">
                                  <p:stCondLst>
                                    <p:cond delay="100"/>
                                  </p:stCondLst>
                                  <p:childTnLst>
                                    <p:animMotion origin="layout" path="M 3.54167E-6 -3.7037E-6 L 3.54167E-6 0.03542 " pathEditMode="relative" rAng="0" ptsTypes="AA">
                                      <p:cBhvr>
                                        <p:cTn id="29"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8" grpId="0" animBg="1"/>
      <p:bldP spid="8" grpId="1" animBg="1"/>
      <p:bldP spid="7" grpId="0"/>
      <p:bldP spid="7" grpId="1"/>
      <p:bldP spid="2" grpId="0" animBg="1"/>
      <p:bldP spid="2"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CEDC0-C0AA-466C-D782-A9D445EB08CE}"/>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190ED7D7-26F8-C594-4067-695AB800B5F5}"/>
              </a:ext>
            </a:extLst>
          </p:cNvPr>
          <p:cNvSpPr>
            <a:spLocks noGrp="1"/>
          </p:cNvSpPr>
          <p:nvPr>
            <p:ph type="title"/>
          </p:nvPr>
        </p:nvSpPr>
        <p:spPr>
          <a:xfrm>
            <a:off x="588263" y="457200"/>
            <a:ext cx="11018520" cy="553998"/>
          </a:xfrm>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pPr algn="ctr"/>
            <a:r>
              <a:rPr lang="en-US">
                <a:cs typeface="Segoe UI"/>
              </a:rPr>
              <a:t>Agent Abstractions </a:t>
            </a:r>
            <a:r>
              <a:rPr lang="it-IT">
                <a:cs typeface="Segoe UI"/>
              </a:rPr>
              <a:t>- Agent First-Class Citizen</a:t>
            </a:r>
            <a:endParaRPr lang="en-US">
              <a:cs typeface="Segoe UI"/>
            </a:endParaRPr>
          </a:p>
        </p:txBody>
      </p:sp>
      <p:sp>
        <p:nvSpPr>
          <p:cNvPr id="9" name="Rounded Rectangle 8">
            <a:extLst>
              <a:ext uri="{FF2B5EF4-FFF2-40B4-BE49-F238E27FC236}">
                <a16:creationId xmlns:a16="http://schemas.microsoft.com/office/drawing/2014/main" id="{64D7ECCD-B221-156E-7365-B648082B3FBA}"/>
              </a:ext>
              <a:ext uri="{C183D7F6-B498-43B3-948B-1728B52AA6E4}">
                <adec:decorative xmlns:adec="http://schemas.microsoft.com/office/drawing/2017/decorative" val="1"/>
              </a:ext>
            </a:extLst>
          </p:cNvPr>
          <p:cNvSpPr/>
          <p:nvPr/>
        </p:nvSpPr>
        <p:spPr bwMode="auto">
          <a:xfrm>
            <a:off x="824209" y="1583649"/>
            <a:ext cx="10543581" cy="2223250"/>
          </a:xfrm>
          <a:prstGeom prst="roundRect">
            <a:avLst>
              <a:gd name="adj" fmla="val 1107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 name="TextBox 1">
            <a:extLst>
              <a:ext uri="{FF2B5EF4-FFF2-40B4-BE49-F238E27FC236}">
                <a16:creationId xmlns:a16="http://schemas.microsoft.com/office/drawing/2014/main" id="{C2FDDE03-077D-F90B-7762-1AC8CF704877}"/>
              </a:ext>
            </a:extLst>
          </p:cNvPr>
          <p:cNvSpPr txBox="1"/>
          <p:nvPr/>
        </p:nvSpPr>
        <p:spPr>
          <a:xfrm>
            <a:off x="1485939" y="1895055"/>
            <a:ext cx="3878962" cy="1600438"/>
          </a:xfrm>
          <a:prstGeom prst="rect">
            <a:avLst/>
          </a:prstGeom>
          <a:noFill/>
        </p:spPr>
        <p:txBody>
          <a:bodyPr wrap="square" lIns="0" tIns="0" rIns="0" bIns="0">
            <a:spAutoFit/>
          </a:bodyPr>
          <a:lstStyle/>
          <a:p>
            <a:pPr marL="0" marR="0" lvl="0" indent="0" algn="l" defTabSz="914367" rtl="0" eaLnBrk="1" fontAlgn="base" latinLnBrk="0" hangingPunct="1">
              <a:lnSpc>
                <a:spcPct val="100000"/>
              </a:lnSpc>
              <a:spcBef>
                <a:spcPts val="600"/>
              </a:spcBef>
              <a:spcAft>
                <a:spcPts val="600"/>
              </a:spcAft>
              <a:buClrTx/>
              <a:buSzPct val="90000"/>
              <a:buFontTx/>
              <a:buNone/>
              <a:tabLst/>
              <a:defRPr/>
            </a:pPr>
            <a:r>
              <a:rPr kumimoji="0" lang="en-US" sz="2000" b="0" i="0" u="none" strike="noStrike" kern="1200" cap="none" spc="0" normalizeH="0" baseline="0" noProof="0">
                <a:ln w="3175">
                  <a:noFill/>
                </a:ln>
                <a:solidFill>
                  <a:prstClr val="black"/>
                </a:solidFill>
                <a:effectLst/>
                <a:uLnTx/>
                <a:uFillTx/>
                <a:latin typeface="Segoe UI Semibold"/>
                <a:ea typeface="+mn-ea"/>
                <a:cs typeface="Segoe UI" panose="020B0502040204020203" pitchFamily="34" charset="0"/>
              </a:rPr>
              <a:t>Agent as high-level abstraction</a:t>
            </a:r>
          </a:p>
          <a:p>
            <a:pPr marL="266700" marR="0" lvl="1" indent="-266700"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Segoe UI Semibold"/>
                <a:ea typeface="+mn-ea"/>
                <a:cs typeface="+mn-cs"/>
              </a:rPr>
              <a:t>LLM</a:t>
            </a:r>
            <a:r>
              <a:rPr kumimoji="0" lang="en-US" sz="1800" b="0" i="0" u="none" strike="noStrike" kern="1200" cap="none" spc="0" normalizeH="0" baseline="0" noProof="0">
                <a:ln>
                  <a:noFill/>
                </a:ln>
                <a:solidFill>
                  <a:prstClr val="black"/>
                </a:solidFill>
                <a:effectLst/>
                <a:uLnTx/>
                <a:uFillTx/>
                <a:latin typeface="Segoe UI"/>
                <a:ea typeface="+mn-ea"/>
                <a:cs typeface="+mn-cs"/>
              </a:rPr>
              <a:t> (gpt4-o, o1 etc.)</a:t>
            </a:r>
          </a:p>
          <a:p>
            <a:pPr marL="266700" marR="0" lvl="1" indent="-266700"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Segoe UI Semibold"/>
                <a:ea typeface="+mn-ea"/>
                <a:cs typeface="+mn-cs"/>
              </a:rPr>
              <a:t>Persona</a:t>
            </a:r>
            <a:r>
              <a:rPr kumimoji="0" lang="en-US" sz="1800" b="0" i="0" u="none" strike="noStrike" kern="1200" cap="none" spc="0" normalizeH="0" baseline="0" noProof="0">
                <a:ln>
                  <a:noFill/>
                </a:ln>
                <a:solidFill>
                  <a:prstClr val="black"/>
                </a:solidFill>
                <a:effectLst/>
                <a:uLnTx/>
                <a:uFillTx/>
                <a:latin typeface="Segoe UI"/>
                <a:ea typeface="+mn-ea"/>
                <a:cs typeface="+mn-cs"/>
              </a:rPr>
              <a:t> (system prompt)</a:t>
            </a:r>
          </a:p>
          <a:p>
            <a:pPr marL="266700" marR="0" lvl="1" indent="-266700"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Segoe UI Semibold"/>
                <a:ea typeface="+mn-ea"/>
                <a:cs typeface="+mn-cs"/>
              </a:rPr>
              <a:t>Tools</a:t>
            </a:r>
            <a:r>
              <a:rPr kumimoji="0" lang="en-US" sz="1800" b="0" i="0" u="none" strike="noStrike" kern="1200" cap="none" spc="0" normalizeH="0" baseline="0" noProof="0">
                <a:ln>
                  <a:noFill/>
                </a:ln>
                <a:solidFill>
                  <a:prstClr val="black"/>
                </a:solidFill>
                <a:effectLst/>
                <a:uLnTx/>
                <a:uFillTx/>
                <a:latin typeface="Segoe UI"/>
                <a:ea typeface="+mn-ea"/>
                <a:cs typeface="+mn-cs"/>
              </a:rPr>
              <a:t> (function code calls)</a:t>
            </a:r>
          </a:p>
        </p:txBody>
      </p:sp>
      <p:grpSp>
        <p:nvGrpSpPr>
          <p:cNvPr id="11" name="Group 10" descr="Agent gpt4-o to Tool 1, 2, n, to Memory">
            <a:extLst>
              <a:ext uri="{FF2B5EF4-FFF2-40B4-BE49-F238E27FC236}">
                <a16:creationId xmlns:a16="http://schemas.microsoft.com/office/drawing/2014/main" id="{D3F03CCF-6494-83FF-C0FF-765F42307629}"/>
              </a:ext>
            </a:extLst>
          </p:cNvPr>
          <p:cNvGrpSpPr/>
          <p:nvPr/>
        </p:nvGrpSpPr>
        <p:grpSpPr>
          <a:xfrm>
            <a:off x="7307114" y="1337523"/>
            <a:ext cx="3501246" cy="2715204"/>
            <a:chOff x="7307114" y="1337523"/>
            <a:chExt cx="3501246" cy="2715204"/>
          </a:xfrm>
        </p:grpSpPr>
        <p:sp>
          <p:nvSpPr>
            <p:cNvPr id="24" name="Rectangle: Rounded Corners 8">
              <a:extLst>
                <a:ext uri="{FF2B5EF4-FFF2-40B4-BE49-F238E27FC236}">
                  <a16:creationId xmlns:a16="http://schemas.microsoft.com/office/drawing/2014/main" id="{2DBCBE70-0F1F-A63A-2987-434E943FD9D4}"/>
                </a:ext>
                <a:ext uri="{C183D7F6-B498-43B3-948B-1728B52AA6E4}">
                  <adec:decorative xmlns:adec="http://schemas.microsoft.com/office/drawing/2017/decorative" val="1"/>
                </a:ext>
              </a:extLst>
            </p:cNvPr>
            <p:cNvSpPr>
              <a:spLocks/>
            </p:cNvSpPr>
            <p:nvPr/>
          </p:nvSpPr>
          <p:spPr bwMode="auto">
            <a:xfrm>
              <a:off x="8389892" y="1337523"/>
              <a:ext cx="1335688" cy="439901"/>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it-IT" sz="1400" b="0" i="0" u="none" strike="noStrike" kern="1200" cap="none" spc="0" normalizeH="0" baseline="0" noProof="0">
                  <a:ln>
                    <a:noFill/>
                  </a:ln>
                  <a:solidFill>
                    <a:prstClr val="black"/>
                  </a:solidFill>
                  <a:effectLst/>
                  <a:uLnTx/>
                  <a:uFillTx/>
                  <a:latin typeface="Segoe UI Semibold"/>
                  <a:ea typeface="+mn-ea"/>
                  <a:cs typeface="Segoe UI" pitchFamily="34" charset="0"/>
                </a:rPr>
                <a:t>Memory</a:t>
              </a:r>
              <a:endParaRPr kumimoji="0" lang="en-US" sz="1400" b="0" i="0" u="none" strike="noStrike" kern="1200" cap="none" spc="0" normalizeH="0" baseline="0" noProof="0">
                <a:ln>
                  <a:noFill/>
                </a:ln>
                <a:solidFill>
                  <a:prstClr val="black"/>
                </a:solidFill>
                <a:effectLst/>
                <a:uLnTx/>
                <a:uFillTx/>
                <a:latin typeface="Segoe UI Semibold"/>
                <a:ea typeface="+mn-ea"/>
                <a:cs typeface="Segoe UI" pitchFamily="34" charset="0"/>
              </a:endParaRPr>
            </a:p>
          </p:txBody>
        </p:sp>
        <p:sp>
          <p:nvSpPr>
            <p:cNvPr id="36" name="Rectangle: Rounded Corners 8">
              <a:extLst>
                <a:ext uri="{FF2B5EF4-FFF2-40B4-BE49-F238E27FC236}">
                  <a16:creationId xmlns:a16="http://schemas.microsoft.com/office/drawing/2014/main" id="{662DACCC-1944-40BB-0B96-2E7EABCE40CB}"/>
                </a:ext>
                <a:ext uri="{C183D7F6-B498-43B3-948B-1728B52AA6E4}">
                  <adec:decorative xmlns:adec="http://schemas.microsoft.com/office/drawing/2017/decorative" val="1"/>
                </a:ext>
              </a:extLst>
            </p:cNvPr>
            <p:cNvSpPr/>
            <p:nvPr/>
          </p:nvSpPr>
          <p:spPr bwMode="auto">
            <a:xfrm>
              <a:off x="7307114" y="2032848"/>
              <a:ext cx="3501246" cy="2019879"/>
            </a:xfrm>
            <a:prstGeom prst="roundRect">
              <a:avLst>
                <a:gd name="adj" fmla="val 4864"/>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marL="0" marR="0" lvl="0" indent="0" algn="l" defTabSz="932449"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Agent</a:t>
              </a:r>
            </a:p>
          </p:txBody>
        </p:sp>
        <p:sp>
          <p:nvSpPr>
            <p:cNvPr id="25" name="Rectangle: Rounded Corners 8">
              <a:extLst>
                <a:ext uri="{FF2B5EF4-FFF2-40B4-BE49-F238E27FC236}">
                  <a16:creationId xmlns:a16="http://schemas.microsoft.com/office/drawing/2014/main" id="{A9141243-118E-8451-D492-A5E9FED3A879}"/>
                </a:ext>
                <a:ext uri="{C183D7F6-B498-43B3-948B-1728B52AA6E4}">
                  <adec:decorative xmlns:adec="http://schemas.microsoft.com/office/drawing/2017/decorative" val="1"/>
                </a:ext>
              </a:extLst>
            </p:cNvPr>
            <p:cNvSpPr>
              <a:spLocks/>
            </p:cNvSpPr>
            <p:nvPr/>
          </p:nvSpPr>
          <p:spPr bwMode="auto">
            <a:xfrm>
              <a:off x="7430291" y="3455910"/>
              <a:ext cx="1335688" cy="439901"/>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a:ea typeface="+mn-ea"/>
                  <a:cs typeface="Segoe UI" pitchFamily="34" charset="0"/>
                </a:rPr>
                <a:t>Persona</a:t>
              </a:r>
            </a:p>
          </p:txBody>
        </p:sp>
        <p:sp>
          <p:nvSpPr>
            <p:cNvPr id="29" name="Rectangle: Rounded Corners 8">
              <a:extLst>
                <a:ext uri="{FF2B5EF4-FFF2-40B4-BE49-F238E27FC236}">
                  <a16:creationId xmlns:a16="http://schemas.microsoft.com/office/drawing/2014/main" id="{4D1A202F-D02D-FFF4-1020-18D582C35380}"/>
                </a:ext>
                <a:ext uri="{C183D7F6-B498-43B3-948B-1728B52AA6E4}">
                  <adec:decorative xmlns:adec="http://schemas.microsoft.com/office/drawing/2017/decorative" val="1"/>
                </a:ext>
              </a:extLst>
            </p:cNvPr>
            <p:cNvSpPr>
              <a:spLocks/>
            </p:cNvSpPr>
            <p:nvPr/>
          </p:nvSpPr>
          <p:spPr bwMode="auto">
            <a:xfrm>
              <a:off x="9349494" y="2183441"/>
              <a:ext cx="1335688" cy="439901"/>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it-IT" sz="1400" b="0" i="0" u="none" strike="noStrike" kern="1200" cap="none" spc="0" normalizeH="0" baseline="0" noProof="0">
                  <a:ln>
                    <a:noFill/>
                  </a:ln>
                  <a:solidFill>
                    <a:prstClr val="black"/>
                  </a:solidFill>
                  <a:effectLst/>
                  <a:uLnTx/>
                  <a:uFillTx/>
                  <a:latin typeface="Segoe UI Semibold"/>
                  <a:ea typeface="+mn-ea"/>
                  <a:cs typeface="Segoe UI" pitchFamily="34" charset="0"/>
                </a:rPr>
                <a:t>Tool - 1</a:t>
              </a:r>
              <a:endParaRPr kumimoji="0" lang="en-US" sz="1400" b="0" i="0" u="none" strike="noStrike" kern="1200" cap="none" spc="0" normalizeH="0" baseline="0" noProof="0">
                <a:ln>
                  <a:noFill/>
                </a:ln>
                <a:solidFill>
                  <a:prstClr val="black"/>
                </a:solidFill>
                <a:effectLst/>
                <a:uLnTx/>
                <a:uFillTx/>
                <a:latin typeface="Segoe UI Semibold"/>
                <a:ea typeface="+mn-ea"/>
                <a:cs typeface="Segoe UI" pitchFamily="34" charset="0"/>
              </a:endParaRPr>
            </a:p>
          </p:txBody>
        </p:sp>
        <p:sp>
          <p:nvSpPr>
            <p:cNvPr id="30" name="Rectangle: Rounded Corners 8">
              <a:extLst>
                <a:ext uri="{FF2B5EF4-FFF2-40B4-BE49-F238E27FC236}">
                  <a16:creationId xmlns:a16="http://schemas.microsoft.com/office/drawing/2014/main" id="{5CA6CF90-70C9-4EAB-C231-D64C56391753}"/>
                </a:ext>
                <a:ext uri="{C183D7F6-B498-43B3-948B-1728B52AA6E4}">
                  <adec:decorative xmlns:adec="http://schemas.microsoft.com/office/drawing/2017/decorative" val="1"/>
                </a:ext>
              </a:extLst>
            </p:cNvPr>
            <p:cNvSpPr>
              <a:spLocks/>
            </p:cNvSpPr>
            <p:nvPr/>
          </p:nvSpPr>
          <p:spPr bwMode="auto">
            <a:xfrm>
              <a:off x="9349494" y="2819676"/>
              <a:ext cx="1335688" cy="439901"/>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it-IT" sz="1400" b="0" i="0" u="none" strike="noStrike" kern="1200" cap="none" spc="0" normalizeH="0" baseline="0" noProof="0">
                  <a:ln>
                    <a:noFill/>
                  </a:ln>
                  <a:solidFill>
                    <a:prstClr val="black"/>
                  </a:solidFill>
                  <a:effectLst/>
                  <a:uLnTx/>
                  <a:uFillTx/>
                  <a:latin typeface="Segoe UI Semibold"/>
                  <a:ea typeface="+mn-ea"/>
                  <a:cs typeface="Segoe UI" pitchFamily="34" charset="0"/>
                </a:rPr>
                <a:t>Tool - 2</a:t>
              </a:r>
              <a:endParaRPr kumimoji="0" lang="en-US" sz="1400" b="0" i="0" u="none" strike="noStrike" kern="1200" cap="none" spc="0" normalizeH="0" baseline="0" noProof="0">
                <a:ln>
                  <a:noFill/>
                </a:ln>
                <a:solidFill>
                  <a:prstClr val="black"/>
                </a:solidFill>
                <a:effectLst/>
                <a:uLnTx/>
                <a:uFillTx/>
                <a:latin typeface="Segoe UI Semibold"/>
                <a:ea typeface="+mn-ea"/>
                <a:cs typeface="Segoe UI" pitchFamily="34" charset="0"/>
              </a:endParaRPr>
            </a:p>
          </p:txBody>
        </p:sp>
        <p:sp>
          <p:nvSpPr>
            <p:cNvPr id="31" name="Rectangle: Rounded Corners 8">
              <a:extLst>
                <a:ext uri="{FF2B5EF4-FFF2-40B4-BE49-F238E27FC236}">
                  <a16:creationId xmlns:a16="http://schemas.microsoft.com/office/drawing/2014/main" id="{5CC2C95B-F8B0-CF35-5063-B1F57F85CEDE}"/>
                </a:ext>
                <a:ext uri="{C183D7F6-B498-43B3-948B-1728B52AA6E4}">
                  <adec:decorative xmlns:adec="http://schemas.microsoft.com/office/drawing/2017/decorative" val="1"/>
                </a:ext>
              </a:extLst>
            </p:cNvPr>
            <p:cNvSpPr>
              <a:spLocks/>
            </p:cNvSpPr>
            <p:nvPr/>
          </p:nvSpPr>
          <p:spPr bwMode="auto">
            <a:xfrm>
              <a:off x="9349494" y="3455910"/>
              <a:ext cx="1335688" cy="439901"/>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it-IT" sz="1400" b="0" i="0" u="none" strike="noStrike" kern="1200" cap="none" spc="0" normalizeH="0" baseline="0" noProof="0">
                  <a:ln>
                    <a:noFill/>
                  </a:ln>
                  <a:solidFill>
                    <a:prstClr val="black"/>
                  </a:solidFill>
                  <a:effectLst/>
                  <a:uLnTx/>
                  <a:uFillTx/>
                  <a:latin typeface="Segoe UI Semibold"/>
                  <a:ea typeface="+mn-ea"/>
                  <a:cs typeface="Segoe UI" pitchFamily="34" charset="0"/>
                </a:rPr>
                <a:t>Tool - n</a:t>
              </a:r>
              <a:endParaRPr kumimoji="0" lang="en-US" sz="1400" b="0" i="0" u="none" strike="noStrike" kern="1200" cap="none" spc="0" normalizeH="0" baseline="0" noProof="0">
                <a:ln>
                  <a:noFill/>
                </a:ln>
                <a:solidFill>
                  <a:prstClr val="black"/>
                </a:solidFill>
                <a:effectLst/>
                <a:uLnTx/>
                <a:uFillTx/>
                <a:latin typeface="Segoe UI Semibold"/>
                <a:ea typeface="+mn-ea"/>
                <a:cs typeface="Segoe UI" pitchFamily="34" charset="0"/>
              </a:endParaRPr>
            </a:p>
          </p:txBody>
        </p:sp>
        <p:cxnSp>
          <p:nvCxnSpPr>
            <p:cNvPr id="32" name="Connettore 2 31">
              <a:extLst>
                <a:ext uri="{FF2B5EF4-FFF2-40B4-BE49-F238E27FC236}">
                  <a16:creationId xmlns:a16="http://schemas.microsoft.com/office/drawing/2014/main" id="{A2E0C2DD-DC60-42D6-0122-05BC3545C0FB}"/>
                </a:ext>
                <a:ext uri="{C183D7F6-B498-43B3-948B-1728B52AA6E4}">
                  <adec:decorative xmlns:adec="http://schemas.microsoft.com/office/drawing/2017/decorative" val="1"/>
                </a:ext>
              </a:extLst>
            </p:cNvPr>
            <p:cNvCxnSpPr>
              <a:cxnSpLocks/>
              <a:stCxn id="27" idx="3"/>
              <a:endCxn id="29" idx="1"/>
            </p:cNvCxnSpPr>
            <p:nvPr/>
          </p:nvCxnSpPr>
          <p:spPr>
            <a:xfrm flipV="1">
              <a:off x="8765979" y="2403392"/>
              <a:ext cx="583515" cy="636235"/>
            </a:xfrm>
            <a:prstGeom prst="bentConnector3">
              <a:avLst>
                <a:gd name="adj1" fmla="val 50000"/>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33" name="Connettore 2 32">
              <a:extLst>
                <a:ext uri="{FF2B5EF4-FFF2-40B4-BE49-F238E27FC236}">
                  <a16:creationId xmlns:a16="http://schemas.microsoft.com/office/drawing/2014/main" id="{C2AFDA1F-A3AD-534A-D2B6-2D5464E9042E}"/>
                </a:ext>
                <a:ext uri="{C183D7F6-B498-43B3-948B-1728B52AA6E4}">
                  <adec:decorative xmlns:adec="http://schemas.microsoft.com/office/drawing/2017/decorative" val="1"/>
                </a:ext>
              </a:extLst>
            </p:cNvPr>
            <p:cNvCxnSpPr>
              <a:cxnSpLocks/>
              <a:stCxn id="27" idx="3"/>
              <a:endCxn id="30" idx="1"/>
            </p:cNvCxnSpPr>
            <p:nvPr/>
          </p:nvCxnSpPr>
          <p:spPr>
            <a:xfrm>
              <a:off x="8765979" y="3039627"/>
              <a:ext cx="583515"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34" name="Connettore 2 33">
              <a:extLst>
                <a:ext uri="{FF2B5EF4-FFF2-40B4-BE49-F238E27FC236}">
                  <a16:creationId xmlns:a16="http://schemas.microsoft.com/office/drawing/2014/main" id="{934F6CE5-B7FD-027A-E3E6-32DD7484728E}"/>
                </a:ext>
                <a:ext uri="{C183D7F6-B498-43B3-948B-1728B52AA6E4}">
                  <adec:decorative xmlns:adec="http://schemas.microsoft.com/office/drawing/2017/decorative" val="1"/>
                </a:ext>
              </a:extLst>
            </p:cNvPr>
            <p:cNvCxnSpPr>
              <a:cxnSpLocks/>
              <a:stCxn id="27" idx="3"/>
              <a:endCxn id="31" idx="1"/>
            </p:cNvCxnSpPr>
            <p:nvPr/>
          </p:nvCxnSpPr>
          <p:spPr>
            <a:xfrm>
              <a:off x="8765979" y="3039627"/>
              <a:ext cx="583515" cy="636234"/>
            </a:xfrm>
            <a:prstGeom prst="bentConnector3">
              <a:avLst>
                <a:gd name="adj1" fmla="val 50000"/>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35" name="Connettore 2 34">
              <a:extLst>
                <a:ext uri="{FF2B5EF4-FFF2-40B4-BE49-F238E27FC236}">
                  <a16:creationId xmlns:a16="http://schemas.microsoft.com/office/drawing/2014/main" id="{70966877-5265-6938-0D0C-496F5D9860CC}"/>
                </a:ext>
                <a:ext uri="{C183D7F6-B498-43B3-948B-1728B52AA6E4}">
                  <adec:decorative xmlns:adec="http://schemas.microsoft.com/office/drawing/2017/decorative" val="1"/>
                </a:ext>
              </a:extLst>
            </p:cNvPr>
            <p:cNvCxnSpPr>
              <a:cxnSpLocks/>
              <a:stCxn id="36" idx="0"/>
              <a:endCxn id="24" idx="2"/>
            </p:cNvCxnSpPr>
            <p:nvPr/>
          </p:nvCxnSpPr>
          <p:spPr>
            <a:xfrm flipH="1" flipV="1">
              <a:off x="9057736" y="1777424"/>
              <a:ext cx="1" cy="255424"/>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27" name="Rectangle: Rounded Corners 8">
              <a:extLst>
                <a:ext uri="{FF2B5EF4-FFF2-40B4-BE49-F238E27FC236}">
                  <a16:creationId xmlns:a16="http://schemas.microsoft.com/office/drawing/2014/main" id="{A524D4AA-7C60-9E1D-A0CE-DCCE487A073C}"/>
                </a:ext>
                <a:ext uri="{C183D7F6-B498-43B3-948B-1728B52AA6E4}">
                  <adec:decorative xmlns:adec="http://schemas.microsoft.com/office/drawing/2017/decorative" val="1"/>
                </a:ext>
              </a:extLst>
            </p:cNvPr>
            <p:cNvSpPr>
              <a:spLocks/>
            </p:cNvSpPr>
            <p:nvPr/>
          </p:nvSpPr>
          <p:spPr bwMode="auto">
            <a:xfrm>
              <a:off x="7430291" y="2819676"/>
              <a:ext cx="1335688" cy="439901"/>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a:ea typeface="+mn-ea"/>
                  <a:cs typeface="Segoe UI" pitchFamily="34" charset="0"/>
                </a:rPr>
                <a:t>gpt4-o</a:t>
              </a:r>
            </a:p>
          </p:txBody>
        </p:sp>
      </p:grpSp>
      <p:sp>
        <p:nvSpPr>
          <p:cNvPr id="10" name="Rounded Rectangle 9">
            <a:extLst>
              <a:ext uri="{FF2B5EF4-FFF2-40B4-BE49-F238E27FC236}">
                <a16:creationId xmlns:a16="http://schemas.microsoft.com/office/drawing/2014/main" id="{5E9AF7E8-0708-B05F-97FC-FBA50C190562}"/>
              </a:ext>
              <a:ext uri="{C183D7F6-B498-43B3-948B-1728B52AA6E4}">
                <adec:decorative xmlns:adec="http://schemas.microsoft.com/office/drawing/2017/decorative" val="1"/>
              </a:ext>
            </a:extLst>
          </p:cNvPr>
          <p:cNvSpPr/>
          <p:nvPr/>
        </p:nvSpPr>
        <p:spPr bwMode="auto">
          <a:xfrm>
            <a:off x="824209" y="4280055"/>
            <a:ext cx="10543581" cy="2036513"/>
          </a:xfrm>
          <a:prstGeom prst="roundRect">
            <a:avLst>
              <a:gd name="adj" fmla="val 1107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 name="TextBox 2">
            <a:extLst>
              <a:ext uri="{FF2B5EF4-FFF2-40B4-BE49-F238E27FC236}">
                <a16:creationId xmlns:a16="http://schemas.microsoft.com/office/drawing/2014/main" id="{48B139CF-7523-DC9C-A0CB-1B3973B8D66B}"/>
              </a:ext>
            </a:extLst>
          </p:cNvPr>
          <p:cNvSpPr txBox="1"/>
          <p:nvPr/>
        </p:nvSpPr>
        <p:spPr>
          <a:xfrm>
            <a:off x="1485939" y="4713536"/>
            <a:ext cx="5998516" cy="1169551"/>
          </a:xfrm>
          <a:prstGeom prst="rect">
            <a:avLst/>
          </a:prstGeom>
          <a:noFill/>
        </p:spPr>
        <p:txBody>
          <a:bodyPr wrap="square" lIns="0" tIns="0" rIns="0" bIns="0">
            <a:spAutoFit/>
          </a:bodyPr>
          <a:lstStyle/>
          <a:p>
            <a:pPr marL="0" marR="0" lvl="0" indent="0" algn="l" defTabSz="914367" rtl="0" eaLnBrk="1" fontAlgn="base" latinLnBrk="0" hangingPunct="1">
              <a:lnSpc>
                <a:spcPct val="100000"/>
              </a:lnSpc>
              <a:spcBef>
                <a:spcPts val="600"/>
              </a:spcBef>
              <a:spcAft>
                <a:spcPts val="600"/>
              </a:spcAft>
              <a:buClrTx/>
              <a:buSzPct val="90000"/>
              <a:buFontTx/>
              <a:buNone/>
              <a:tabLst/>
              <a:defRPr/>
            </a:pPr>
            <a:r>
              <a:rPr kumimoji="0" lang="en-US" sz="2000" b="0" i="0" u="none" strike="noStrike" kern="1200" cap="none" spc="0" normalizeH="0" baseline="0"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a:ea typeface="+mn-ea"/>
                <a:cs typeface="Segoe UI" panose="020B0502040204020203" pitchFamily="34" charset="0"/>
              </a:rPr>
              <a:t>Agent Chat </a:t>
            </a:r>
            <a:r>
              <a:rPr kumimoji="0" lang="en-US" sz="2000" b="0" i="0" u="none" strike="noStrike" kern="1200" cap="none" spc="0" normalizeH="0" baseline="0" noProof="0">
                <a:ln w="3175">
                  <a:noFill/>
                </a:ln>
                <a:solidFill>
                  <a:prstClr val="black"/>
                </a:solidFill>
                <a:effectLst/>
                <a:uLnTx/>
                <a:uFillTx/>
                <a:latin typeface="Segoe UI Semibold"/>
                <a:ea typeface="+mn-ea"/>
                <a:cs typeface="Segoe UI" panose="020B0502040204020203" pitchFamily="34" charset="0"/>
              </a:rPr>
              <a:t>as layer for </a:t>
            </a:r>
            <a:r>
              <a:rPr kumimoji="0" lang="en-US" sz="2000" b="0" i="0" u="none" strike="noStrike" kern="1200" cap="none" spc="0" normalizeH="0" baseline="0"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a:ea typeface="+mn-ea"/>
                <a:cs typeface="Segoe UI" panose="020B0502040204020203" pitchFamily="34" charset="0"/>
              </a:rPr>
              <a:t>collaboration</a:t>
            </a:r>
            <a:endParaRPr kumimoji="0" lang="en-US" sz="2000" b="0" i="0" u="none" strike="noStrike" kern="1200" cap="none" spc="0" normalizeH="0" baseline="0" noProof="0">
              <a:ln w="3175">
                <a:noFill/>
              </a:ln>
              <a:solidFill>
                <a:srgbClr val="FFFFFF"/>
              </a:solidFill>
              <a:effectLst/>
              <a:uLnTx/>
              <a:uFillTx/>
              <a:latin typeface="Segoe UI Semibold"/>
              <a:ea typeface="+mn-ea"/>
              <a:cs typeface="Segoe UI" panose="020B0502040204020203" pitchFamily="34" charset="0"/>
            </a:endParaRPr>
          </a:p>
          <a:p>
            <a:pPr marL="266700" marR="0" lvl="1" indent="-266700"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Segoe UI Semibold"/>
                <a:ea typeface="+mn-ea"/>
                <a:cs typeface="+mn-cs"/>
              </a:rPr>
              <a:t>Multiple agents </a:t>
            </a:r>
            <a:r>
              <a:rPr kumimoji="0" lang="en-US" sz="1800" b="0" i="0" u="none" strike="noStrike" kern="1200" cap="none" spc="0" normalizeH="0" baseline="0" noProof="0">
                <a:ln>
                  <a:noFill/>
                </a:ln>
                <a:solidFill>
                  <a:prstClr val="black"/>
                </a:solidFill>
                <a:effectLst/>
                <a:uLnTx/>
                <a:uFillTx/>
                <a:latin typeface="Segoe UI"/>
                <a:ea typeface="+mn-ea"/>
                <a:cs typeface="+mn-cs"/>
              </a:rPr>
              <a:t>can engage with each other</a:t>
            </a:r>
          </a:p>
          <a:p>
            <a:pPr marL="266700" marR="0" lvl="1" indent="-266700"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Enables multi-turn or parallel execution</a:t>
            </a:r>
          </a:p>
        </p:txBody>
      </p:sp>
      <p:sp>
        <p:nvSpPr>
          <p:cNvPr id="38" name="Rectangle: Rounded Corners 8">
            <a:extLst>
              <a:ext uri="{FF2B5EF4-FFF2-40B4-BE49-F238E27FC236}">
                <a16:creationId xmlns:a16="http://schemas.microsoft.com/office/drawing/2014/main" id="{A7EB76A3-D205-DF44-C610-6843B1E9F2B9}"/>
              </a:ext>
            </a:extLst>
          </p:cNvPr>
          <p:cNvSpPr>
            <a:spLocks/>
          </p:cNvSpPr>
          <p:nvPr/>
        </p:nvSpPr>
        <p:spPr bwMode="auto">
          <a:xfrm>
            <a:off x="7430291" y="4463495"/>
            <a:ext cx="1335688" cy="439901"/>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Agent 1</a:t>
            </a:r>
          </a:p>
        </p:txBody>
      </p:sp>
      <p:cxnSp>
        <p:nvCxnSpPr>
          <p:cNvPr id="49" name="Connettore 2 48">
            <a:extLst>
              <a:ext uri="{FF2B5EF4-FFF2-40B4-BE49-F238E27FC236}">
                <a16:creationId xmlns:a16="http://schemas.microsoft.com/office/drawing/2014/main" id="{C42FC62A-8E66-6D95-3BEE-0B2C09516FB7}"/>
              </a:ext>
              <a:ext uri="{C183D7F6-B498-43B3-948B-1728B52AA6E4}">
                <adec:decorative xmlns:adec="http://schemas.microsoft.com/office/drawing/2017/decorative" val="1"/>
              </a:ext>
            </a:extLst>
          </p:cNvPr>
          <p:cNvCxnSpPr>
            <a:cxnSpLocks/>
          </p:cNvCxnSpPr>
          <p:nvPr/>
        </p:nvCxnSpPr>
        <p:spPr>
          <a:xfrm>
            <a:off x="8776476" y="4683445"/>
            <a:ext cx="1011922" cy="0"/>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43" name="Rectangle: Rounded Corners 8">
            <a:extLst>
              <a:ext uri="{FF2B5EF4-FFF2-40B4-BE49-F238E27FC236}">
                <a16:creationId xmlns:a16="http://schemas.microsoft.com/office/drawing/2014/main" id="{4DF2CDB3-7155-2E49-0988-7515B104F848}"/>
              </a:ext>
            </a:extLst>
          </p:cNvPr>
          <p:cNvSpPr>
            <a:spLocks/>
          </p:cNvSpPr>
          <p:nvPr/>
        </p:nvSpPr>
        <p:spPr bwMode="auto">
          <a:xfrm>
            <a:off x="7430291" y="5087881"/>
            <a:ext cx="1335688" cy="439901"/>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Agent 2</a:t>
            </a:r>
          </a:p>
        </p:txBody>
      </p:sp>
      <p:cxnSp>
        <p:nvCxnSpPr>
          <p:cNvPr id="52" name="Connettore 2 51">
            <a:extLst>
              <a:ext uri="{FF2B5EF4-FFF2-40B4-BE49-F238E27FC236}">
                <a16:creationId xmlns:a16="http://schemas.microsoft.com/office/drawing/2014/main" id="{19EB648B-F926-1BBB-24AE-2A01E78AAB6A}"/>
              </a:ext>
              <a:ext uri="{C183D7F6-B498-43B3-948B-1728B52AA6E4}">
                <adec:decorative xmlns:adec="http://schemas.microsoft.com/office/drawing/2017/decorative" val="1"/>
              </a:ext>
            </a:extLst>
          </p:cNvPr>
          <p:cNvCxnSpPr>
            <a:cxnSpLocks/>
          </p:cNvCxnSpPr>
          <p:nvPr/>
        </p:nvCxnSpPr>
        <p:spPr>
          <a:xfrm>
            <a:off x="8776476" y="5307831"/>
            <a:ext cx="1011922" cy="0"/>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46" name="Rectangle: Rounded Corners 8">
            <a:extLst>
              <a:ext uri="{FF2B5EF4-FFF2-40B4-BE49-F238E27FC236}">
                <a16:creationId xmlns:a16="http://schemas.microsoft.com/office/drawing/2014/main" id="{E022986F-79BB-2A7F-D3BD-A80E1B4F5F09}"/>
              </a:ext>
            </a:extLst>
          </p:cNvPr>
          <p:cNvSpPr>
            <a:spLocks/>
          </p:cNvSpPr>
          <p:nvPr/>
        </p:nvSpPr>
        <p:spPr bwMode="auto">
          <a:xfrm>
            <a:off x="7430291" y="5712267"/>
            <a:ext cx="1335688" cy="439901"/>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Agent 3</a:t>
            </a:r>
          </a:p>
        </p:txBody>
      </p:sp>
      <p:cxnSp>
        <p:nvCxnSpPr>
          <p:cNvPr id="53" name="Connettore 2 52">
            <a:extLst>
              <a:ext uri="{FF2B5EF4-FFF2-40B4-BE49-F238E27FC236}">
                <a16:creationId xmlns:a16="http://schemas.microsoft.com/office/drawing/2014/main" id="{70747B80-3342-49D2-4082-F6435AB66E6D}"/>
              </a:ext>
              <a:ext uri="{C183D7F6-B498-43B3-948B-1728B52AA6E4}">
                <adec:decorative xmlns:adec="http://schemas.microsoft.com/office/drawing/2017/decorative" val="1"/>
              </a:ext>
            </a:extLst>
          </p:cNvPr>
          <p:cNvCxnSpPr>
            <a:cxnSpLocks/>
          </p:cNvCxnSpPr>
          <p:nvPr/>
        </p:nvCxnSpPr>
        <p:spPr>
          <a:xfrm>
            <a:off x="8776476" y="5932217"/>
            <a:ext cx="1011922" cy="0"/>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40" name="Rettangolo con angoli arrotondati 39">
            <a:extLst>
              <a:ext uri="{FF2B5EF4-FFF2-40B4-BE49-F238E27FC236}">
                <a16:creationId xmlns:a16="http://schemas.microsoft.com/office/drawing/2014/main" id="{214E1CD9-03BD-2483-2894-F36C3F18F781}"/>
              </a:ext>
            </a:extLst>
          </p:cNvPr>
          <p:cNvSpPr>
            <a:spLocks/>
          </p:cNvSpPr>
          <p:nvPr/>
        </p:nvSpPr>
        <p:spPr bwMode="auto">
          <a:xfrm rot="5400000">
            <a:off x="9173002" y="5087882"/>
            <a:ext cx="1688671" cy="439901"/>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a:ea typeface="+mn-ea"/>
                <a:cs typeface="Segoe UI" pitchFamily="34" charset="0"/>
              </a:rPr>
              <a:t>CHAT</a:t>
            </a:r>
          </a:p>
        </p:txBody>
      </p:sp>
    </p:spTree>
    <p:extLst>
      <p:ext uri="{BB962C8B-B14F-4D97-AF65-F5344CB8AC3E}">
        <p14:creationId xmlns:p14="http://schemas.microsoft.com/office/powerpoint/2010/main" val="724914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0"/>
                                  </p:stCondLst>
                                  <p:childTnLst>
                                    <p:animMotion origin="layout" path="M 3.54167E-6 -3.7037E-6 L 3.54167E-6 0.03542 " pathEditMode="relative" rAng="0" ptsTypes="AA">
                                      <p:cBhvr>
                                        <p:cTn id="9" dur="700" spd="-100000" fill="hold"/>
                                        <p:tgtEl>
                                          <p:spTgt spid="17"/>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grpId="1" nodeType="withEffect">
                                  <p:stCondLst>
                                    <p:cond delay="100"/>
                                  </p:stCondLst>
                                  <p:childTnLst>
                                    <p:animMotion origin="layout" path="M 3.54167E-6 -3.7037E-6 L 3.54167E-6 0.03542 " pathEditMode="relative" rAng="0" ptsTypes="AA">
                                      <p:cBhvr>
                                        <p:cTn id="14" dur="700" spd="-100000" fill="hold"/>
                                        <p:tgtEl>
                                          <p:spTgt spid="9"/>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42" presetClass="path" presetSubtype="0" decel="100000" fill="hold" grpId="1" nodeType="withEffect">
                                  <p:stCondLst>
                                    <p:cond delay="100"/>
                                  </p:stCondLst>
                                  <p:childTnLst>
                                    <p:animMotion origin="layout" path="M 3.54167E-6 -3.7037E-6 L 3.54167E-6 0.03542 " pathEditMode="relative" rAng="0" ptsTypes="AA">
                                      <p:cBhvr>
                                        <p:cTn id="19" dur="700" spd="-100000" fill="hold"/>
                                        <p:tgtEl>
                                          <p:spTgt spid="2"/>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100"/>
                                  </p:stCondLst>
                                  <p:childTnLst>
                                    <p:animMotion origin="layout" path="M 3.54167E-6 -3.7037E-6 L 3.54167E-6 0.03542 " pathEditMode="relative" rAng="0" ptsTypes="AA">
                                      <p:cBhvr>
                                        <p:cTn id="24" dur="700" spd="-100000" fill="hold"/>
                                        <p:tgtEl>
                                          <p:spTgt spid="10"/>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42" presetClass="path" presetSubtype="0" decel="100000" fill="hold" grpId="1" nodeType="withEffect">
                                  <p:stCondLst>
                                    <p:cond delay="100"/>
                                  </p:stCondLst>
                                  <p:childTnLst>
                                    <p:animMotion origin="layout" path="M 3.54167E-6 -3.7037E-6 L 3.54167E-6 0.03542 " pathEditMode="relative" rAng="0" ptsTypes="AA">
                                      <p:cBhvr>
                                        <p:cTn id="29" dur="700" spd="-100000" fill="hold"/>
                                        <p:tgtEl>
                                          <p:spTgt spid="3"/>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par>
                                <p:cTn id="33" presetID="42" presetClass="path" presetSubtype="0" decel="100000" fill="hold" grpId="1" nodeType="withEffect">
                                  <p:stCondLst>
                                    <p:cond delay="100"/>
                                  </p:stCondLst>
                                  <p:childTnLst>
                                    <p:animMotion origin="layout" path="M 3.54167E-6 -3.7037E-6 L 3.54167E-6 0.03542 " pathEditMode="relative" rAng="0" ptsTypes="AA">
                                      <p:cBhvr>
                                        <p:cTn id="34" dur="700" spd="-100000" fill="hold"/>
                                        <p:tgtEl>
                                          <p:spTgt spid="38"/>
                                        </p:tgtEl>
                                        <p:attrNameLst>
                                          <p:attrName>ppt_x</p:attrName>
                                          <p:attrName>ppt_y</p:attrName>
                                        </p:attrNameLst>
                                      </p:cBhvr>
                                      <p:rCtr x="0" y="1759"/>
                                    </p:animMotion>
                                  </p:childTnLst>
                                </p:cTn>
                              </p:par>
                              <p:par>
                                <p:cTn id="35" presetID="10" presetClass="entr" presetSubtype="0" fill="hold" nodeType="withEffect">
                                  <p:stCondLst>
                                    <p:cond delay="10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42" presetClass="path" presetSubtype="0" decel="100000" fill="hold" nodeType="withEffect">
                                  <p:stCondLst>
                                    <p:cond delay="100"/>
                                  </p:stCondLst>
                                  <p:childTnLst>
                                    <p:animMotion origin="layout" path="M 3.54167E-6 -3.7037E-6 L 3.54167E-6 0.03542 " pathEditMode="relative" rAng="0" ptsTypes="AA">
                                      <p:cBhvr>
                                        <p:cTn id="39" dur="700" spd="-100000" fill="hold"/>
                                        <p:tgtEl>
                                          <p:spTgt spid="49"/>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500"/>
                                        <p:tgtEl>
                                          <p:spTgt spid="43"/>
                                        </p:tgtEl>
                                      </p:cBhvr>
                                    </p:animEffect>
                                  </p:childTnLst>
                                </p:cTn>
                              </p:par>
                              <p:par>
                                <p:cTn id="43" presetID="42" presetClass="path" presetSubtype="0" decel="100000" fill="hold" grpId="1" nodeType="withEffect">
                                  <p:stCondLst>
                                    <p:cond delay="100"/>
                                  </p:stCondLst>
                                  <p:childTnLst>
                                    <p:animMotion origin="layout" path="M 3.54167E-6 -3.7037E-6 L 3.54167E-6 0.03542 " pathEditMode="relative" rAng="0" ptsTypes="AA">
                                      <p:cBhvr>
                                        <p:cTn id="44" dur="700" spd="-100000" fill="hold"/>
                                        <p:tgtEl>
                                          <p:spTgt spid="43"/>
                                        </p:tgtEl>
                                        <p:attrNameLst>
                                          <p:attrName>ppt_x</p:attrName>
                                          <p:attrName>ppt_y</p:attrName>
                                        </p:attrNameLst>
                                      </p:cBhvr>
                                      <p:rCtr x="0" y="1759"/>
                                    </p:animMotion>
                                  </p:childTnLst>
                                </p:cTn>
                              </p:par>
                              <p:par>
                                <p:cTn id="45" presetID="10" presetClass="entr" presetSubtype="0" fill="hold" nodeType="withEffect">
                                  <p:stCondLst>
                                    <p:cond delay="10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par>
                                <p:cTn id="48" presetID="42" presetClass="path" presetSubtype="0" decel="100000" fill="hold" nodeType="withEffect">
                                  <p:stCondLst>
                                    <p:cond delay="100"/>
                                  </p:stCondLst>
                                  <p:childTnLst>
                                    <p:animMotion origin="layout" path="M 3.54167E-6 -3.7037E-6 L 3.54167E-6 0.03542 " pathEditMode="relative" rAng="0" ptsTypes="AA">
                                      <p:cBhvr>
                                        <p:cTn id="49" dur="700" spd="-100000" fill="hold"/>
                                        <p:tgtEl>
                                          <p:spTgt spid="52"/>
                                        </p:tgtEl>
                                        <p:attrNameLst>
                                          <p:attrName>ppt_x</p:attrName>
                                          <p:attrName>ppt_y</p:attrName>
                                        </p:attrNameLst>
                                      </p:cBhvr>
                                      <p:rCtr x="0" y="1759"/>
                                    </p:animMotion>
                                  </p:childTnLst>
                                </p:cTn>
                              </p:par>
                              <p:par>
                                <p:cTn id="50" presetID="10" presetClass="entr" presetSubtype="0" fill="hold" grpId="0" nodeType="withEffect">
                                  <p:stCondLst>
                                    <p:cond delay="10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42" presetClass="path" presetSubtype="0" decel="100000" fill="hold" grpId="1" nodeType="withEffect">
                                  <p:stCondLst>
                                    <p:cond delay="100"/>
                                  </p:stCondLst>
                                  <p:childTnLst>
                                    <p:animMotion origin="layout" path="M 3.54167E-6 -3.7037E-6 L 3.54167E-6 0.03542 " pathEditMode="relative" rAng="0" ptsTypes="AA">
                                      <p:cBhvr>
                                        <p:cTn id="54" dur="700" spd="-100000" fill="hold"/>
                                        <p:tgtEl>
                                          <p:spTgt spid="46"/>
                                        </p:tgtEl>
                                        <p:attrNameLst>
                                          <p:attrName>ppt_x</p:attrName>
                                          <p:attrName>ppt_y</p:attrName>
                                        </p:attrNameLst>
                                      </p:cBhvr>
                                      <p:rCtr x="0" y="1759"/>
                                    </p:animMotion>
                                  </p:childTnLst>
                                </p:cTn>
                              </p:par>
                              <p:par>
                                <p:cTn id="55" presetID="10" presetClass="entr" presetSubtype="0" fill="hold" nodeType="withEffect">
                                  <p:stCondLst>
                                    <p:cond delay="100"/>
                                  </p:stCondLst>
                                  <p:childTnLst>
                                    <p:set>
                                      <p:cBhvr>
                                        <p:cTn id="56" dur="1" fill="hold">
                                          <p:stCondLst>
                                            <p:cond delay="0"/>
                                          </p:stCondLst>
                                        </p:cTn>
                                        <p:tgtEl>
                                          <p:spTgt spid="53"/>
                                        </p:tgtEl>
                                        <p:attrNameLst>
                                          <p:attrName>style.visibility</p:attrName>
                                        </p:attrNameLst>
                                      </p:cBhvr>
                                      <p:to>
                                        <p:strVal val="visible"/>
                                      </p:to>
                                    </p:set>
                                    <p:animEffect transition="in" filter="fade">
                                      <p:cBhvr>
                                        <p:cTn id="57" dur="500"/>
                                        <p:tgtEl>
                                          <p:spTgt spid="53"/>
                                        </p:tgtEl>
                                      </p:cBhvr>
                                    </p:animEffect>
                                  </p:childTnLst>
                                </p:cTn>
                              </p:par>
                              <p:par>
                                <p:cTn id="58" presetID="42" presetClass="path" presetSubtype="0" decel="100000" fill="hold" nodeType="withEffect">
                                  <p:stCondLst>
                                    <p:cond delay="100"/>
                                  </p:stCondLst>
                                  <p:childTnLst>
                                    <p:animMotion origin="layout" path="M 3.54167E-6 -3.7037E-6 L 3.54167E-6 0.03542 " pathEditMode="relative" rAng="0" ptsTypes="AA">
                                      <p:cBhvr>
                                        <p:cTn id="59" dur="700" spd="-100000" fill="hold"/>
                                        <p:tgtEl>
                                          <p:spTgt spid="53"/>
                                        </p:tgtEl>
                                        <p:attrNameLst>
                                          <p:attrName>ppt_x</p:attrName>
                                          <p:attrName>ppt_y</p:attrName>
                                        </p:attrNameLst>
                                      </p:cBhvr>
                                      <p:rCtr x="0" y="1759"/>
                                    </p:animMotion>
                                  </p:childTnLst>
                                </p:cTn>
                              </p:par>
                              <p:par>
                                <p:cTn id="60" presetID="10" presetClass="entr" presetSubtype="0" fill="hold" grpId="0" nodeType="withEffect">
                                  <p:stCondLst>
                                    <p:cond delay="100"/>
                                  </p:stCondLst>
                                  <p:childTnLst>
                                    <p:set>
                                      <p:cBhvr>
                                        <p:cTn id="61" dur="1" fill="hold">
                                          <p:stCondLst>
                                            <p:cond delay="0"/>
                                          </p:stCondLst>
                                        </p:cTn>
                                        <p:tgtEl>
                                          <p:spTgt spid="40"/>
                                        </p:tgtEl>
                                        <p:attrNameLst>
                                          <p:attrName>style.visibility</p:attrName>
                                        </p:attrNameLst>
                                      </p:cBhvr>
                                      <p:to>
                                        <p:strVal val="visible"/>
                                      </p:to>
                                    </p:set>
                                    <p:animEffect transition="in" filter="fade">
                                      <p:cBhvr>
                                        <p:cTn id="62" dur="500"/>
                                        <p:tgtEl>
                                          <p:spTgt spid="40"/>
                                        </p:tgtEl>
                                      </p:cBhvr>
                                    </p:animEffect>
                                  </p:childTnLst>
                                </p:cTn>
                              </p:par>
                              <p:par>
                                <p:cTn id="63" presetID="42" presetClass="path" presetSubtype="0" decel="100000" fill="hold" grpId="1" nodeType="withEffect">
                                  <p:stCondLst>
                                    <p:cond delay="100"/>
                                  </p:stCondLst>
                                  <p:childTnLst>
                                    <p:animMotion origin="layout" path="M 3.54167E-6 -3.7037E-6 L 3.54167E-6 0.03542 " pathEditMode="relative" rAng="0" ptsTypes="AA">
                                      <p:cBhvr>
                                        <p:cTn id="64" dur="700" spd="-100000" fill="hold"/>
                                        <p:tgtEl>
                                          <p:spTgt spid="40"/>
                                        </p:tgtEl>
                                        <p:attrNameLst>
                                          <p:attrName>ppt_x</p:attrName>
                                          <p:attrName>ppt_y</p:attrName>
                                        </p:attrNameLst>
                                      </p:cBhvr>
                                      <p:rCtr x="0" y="1759"/>
                                    </p:animMotion>
                                  </p:childTnLst>
                                </p:cTn>
                              </p:par>
                              <p:par>
                                <p:cTn id="65" presetID="10" presetClass="entr" presetSubtype="0" fill="hold" nodeType="withEffect">
                                  <p:stCondLst>
                                    <p:cond delay="100"/>
                                  </p:stCondLst>
                                  <p:childTnLst>
                                    <p:set>
                                      <p:cBhvr>
                                        <p:cTn id="66" dur="1" fill="hold">
                                          <p:stCondLst>
                                            <p:cond delay="0"/>
                                          </p:stCondLst>
                                        </p:cTn>
                                        <p:tgtEl>
                                          <p:spTgt spid="11"/>
                                        </p:tgtEl>
                                        <p:attrNameLst>
                                          <p:attrName>style.visibility</p:attrName>
                                        </p:attrNameLst>
                                      </p:cBhvr>
                                      <p:to>
                                        <p:strVal val="visible"/>
                                      </p:to>
                                    </p:set>
                                    <p:animEffect transition="in" filter="fade">
                                      <p:cBhvr>
                                        <p:cTn id="67" dur="1000"/>
                                        <p:tgtEl>
                                          <p:spTgt spid="11"/>
                                        </p:tgtEl>
                                      </p:cBhvr>
                                    </p:animEffect>
                                  </p:childTnLst>
                                </p:cTn>
                              </p:par>
                              <p:par>
                                <p:cTn id="68" presetID="42" presetClass="path" presetSubtype="0" decel="100000" fill="hold" nodeType="withEffect">
                                  <p:stCondLst>
                                    <p:cond delay="0"/>
                                  </p:stCondLst>
                                  <p:childTnLst>
                                    <p:animMotion origin="layout" path="M 3.54167E-6 -3.7037E-6 L 3.54167E-6 0.03542 " pathEditMode="relative" rAng="0" ptsTypes="AA">
                                      <p:cBhvr>
                                        <p:cTn id="69" dur="1000" spd="-100000" fill="hold"/>
                                        <p:tgtEl>
                                          <p:spTgt spid="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9" grpId="0" animBg="1"/>
      <p:bldP spid="9" grpId="1" animBg="1"/>
      <p:bldP spid="2" grpId="0"/>
      <p:bldP spid="2" grpId="1"/>
      <p:bldP spid="10" grpId="0" animBg="1"/>
      <p:bldP spid="10" grpId="1" animBg="1"/>
      <p:bldP spid="3" grpId="0"/>
      <p:bldP spid="3" grpId="1"/>
      <p:bldP spid="38" grpId="0" animBg="1"/>
      <p:bldP spid="38" grpId="1" animBg="1"/>
      <p:bldP spid="43" grpId="0" animBg="1"/>
      <p:bldP spid="43" grpId="1" animBg="1"/>
      <p:bldP spid="46" grpId="0" animBg="1"/>
      <p:bldP spid="46" grpId="1" animBg="1"/>
      <p:bldP spid="40" grpId="0" animBg="1"/>
      <p:bldP spid="40" grpId="1"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C8934B1-E0C9-C9DC-3C3F-42EDA1F87128}"/>
            </a:ext>
          </a:extLst>
        </p:cNvPr>
        <p:cNvGrpSpPr/>
        <p:nvPr/>
      </p:nvGrpSpPr>
      <p:grpSpPr>
        <a:xfrm>
          <a:off x="0" y="0"/>
          <a:ext cx="0" cy="0"/>
          <a:chOff x="0" y="0"/>
          <a:chExt cx="0" cy="0"/>
        </a:xfrm>
      </p:grpSpPr>
      <p:sp>
        <p:nvSpPr>
          <p:cNvPr id="130" name="Title 1">
            <a:extLst>
              <a:ext uri="{FF2B5EF4-FFF2-40B4-BE49-F238E27FC236}">
                <a16:creationId xmlns:a16="http://schemas.microsoft.com/office/drawing/2014/main" id="{512DF4F3-24BA-CDA8-893C-42000F550734}"/>
              </a:ext>
            </a:extLst>
          </p:cNvPr>
          <p:cNvSpPr>
            <a:spLocks noGrp="1"/>
          </p:cNvSpPr>
          <p:nvPr>
            <p:ph type="title"/>
          </p:nvPr>
        </p:nvSpPr>
        <p:spPr>
          <a:xfrm>
            <a:off x="326929" y="129816"/>
            <a:ext cx="5340077" cy="492443"/>
          </a:xfrm>
        </p:spPr>
        <p:txBody>
          <a:bodyPr vert="horz" anchor="ctr">
            <a:normAutofit fontScale="90000"/>
          </a:bodyPr>
          <a:lstStyle/>
          <a:p>
            <a:pPr lvl="0"/>
            <a:r>
              <a:rPr lang="en-IN" sz="3200" noProof="0">
                <a:solidFill>
                  <a:schemeClr val="tx1"/>
                </a:solidFill>
                <a:ea typeface="+mj-ea"/>
                <a:cs typeface="+mj-cs"/>
              </a:rPr>
              <a:t>Components of AI Agents</a:t>
            </a:r>
          </a:p>
        </p:txBody>
      </p:sp>
      <p:sp>
        <p:nvSpPr>
          <p:cNvPr id="7" name="TextBox 6">
            <a:extLst>
              <a:ext uri="{FF2B5EF4-FFF2-40B4-BE49-F238E27FC236}">
                <a16:creationId xmlns:a16="http://schemas.microsoft.com/office/drawing/2014/main" id="{E3E1EFF8-3FE5-A6E3-1D11-40E4B0657BCA}"/>
              </a:ext>
            </a:extLst>
          </p:cNvPr>
          <p:cNvSpPr txBox="1"/>
          <p:nvPr/>
        </p:nvSpPr>
        <p:spPr>
          <a:xfrm>
            <a:off x="6978061" y="800940"/>
            <a:ext cx="5152603" cy="5847755"/>
          </a:xfrm>
          <a:prstGeom prst="rect">
            <a:avLst/>
          </a:prstGeom>
          <a:noFill/>
          <a:ln>
            <a:noFill/>
          </a:ln>
        </p:spPr>
        <p:txBody>
          <a:bodyPr wrap="square" lIns="0" tIns="0" rIns="0" bIns="0" rtlCol="0">
            <a:spAutoFit/>
          </a:bodyPr>
          <a:lstStyle/>
          <a:p>
            <a:pPr marL="265113" marR="0" lvl="0" indent="-265113" algn="l" defTabSz="914400" rtl="0" eaLnBrk="1" fontAlgn="auto" latinLnBrk="0" hangingPunct="1">
              <a:lnSpc>
                <a:spcPct val="100000"/>
              </a:lnSpc>
              <a:spcBef>
                <a:spcPts val="0"/>
              </a:spcBef>
              <a:spcAft>
                <a:spcPts val="1200"/>
              </a:spcAft>
              <a:buClrTx/>
              <a:buSzTx/>
              <a:buFontTx/>
              <a:buAutoNum type="arabicPeriod"/>
              <a:tabLst/>
              <a:defRPr/>
            </a:pPr>
            <a:r>
              <a:rPr kumimoji="0" lang="en-US" sz="1600" b="1" i="0" u="none" strike="noStrike" kern="1200" cap="none" spc="0" normalizeH="0" baseline="0" noProof="0">
                <a:ln>
                  <a:noFill/>
                </a:ln>
                <a:solidFill>
                  <a:srgbClr val="000000"/>
                </a:solidFill>
                <a:effectLst/>
                <a:uLnTx/>
                <a:uFillTx/>
                <a:latin typeface="Segoe UI"/>
                <a:ea typeface="+mn-ea"/>
                <a:cs typeface="+mn-cs"/>
              </a:rPr>
              <a:t>User Experience</a:t>
            </a:r>
            <a:r>
              <a:rPr kumimoji="0" lang="en-US" sz="1600" b="0" i="0" u="none" strike="noStrike" kern="1200" cap="none" spc="0" normalizeH="0" baseline="0" noProof="0">
                <a:ln>
                  <a:noFill/>
                </a:ln>
                <a:solidFill>
                  <a:srgbClr val="000000"/>
                </a:solidFill>
                <a:effectLst/>
                <a:uLnTx/>
                <a:uFillTx/>
                <a:latin typeface="Segoe UI"/>
                <a:ea typeface="+mn-ea"/>
                <a:cs typeface="+mn-cs"/>
              </a:rPr>
              <a:t>: The prompt that starts the whole process of the agent execution, as well as the human-agent interaction.</a:t>
            </a:r>
          </a:p>
          <a:p>
            <a:pPr marL="265113" marR="0" lvl="0" indent="-265113" algn="l" defTabSz="914400" rtl="0" eaLnBrk="1" fontAlgn="auto" latinLnBrk="0" hangingPunct="1">
              <a:lnSpc>
                <a:spcPct val="100000"/>
              </a:lnSpc>
              <a:spcBef>
                <a:spcPts val="0"/>
              </a:spcBef>
              <a:spcAft>
                <a:spcPts val="1200"/>
              </a:spcAft>
              <a:buClrTx/>
              <a:buSzTx/>
              <a:buFontTx/>
              <a:buAutoNum type="arabicPeriod"/>
              <a:tabLst/>
              <a:defRPr/>
            </a:pPr>
            <a:r>
              <a:rPr kumimoji="0" lang="en-US" sz="1600" b="1" i="0" u="none" strike="noStrike" kern="1200" cap="none" spc="0" normalizeH="0" baseline="0" noProof="0">
                <a:ln>
                  <a:noFill/>
                </a:ln>
                <a:solidFill>
                  <a:srgbClr val="000000"/>
                </a:solidFill>
                <a:effectLst/>
                <a:uLnTx/>
                <a:uFillTx/>
                <a:latin typeface="Segoe UI"/>
                <a:ea typeface="+mn-ea"/>
                <a:cs typeface="+mn-cs"/>
              </a:rPr>
              <a:t>Knowledge</a:t>
            </a:r>
            <a:r>
              <a:rPr kumimoji="0" lang="en-US" sz="1600" b="0" i="0" u="none" strike="noStrike" kern="1200" cap="none" spc="0" normalizeH="0" baseline="0" noProof="0">
                <a:ln>
                  <a:noFill/>
                </a:ln>
                <a:solidFill>
                  <a:srgbClr val="000000"/>
                </a:solidFill>
                <a:effectLst/>
                <a:uLnTx/>
                <a:uFillTx/>
                <a:latin typeface="Segoe UI"/>
                <a:ea typeface="+mn-ea"/>
                <a:cs typeface="+mn-cs"/>
              </a:rPr>
              <a:t>: Search and retrieve information from online sources or company knowledge base, to ground the models.</a:t>
            </a:r>
          </a:p>
          <a:p>
            <a:pPr marL="265113" marR="0" lvl="0" indent="-265113" algn="l" defTabSz="914400" rtl="0" eaLnBrk="1" fontAlgn="auto" latinLnBrk="0" hangingPunct="1">
              <a:lnSpc>
                <a:spcPct val="100000"/>
              </a:lnSpc>
              <a:spcBef>
                <a:spcPts val="0"/>
              </a:spcBef>
              <a:spcAft>
                <a:spcPts val="1200"/>
              </a:spcAft>
              <a:buClrTx/>
              <a:buSzTx/>
              <a:buFontTx/>
              <a:buAutoNum type="arabicPeriod"/>
              <a:tabLst/>
              <a:defRPr/>
            </a:pPr>
            <a:r>
              <a:rPr kumimoji="0" lang="en-US" sz="1600" b="1" i="0" u="none" strike="noStrike" kern="1200" cap="none" spc="0" normalizeH="0" baseline="0" noProof="0">
                <a:ln>
                  <a:noFill/>
                </a:ln>
                <a:solidFill>
                  <a:srgbClr val="000000"/>
                </a:solidFill>
                <a:effectLst/>
                <a:uLnTx/>
                <a:uFillTx/>
                <a:latin typeface="Segoe UI"/>
                <a:ea typeface="+mn-ea"/>
                <a:cs typeface="+mn-cs"/>
              </a:rPr>
              <a:t>Actions</a:t>
            </a:r>
            <a:r>
              <a:rPr kumimoji="0" lang="en-US" sz="1600" b="0" i="0" u="none" strike="noStrike" kern="1200" cap="none" spc="0" normalizeH="0" baseline="0" noProof="0">
                <a:ln>
                  <a:noFill/>
                </a:ln>
                <a:solidFill>
                  <a:srgbClr val="000000"/>
                </a:solidFill>
                <a:effectLst/>
                <a:uLnTx/>
                <a:uFillTx/>
                <a:latin typeface="Segoe UI"/>
                <a:ea typeface="+mn-ea"/>
                <a:cs typeface="+mn-cs"/>
              </a:rPr>
              <a:t>: Helps the agents perform certain actions (e.g. send an email, write a report) through connections to key applications.</a:t>
            </a:r>
          </a:p>
          <a:p>
            <a:pPr marL="265113" marR="0" lvl="0" indent="-265113" algn="l" defTabSz="914400" rtl="0" eaLnBrk="1" fontAlgn="auto" latinLnBrk="0" hangingPunct="1">
              <a:lnSpc>
                <a:spcPct val="100000"/>
              </a:lnSpc>
              <a:spcBef>
                <a:spcPts val="0"/>
              </a:spcBef>
              <a:spcAft>
                <a:spcPts val="1200"/>
              </a:spcAft>
              <a:buClrTx/>
              <a:buSzTx/>
              <a:buFontTx/>
              <a:buAutoNum type="arabicPeriod"/>
              <a:tabLst/>
              <a:defRPr/>
            </a:pPr>
            <a:r>
              <a:rPr kumimoji="0" lang="en-US" sz="1600" b="1" i="0" u="none" strike="noStrike" kern="1200" cap="none" spc="0" normalizeH="0" baseline="0" noProof="0">
                <a:ln>
                  <a:noFill/>
                </a:ln>
                <a:solidFill>
                  <a:srgbClr val="000000"/>
                </a:solidFill>
                <a:effectLst/>
                <a:uLnTx/>
                <a:uFillTx/>
                <a:latin typeface="Segoe UI"/>
                <a:ea typeface="+mn-ea"/>
                <a:cs typeface="+mn-cs"/>
              </a:rPr>
              <a:t>Memory and Threads</a:t>
            </a:r>
            <a:r>
              <a:rPr kumimoji="0" lang="en-US" sz="1600" b="0" i="0" u="none" strike="noStrike" kern="1200" cap="none" spc="0" normalizeH="0" baseline="0" noProof="0">
                <a:ln>
                  <a:noFill/>
                </a:ln>
                <a:solidFill>
                  <a:srgbClr val="000000"/>
                </a:solidFill>
                <a:effectLst/>
                <a:uLnTx/>
                <a:uFillTx/>
                <a:latin typeface="Segoe UI"/>
                <a:ea typeface="+mn-ea"/>
                <a:cs typeface="+mn-cs"/>
              </a:rPr>
              <a:t>: Captures and stores the past interactions for hyper-</a:t>
            </a:r>
            <a:r>
              <a:rPr kumimoji="0" lang="en-US" sz="1600" b="0" i="0" u="none" strike="noStrike" kern="1200" cap="none" spc="0" normalizeH="0" baseline="0" noProof="0" err="1">
                <a:ln>
                  <a:noFill/>
                </a:ln>
                <a:solidFill>
                  <a:srgbClr val="000000"/>
                </a:solidFill>
                <a:effectLst/>
                <a:uLnTx/>
                <a:uFillTx/>
                <a:latin typeface="Segoe UI"/>
                <a:ea typeface="+mn-ea"/>
                <a:cs typeface="+mn-cs"/>
              </a:rPr>
              <a:t>personalisation</a:t>
            </a:r>
            <a:r>
              <a:rPr kumimoji="0" lang="en-US" sz="1600" b="0" i="0" u="none" strike="noStrike" kern="1200" cap="none" spc="0" normalizeH="0" baseline="0" noProof="0">
                <a:ln>
                  <a:noFill/>
                </a:ln>
                <a:solidFill>
                  <a:srgbClr val="000000"/>
                </a:solidFill>
                <a:effectLst/>
                <a:uLnTx/>
                <a:uFillTx/>
                <a:latin typeface="Segoe UI"/>
                <a:ea typeface="+mn-ea"/>
                <a:cs typeface="+mn-cs"/>
              </a:rPr>
              <a:t> and increased human-like interactions</a:t>
            </a:r>
          </a:p>
          <a:p>
            <a:pPr marL="265113" marR="0" lvl="0" indent="-265113" algn="l" defTabSz="914400" rtl="0" eaLnBrk="1" fontAlgn="auto" latinLnBrk="0" hangingPunct="1">
              <a:lnSpc>
                <a:spcPct val="100000"/>
              </a:lnSpc>
              <a:spcBef>
                <a:spcPts val="0"/>
              </a:spcBef>
              <a:spcAft>
                <a:spcPts val="1200"/>
              </a:spcAft>
              <a:buClrTx/>
              <a:buSzTx/>
              <a:buFontTx/>
              <a:buAutoNum type="arabicPeriod"/>
              <a:tabLst/>
              <a:defRPr/>
            </a:pPr>
            <a:r>
              <a:rPr kumimoji="0" lang="en-US" sz="1600" b="1" i="0" u="none" strike="noStrike" kern="1200" cap="none" spc="0" normalizeH="0" baseline="0" noProof="0">
                <a:ln>
                  <a:noFill/>
                </a:ln>
                <a:solidFill>
                  <a:srgbClr val="000000"/>
                </a:solidFill>
                <a:effectLst/>
                <a:uLnTx/>
                <a:uFillTx/>
                <a:latin typeface="Segoe UI"/>
                <a:ea typeface="+mn-ea"/>
                <a:cs typeface="+mn-cs"/>
              </a:rPr>
              <a:t>Autonomy</a:t>
            </a:r>
            <a:r>
              <a:rPr kumimoji="0" lang="en-US" sz="1600" b="0" i="0" u="none" strike="noStrike" kern="1200" cap="none" spc="0" normalizeH="0" baseline="0" noProof="0">
                <a:ln>
                  <a:noFill/>
                </a:ln>
                <a:solidFill>
                  <a:srgbClr val="000000"/>
                </a:solidFill>
                <a:effectLst/>
                <a:uLnTx/>
                <a:uFillTx/>
                <a:latin typeface="Segoe UI"/>
                <a:ea typeface="+mn-ea"/>
                <a:cs typeface="+mn-cs"/>
              </a:rPr>
              <a:t>: Leaves the agents perform the tasks through an event-driven, trigger-based approach.</a:t>
            </a:r>
          </a:p>
          <a:p>
            <a:pPr marL="265113" marR="0" lvl="0" indent="-265113" algn="l" defTabSz="914400" rtl="0" eaLnBrk="1" fontAlgn="auto" latinLnBrk="0" hangingPunct="1">
              <a:lnSpc>
                <a:spcPct val="100000"/>
              </a:lnSpc>
              <a:spcBef>
                <a:spcPts val="0"/>
              </a:spcBef>
              <a:spcAft>
                <a:spcPts val="1200"/>
              </a:spcAft>
              <a:buClrTx/>
              <a:buSzTx/>
              <a:buFontTx/>
              <a:buAutoNum type="arabicPeriod"/>
              <a:tabLst/>
              <a:defRPr/>
            </a:pPr>
            <a:r>
              <a:rPr kumimoji="0" lang="en-US" sz="1600" b="1" i="0" u="none" strike="noStrike" kern="1200" cap="none" spc="0" normalizeH="0" baseline="0" noProof="0">
                <a:ln>
                  <a:noFill/>
                </a:ln>
                <a:solidFill>
                  <a:srgbClr val="000000"/>
                </a:solidFill>
                <a:effectLst/>
                <a:uLnTx/>
                <a:uFillTx/>
                <a:latin typeface="Segoe UI"/>
                <a:ea typeface="+mn-ea"/>
                <a:cs typeface="+mn-cs"/>
              </a:rPr>
              <a:t>Foundation Models</a:t>
            </a:r>
            <a:r>
              <a:rPr kumimoji="0" lang="en-US" sz="1600" b="0" i="0" u="none" strike="noStrike" kern="1200" cap="none" spc="0" normalizeH="0" baseline="0" noProof="0">
                <a:ln>
                  <a:noFill/>
                </a:ln>
                <a:solidFill>
                  <a:srgbClr val="000000"/>
                </a:solidFill>
                <a:effectLst/>
                <a:uLnTx/>
                <a:uFillTx/>
                <a:latin typeface="Segoe UI"/>
                <a:ea typeface="+mn-ea"/>
                <a:cs typeface="+mn-cs"/>
              </a:rPr>
              <a:t>: Enables AI Agents to think throughout the process, helping to plan and reflect.</a:t>
            </a:r>
          </a:p>
          <a:p>
            <a:pPr marL="265113" marR="0" lvl="0" indent="-265113" algn="l" defTabSz="914400" rtl="0" eaLnBrk="1" fontAlgn="auto" latinLnBrk="0" hangingPunct="1">
              <a:lnSpc>
                <a:spcPct val="100000"/>
              </a:lnSpc>
              <a:spcBef>
                <a:spcPts val="0"/>
              </a:spcBef>
              <a:spcAft>
                <a:spcPts val="1200"/>
              </a:spcAft>
              <a:buClrTx/>
              <a:buSzTx/>
              <a:buFontTx/>
              <a:buAutoNum type="arabicPeriod"/>
              <a:tabLst/>
              <a:defRPr/>
            </a:pPr>
            <a:r>
              <a:rPr kumimoji="0" lang="en-US" sz="1600" b="1" i="0" u="none" strike="noStrike" kern="1200" cap="none" spc="0" normalizeH="0" baseline="0" noProof="0">
                <a:ln>
                  <a:noFill/>
                </a:ln>
                <a:solidFill>
                  <a:srgbClr val="000000"/>
                </a:solidFill>
                <a:effectLst/>
                <a:uLnTx/>
                <a:uFillTx/>
                <a:latin typeface="Segoe UI"/>
                <a:ea typeface="+mn-ea"/>
                <a:cs typeface="+mn-cs"/>
              </a:rPr>
              <a:t>Orchestrators</a:t>
            </a:r>
            <a:r>
              <a:rPr kumimoji="0" lang="en-US" sz="1600" b="0" i="0" u="none" strike="noStrike" kern="1200" cap="none" spc="0" normalizeH="0" baseline="0" noProof="0">
                <a:ln>
                  <a:noFill/>
                </a:ln>
                <a:solidFill>
                  <a:srgbClr val="000000"/>
                </a:solidFill>
                <a:effectLst/>
                <a:uLnTx/>
                <a:uFillTx/>
                <a:latin typeface="Segoe UI"/>
                <a:ea typeface="+mn-ea"/>
                <a:cs typeface="+mn-cs"/>
              </a:rPr>
              <a:t>: Whether to be the client-side code or orchestrate across multiple agents across multiple cloud, orchestrators are key to bringing everything together.</a:t>
            </a:r>
          </a:p>
        </p:txBody>
      </p:sp>
      <p:sp>
        <p:nvSpPr>
          <p:cNvPr id="4" name="TextBox 3">
            <a:extLst>
              <a:ext uri="{FF2B5EF4-FFF2-40B4-BE49-F238E27FC236}">
                <a16:creationId xmlns:a16="http://schemas.microsoft.com/office/drawing/2014/main" id="{D878F316-BB35-8791-7F72-F6708EA416E7}"/>
              </a:ext>
            </a:extLst>
          </p:cNvPr>
          <p:cNvSpPr txBox="1"/>
          <p:nvPr/>
        </p:nvSpPr>
        <p:spPr>
          <a:xfrm>
            <a:off x="9700033" y="6678458"/>
            <a:ext cx="3107266"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Display" pitchFamily="2" charset="0"/>
                <a:ea typeface="+mn-ea"/>
                <a:cs typeface="Segoe Sans Display" pitchFamily="2" charset="0"/>
              </a:rPr>
              <a:t>© </a:t>
            </a:r>
            <a:r>
              <a:rPr kumimoji="0" lang="en-US" sz="1000" b="0" i="0" u="none" strike="noStrike" kern="1200" cap="none" spc="0" normalizeH="0" baseline="0" noProof="0">
                <a:ln>
                  <a:noFill/>
                </a:ln>
                <a:solidFill>
                  <a:srgbClr val="000000"/>
                </a:solidFill>
                <a:effectLst/>
                <a:uLnTx/>
                <a:uFillTx/>
                <a:latin typeface="Segoe Sans Text"/>
                <a:ea typeface="+mn-ea"/>
                <a:cs typeface="+mn-cs"/>
              </a:rPr>
              <a:t>Microsoft copyright. Please do not share</a:t>
            </a:r>
          </a:p>
        </p:txBody>
      </p:sp>
      <p:sp>
        <p:nvSpPr>
          <p:cNvPr id="11" name="Slide Number Placeholder 5">
            <a:extLst>
              <a:ext uri="{FF2B5EF4-FFF2-40B4-BE49-F238E27FC236}">
                <a16:creationId xmlns:a16="http://schemas.microsoft.com/office/drawing/2014/main" id="{9427C70D-FBFB-435A-7C9F-DE157A87BA8C}"/>
              </a:ext>
              <a:ext uri="{C183D7F6-B498-43B3-948B-1728B52AA6E4}">
                <adec:decorative xmlns:adec="http://schemas.microsoft.com/office/drawing/2017/decorative" val="1"/>
              </a:ext>
            </a:extLst>
          </p:cNvPr>
          <p:cNvSpPr txBox="1">
            <a:spLocks/>
          </p:cNvSpPr>
          <p:nvPr/>
        </p:nvSpPr>
        <p:spPr>
          <a:xfrm>
            <a:off x="11883015" y="6850575"/>
            <a:ext cx="247650" cy="123111"/>
          </a:xfrm>
          <a:prstGeom prst="rect">
            <a:avLst/>
          </a:prstGeom>
        </p:spPr>
        <p:txBody>
          <a:bodyPr vert="horz" wrap="square"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C0151E6-08A3-4246-B91A-F3551DAD1FF4}" type="slidenum">
              <a:rPr kumimoji="0" lang="en-IN"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en-IN" sz="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4" name="Group 23">
            <a:extLst>
              <a:ext uri="{FF2B5EF4-FFF2-40B4-BE49-F238E27FC236}">
                <a16:creationId xmlns:a16="http://schemas.microsoft.com/office/drawing/2014/main" id="{3A977A14-9C2D-FBC6-3DB6-9E73EB3D6687}"/>
              </a:ext>
            </a:extLst>
          </p:cNvPr>
          <p:cNvGrpSpPr/>
          <p:nvPr/>
        </p:nvGrpSpPr>
        <p:grpSpPr>
          <a:xfrm>
            <a:off x="174529" y="606023"/>
            <a:ext cx="6547478" cy="5962417"/>
            <a:chOff x="5583186" y="588245"/>
            <a:chExt cx="6547478" cy="5962417"/>
          </a:xfrm>
        </p:grpSpPr>
        <p:sp>
          <p:nvSpPr>
            <p:cNvPr id="5" name="Freeform: Shape 4">
              <a:extLst>
                <a:ext uri="{FF2B5EF4-FFF2-40B4-BE49-F238E27FC236}">
                  <a16:creationId xmlns:a16="http://schemas.microsoft.com/office/drawing/2014/main" id="{FAF7A5A4-891B-DF21-D42A-37D0C935E032}"/>
                </a:ext>
                <a:ext uri="{C183D7F6-B498-43B3-948B-1728B52AA6E4}">
                  <adec:decorative xmlns:adec="http://schemas.microsoft.com/office/drawing/2017/decorative" val="1"/>
                </a:ext>
              </a:extLst>
            </p:cNvPr>
            <p:cNvSpPr/>
            <p:nvPr/>
          </p:nvSpPr>
          <p:spPr>
            <a:xfrm>
              <a:off x="8849306" y="4725856"/>
              <a:ext cx="3273739" cy="1029948"/>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bg1">
                <a:lumMod val="95000"/>
              </a:schemeClr>
            </a:solidFill>
            <a:ln w="6350">
              <a:solidFill>
                <a:schemeClr val="accent5">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66" name="Freeform: Shape 65">
              <a:extLst>
                <a:ext uri="{FF2B5EF4-FFF2-40B4-BE49-F238E27FC236}">
                  <a16:creationId xmlns:a16="http://schemas.microsoft.com/office/drawing/2014/main" id="{AE2FD2C2-D937-8066-5958-F59DF6AE02D8}"/>
                </a:ext>
                <a:ext uri="{C183D7F6-B498-43B3-948B-1728B52AA6E4}">
                  <adec:decorative xmlns:adec="http://schemas.microsoft.com/office/drawing/2017/decorative" val="1"/>
                </a:ext>
              </a:extLst>
            </p:cNvPr>
            <p:cNvSpPr>
              <a:spLocks/>
            </p:cNvSpPr>
            <p:nvPr/>
          </p:nvSpPr>
          <p:spPr>
            <a:xfrm>
              <a:off x="5583186" y="1634160"/>
              <a:ext cx="3273739" cy="4135042"/>
            </a:xfrm>
            <a:custGeom>
              <a:avLst/>
              <a:gdLst>
                <a:gd name="connsiteX0" fmla="*/ 0 w 3273739"/>
                <a:gd name="connsiteY0" fmla="*/ 0 h 4250638"/>
                <a:gd name="connsiteX1" fmla="*/ 3273739 w 3273739"/>
                <a:gd name="connsiteY1" fmla="*/ 0 h 4250638"/>
                <a:gd name="connsiteX2" fmla="*/ 3273739 w 3273739"/>
                <a:gd name="connsiteY2" fmla="*/ 4250638 h 4250638"/>
                <a:gd name="connsiteX3" fmla="*/ 0 w 3273739"/>
                <a:gd name="connsiteY3" fmla="*/ 4250638 h 4250638"/>
              </a:gdLst>
              <a:ahLst/>
              <a:cxnLst>
                <a:cxn ang="0">
                  <a:pos x="connsiteX0" y="connsiteY0"/>
                </a:cxn>
                <a:cxn ang="0">
                  <a:pos x="connsiteX1" y="connsiteY1"/>
                </a:cxn>
                <a:cxn ang="0">
                  <a:pos x="connsiteX2" y="connsiteY2"/>
                </a:cxn>
                <a:cxn ang="0">
                  <a:pos x="connsiteX3" y="connsiteY3"/>
                </a:cxn>
              </a:cxnLst>
              <a:rect l="l" t="t" r="r" b="b"/>
              <a:pathLst>
                <a:path w="3273739" h="4250638">
                  <a:moveTo>
                    <a:pt x="0" y="0"/>
                  </a:moveTo>
                  <a:lnTo>
                    <a:pt x="3273739" y="0"/>
                  </a:lnTo>
                  <a:lnTo>
                    <a:pt x="3273739" y="4250638"/>
                  </a:lnTo>
                  <a:lnTo>
                    <a:pt x="0" y="4250638"/>
                  </a:lnTo>
                  <a:close/>
                </a:path>
              </a:pathLst>
            </a:custGeom>
            <a:solidFill>
              <a:schemeClr val="bg1"/>
            </a:solidFill>
            <a:ln w="6350">
              <a:solidFill>
                <a:schemeClr val="accent5">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67" name="Freeform: Shape 66">
              <a:extLst>
                <a:ext uri="{FF2B5EF4-FFF2-40B4-BE49-F238E27FC236}">
                  <a16:creationId xmlns:a16="http://schemas.microsoft.com/office/drawing/2014/main" id="{C798270A-4E0A-CC21-B4BD-80B57398C0FE}"/>
                </a:ext>
                <a:ext uri="{C183D7F6-B498-43B3-948B-1728B52AA6E4}">
                  <adec:decorative xmlns:adec="http://schemas.microsoft.com/office/drawing/2017/decorative" val="1"/>
                </a:ext>
              </a:extLst>
            </p:cNvPr>
            <p:cNvSpPr>
              <a:spLocks/>
            </p:cNvSpPr>
            <p:nvPr/>
          </p:nvSpPr>
          <p:spPr>
            <a:xfrm>
              <a:off x="5583186" y="5769202"/>
              <a:ext cx="6547478" cy="781458"/>
            </a:xfrm>
            <a:custGeom>
              <a:avLst/>
              <a:gdLst>
                <a:gd name="connsiteX0" fmla="*/ 0 w 6547478"/>
                <a:gd name="connsiteY0" fmla="*/ 0 h 968420"/>
                <a:gd name="connsiteX1" fmla="*/ 6547478 w 6547478"/>
                <a:gd name="connsiteY1" fmla="*/ 0 h 968420"/>
                <a:gd name="connsiteX2" fmla="*/ 6547478 w 6547478"/>
                <a:gd name="connsiteY2" fmla="*/ 799379 h 968420"/>
                <a:gd name="connsiteX3" fmla="*/ 6444235 w 6547478"/>
                <a:gd name="connsiteY3" fmla="*/ 955137 h 968420"/>
                <a:gd name="connsiteX4" fmla="*/ 6378441 w 6547478"/>
                <a:gd name="connsiteY4" fmla="*/ 968420 h 968420"/>
                <a:gd name="connsiteX5" fmla="*/ 169037 w 6547478"/>
                <a:gd name="connsiteY5" fmla="*/ 968420 h 968420"/>
                <a:gd name="connsiteX6" fmla="*/ 103244 w 6547478"/>
                <a:gd name="connsiteY6" fmla="*/ 955137 h 968420"/>
                <a:gd name="connsiteX7" fmla="*/ 0 w 6547478"/>
                <a:gd name="connsiteY7" fmla="*/ 799379 h 96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47478" h="968420">
                  <a:moveTo>
                    <a:pt x="0" y="0"/>
                  </a:moveTo>
                  <a:lnTo>
                    <a:pt x="6547478" y="0"/>
                  </a:lnTo>
                  <a:lnTo>
                    <a:pt x="6547478" y="799379"/>
                  </a:lnTo>
                  <a:cubicBezTo>
                    <a:pt x="6547478" y="869398"/>
                    <a:pt x="6504906" y="929475"/>
                    <a:pt x="6444235" y="955137"/>
                  </a:cubicBezTo>
                  <a:lnTo>
                    <a:pt x="6378441" y="968420"/>
                  </a:lnTo>
                  <a:lnTo>
                    <a:pt x="169037" y="968420"/>
                  </a:lnTo>
                  <a:lnTo>
                    <a:pt x="103244" y="955137"/>
                  </a:lnTo>
                  <a:cubicBezTo>
                    <a:pt x="42572" y="929475"/>
                    <a:pt x="0" y="869398"/>
                    <a:pt x="0" y="799379"/>
                  </a:cubicBezTo>
                  <a:close/>
                </a:path>
              </a:pathLst>
            </a:custGeom>
            <a:noFill/>
            <a:ln w="6350">
              <a:solidFill>
                <a:schemeClr val="accent5">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69" name="Freeform: Shape 68">
              <a:extLst>
                <a:ext uri="{FF2B5EF4-FFF2-40B4-BE49-F238E27FC236}">
                  <a16:creationId xmlns:a16="http://schemas.microsoft.com/office/drawing/2014/main" id="{5BDC1A4E-3691-B943-B6AA-A9E6234398C0}"/>
                </a:ext>
                <a:ext uri="{C183D7F6-B498-43B3-948B-1728B52AA6E4}">
                  <adec:decorative xmlns:adec="http://schemas.microsoft.com/office/drawing/2017/decorative" val="1"/>
                </a:ext>
              </a:extLst>
            </p:cNvPr>
            <p:cNvSpPr>
              <a:spLocks/>
            </p:cNvSpPr>
            <p:nvPr/>
          </p:nvSpPr>
          <p:spPr>
            <a:xfrm>
              <a:off x="5583186" y="588245"/>
              <a:ext cx="6547478" cy="968419"/>
            </a:xfrm>
            <a:custGeom>
              <a:avLst/>
              <a:gdLst>
                <a:gd name="connsiteX0" fmla="*/ 169042 w 6547478"/>
                <a:gd name="connsiteY0" fmla="*/ 0 h 968419"/>
                <a:gd name="connsiteX1" fmla="*/ 6378436 w 6547478"/>
                <a:gd name="connsiteY1" fmla="*/ 0 h 968419"/>
                <a:gd name="connsiteX2" fmla="*/ 6547478 w 6547478"/>
                <a:gd name="connsiteY2" fmla="*/ 169042 h 968419"/>
                <a:gd name="connsiteX3" fmla="*/ 6547478 w 6547478"/>
                <a:gd name="connsiteY3" fmla="*/ 968419 h 968419"/>
                <a:gd name="connsiteX4" fmla="*/ 0 w 6547478"/>
                <a:gd name="connsiteY4" fmla="*/ 968419 h 968419"/>
                <a:gd name="connsiteX5" fmla="*/ 0 w 6547478"/>
                <a:gd name="connsiteY5" fmla="*/ 169042 h 968419"/>
                <a:gd name="connsiteX6" fmla="*/ 169042 w 6547478"/>
                <a:gd name="connsiteY6" fmla="*/ 0 h 96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7478" h="968419">
                  <a:moveTo>
                    <a:pt x="169042" y="0"/>
                  </a:moveTo>
                  <a:lnTo>
                    <a:pt x="6378436" y="0"/>
                  </a:lnTo>
                  <a:cubicBezTo>
                    <a:pt x="6471795" y="0"/>
                    <a:pt x="6547478" y="75683"/>
                    <a:pt x="6547478" y="169042"/>
                  </a:cubicBezTo>
                  <a:lnTo>
                    <a:pt x="6547478" y="968419"/>
                  </a:lnTo>
                  <a:lnTo>
                    <a:pt x="0" y="968419"/>
                  </a:lnTo>
                  <a:lnTo>
                    <a:pt x="0" y="169042"/>
                  </a:lnTo>
                  <a:cubicBezTo>
                    <a:pt x="0" y="75683"/>
                    <a:pt x="75683" y="0"/>
                    <a:pt x="169042" y="0"/>
                  </a:cubicBezTo>
                  <a:close/>
                </a:path>
              </a:pathLst>
            </a:cu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cxnSp>
          <p:nvCxnSpPr>
            <p:cNvPr id="71" name="Straight Arrow Connector 70" descr="A bi-directional arrow pointing up and down">
              <a:extLst>
                <a:ext uri="{FF2B5EF4-FFF2-40B4-BE49-F238E27FC236}">
                  <a16:creationId xmlns:a16="http://schemas.microsoft.com/office/drawing/2014/main" id="{0BDC0F33-4723-F905-8646-C1168783E567}"/>
                </a:ext>
                <a:ext uri="{C183D7F6-B498-43B3-948B-1728B52AA6E4}">
                  <adec:decorative xmlns:adec="http://schemas.microsoft.com/office/drawing/2017/decorative" val="0"/>
                </a:ext>
              </a:extLst>
            </p:cNvPr>
            <p:cNvCxnSpPr>
              <a:cxnSpLocks/>
            </p:cNvCxnSpPr>
            <p:nvPr/>
          </p:nvCxnSpPr>
          <p:spPr>
            <a:xfrm>
              <a:off x="7220054" y="1479989"/>
              <a:ext cx="0" cy="323850"/>
            </a:xfrm>
            <a:prstGeom prst="straightConnector1">
              <a:avLst/>
            </a:prstGeom>
            <a:ln w="22225">
              <a:solidFill>
                <a:srgbClr val="F4364C"/>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07900B0B-CF3C-C3CC-2CE0-43682AFEE55A}"/>
                </a:ext>
                <a:ext uri="{C183D7F6-B498-43B3-948B-1728B52AA6E4}">
                  <adec:decorative xmlns:adec="http://schemas.microsoft.com/office/drawing/2017/decorative" val="0"/>
                </a:ext>
              </a:extLst>
            </p:cNvPr>
            <p:cNvSpPr>
              <a:spLocks/>
            </p:cNvSpPr>
            <p:nvPr/>
          </p:nvSpPr>
          <p:spPr>
            <a:xfrm>
              <a:off x="5664155" y="3580152"/>
              <a:ext cx="3111798" cy="35339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4364F"/>
                  </a:solidFill>
                  <a:effectLst/>
                  <a:uLnTx/>
                  <a:uFillTx/>
                  <a:latin typeface="Segoe UI Semibold"/>
                  <a:ea typeface="+mn-ea"/>
                  <a:cs typeface="+mn-cs"/>
                </a:rPr>
                <a:t>Orchestrators</a:t>
              </a:r>
            </a:p>
          </p:txBody>
        </p:sp>
        <p:cxnSp>
          <p:nvCxnSpPr>
            <p:cNvPr id="73" name="Straight Arrow Connector 72" descr="A bi-directional arrow pointing up and down">
              <a:extLst>
                <a:ext uri="{FF2B5EF4-FFF2-40B4-BE49-F238E27FC236}">
                  <a16:creationId xmlns:a16="http://schemas.microsoft.com/office/drawing/2014/main" id="{32ACFBE1-60F7-0C4B-60C2-5A953A8A7F70}"/>
                </a:ext>
                <a:ext uri="{C183D7F6-B498-43B3-948B-1728B52AA6E4}">
                  <adec:decorative xmlns:adec="http://schemas.microsoft.com/office/drawing/2017/decorative" val="0"/>
                </a:ext>
              </a:extLst>
            </p:cNvPr>
            <p:cNvCxnSpPr>
              <a:cxnSpLocks/>
            </p:cNvCxnSpPr>
            <p:nvPr/>
          </p:nvCxnSpPr>
          <p:spPr>
            <a:xfrm>
              <a:off x="7220054" y="5607278"/>
              <a:ext cx="0" cy="323850"/>
            </a:xfrm>
            <a:prstGeom prst="straightConnector1">
              <a:avLst/>
            </a:prstGeom>
            <a:ln w="22225">
              <a:solidFill>
                <a:srgbClr val="F4364C"/>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E58C968E-95F8-41C8-8756-D9D42E7B56E0}"/>
                </a:ext>
                <a:ext uri="{C183D7F6-B498-43B3-948B-1728B52AA6E4}">
                  <adec:decorative xmlns:adec="http://schemas.microsoft.com/office/drawing/2017/decorative" val="0"/>
                </a:ext>
              </a:extLst>
            </p:cNvPr>
            <p:cNvSpPr/>
            <p:nvPr/>
          </p:nvSpPr>
          <p:spPr>
            <a:xfrm>
              <a:off x="9282524" y="5084498"/>
              <a:ext cx="2422542" cy="307777"/>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300"/>
                </a:spcAft>
                <a:buClrTx/>
                <a:buSzTx/>
                <a:buFontTx/>
                <a:buNone/>
                <a:tabLst>
                  <a:tab pos="750370" algn="l"/>
                </a:tabLst>
                <a:defRPr/>
              </a:pPr>
              <a:r>
                <a:rPr kumimoji="0" lang="en-US" sz="2000" b="0" i="0" u="none" strike="noStrike" kern="1200" cap="none" spc="0" normalizeH="0" baseline="0" noProof="0">
                  <a:ln w="3175">
                    <a:noFill/>
                  </a:ln>
                  <a:solidFill>
                    <a:srgbClr val="000000"/>
                  </a:solidFill>
                  <a:effectLst/>
                  <a:uLnTx/>
                  <a:uFillTx/>
                  <a:latin typeface="Segoe UI Semibold"/>
                  <a:ea typeface="+mn-ea"/>
                  <a:cs typeface="+mn-cs"/>
                </a:rPr>
                <a:t>Autonomy</a:t>
              </a:r>
            </a:p>
          </p:txBody>
        </p:sp>
        <p:grpSp>
          <p:nvGrpSpPr>
            <p:cNvPr id="22" name="Group 21">
              <a:extLst>
                <a:ext uri="{FF2B5EF4-FFF2-40B4-BE49-F238E27FC236}">
                  <a16:creationId xmlns:a16="http://schemas.microsoft.com/office/drawing/2014/main" id="{9E7D2808-1FEA-7DCC-4BE0-8711A98249E2}"/>
                </a:ext>
              </a:extLst>
            </p:cNvPr>
            <p:cNvGrpSpPr/>
            <p:nvPr/>
          </p:nvGrpSpPr>
          <p:grpSpPr>
            <a:xfrm>
              <a:off x="5583186" y="5923357"/>
              <a:ext cx="6547478" cy="400110"/>
              <a:chOff x="5438406" y="5651739"/>
              <a:chExt cx="6547478" cy="400110"/>
            </a:xfrm>
          </p:grpSpPr>
          <p:sp>
            <p:nvSpPr>
              <p:cNvPr id="81" name="Rectangle 80">
                <a:extLst>
                  <a:ext uri="{FF2B5EF4-FFF2-40B4-BE49-F238E27FC236}">
                    <a16:creationId xmlns:a16="http://schemas.microsoft.com/office/drawing/2014/main" id="{2D3AC48A-8F5D-7677-0E1F-F676286BBF14}"/>
                  </a:ext>
                  <a:ext uri="{C183D7F6-B498-43B3-948B-1728B52AA6E4}">
                    <adec:decorative xmlns:adec="http://schemas.microsoft.com/office/drawing/2017/decorative" val="0"/>
                  </a:ext>
                </a:extLst>
              </p:cNvPr>
              <p:cNvSpPr>
                <a:spLocks/>
              </p:cNvSpPr>
              <p:nvPr/>
            </p:nvSpPr>
            <p:spPr>
              <a:xfrm>
                <a:off x="5438406" y="5651739"/>
                <a:ext cx="6547478"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4364F"/>
                    </a:solidFill>
                    <a:effectLst/>
                    <a:uLnTx/>
                    <a:uFillTx/>
                    <a:latin typeface="Segoe UI Semibold"/>
                    <a:ea typeface="+mn-ea"/>
                    <a:cs typeface="+mn-cs"/>
                  </a:rPr>
                  <a:t>Foundation models</a:t>
                </a:r>
              </a:p>
            </p:txBody>
          </p:sp>
          <p:sp>
            <p:nvSpPr>
              <p:cNvPr id="8" name="Oval 7">
                <a:extLst>
                  <a:ext uri="{FF2B5EF4-FFF2-40B4-BE49-F238E27FC236}">
                    <a16:creationId xmlns:a16="http://schemas.microsoft.com/office/drawing/2014/main" id="{746D2219-1880-DE46-B9F1-206B7F9DF51E}"/>
                  </a:ext>
                </a:extLst>
              </p:cNvPr>
              <p:cNvSpPr>
                <a:spLocks/>
              </p:cNvSpPr>
              <p:nvPr/>
            </p:nvSpPr>
            <p:spPr bwMode="auto">
              <a:xfrm>
                <a:off x="7221216" y="5736855"/>
                <a:ext cx="246460" cy="246222"/>
              </a:xfrm>
              <a:prstGeom prst="ellipse">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2</a:t>
                </a:r>
              </a:p>
            </p:txBody>
          </p:sp>
        </p:grpSp>
        <p:sp>
          <p:nvSpPr>
            <p:cNvPr id="9" name="Oval 8">
              <a:extLst>
                <a:ext uri="{FF2B5EF4-FFF2-40B4-BE49-F238E27FC236}">
                  <a16:creationId xmlns:a16="http://schemas.microsoft.com/office/drawing/2014/main" id="{BC5C8F08-9BB3-D39F-C03C-B1D3C48AD149}"/>
                </a:ext>
              </a:extLst>
            </p:cNvPr>
            <p:cNvSpPr>
              <a:spLocks/>
            </p:cNvSpPr>
            <p:nvPr/>
          </p:nvSpPr>
          <p:spPr bwMode="auto">
            <a:xfrm>
              <a:off x="9364451" y="1768529"/>
              <a:ext cx="246460" cy="246222"/>
            </a:xfrm>
            <a:prstGeom prst="ellipse">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1</a:t>
              </a:r>
            </a:p>
          </p:txBody>
        </p:sp>
        <p:sp>
          <p:nvSpPr>
            <p:cNvPr id="10" name="Oval 9">
              <a:extLst>
                <a:ext uri="{FF2B5EF4-FFF2-40B4-BE49-F238E27FC236}">
                  <a16:creationId xmlns:a16="http://schemas.microsoft.com/office/drawing/2014/main" id="{0C738BB8-B523-735D-69D5-E00311805854}"/>
                </a:ext>
              </a:extLst>
            </p:cNvPr>
            <p:cNvSpPr>
              <a:spLocks/>
            </p:cNvSpPr>
            <p:nvPr/>
          </p:nvSpPr>
          <p:spPr bwMode="auto">
            <a:xfrm>
              <a:off x="6114677" y="3634744"/>
              <a:ext cx="246460" cy="246222"/>
            </a:xfrm>
            <a:prstGeom prst="ellipse">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3</a:t>
              </a:r>
            </a:p>
          </p:txBody>
        </p:sp>
        <p:sp>
          <p:nvSpPr>
            <p:cNvPr id="14" name="Freeform: Shape 13">
              <a:extLst>
                <a:ext uri="{FF2B5EF4-FFF2-40B4-BE49-F238E27FC236}">
                  <a16:creationId xmlns:a16="http://schemas.microsoft.com/office/drawing/2014/main" id="{B75F3713-8B53-4A22-2CA9-DCB50C4613A2}"/>
                </a:ext>
                <a:ext uri="{C183D7F6-B498-43B3-948B-1728B52AA6E4}">
                  <adec:decorative xmlns:adec="http://schemas.microsoft.com/office/drawing/2017/decorative" val="1"/>
                </a:ext>
              </a:extLst>
            </p:cNvPr>
            <p:cNvSpPr/>
            <p:nvPr/>
          </p:nvSpPr>
          <p:spPr>
            <a:xfrm>
              <a:off x="8856922" y="3702956"/>
              <a:ext cx="3266123" cy="1029948"/>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bg1">
                <a:lumMod val="95000"/>
              </a:schemeClr>
            </a:solidFill>
            <a:ln w="6350">
              <a:solidFill>
                <a:schemeClr val="accent5">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5" name="Freeform: Shape 14">
              <a:extLst>
                <a:ext uri="{FF2B5EF4-FFF2-40B4-BE49-F238E27FC236}">
                  <a16:creationId xmlns:a16="http://schemas.microsoft.com/office/drawing/2014/main" id="{678A0243-6ED9-13D2-1753-D85C51FFD796}"/>
                </a:ext>
                <a:ext uri="{C183D7F6-B498-43B3-948B-1728B52AA6E4}">
                  <adec:decorative xmlns:adec="http://schemas.microsoft.com/office/drawing/2017/decorative" val="1"/>
                </a:ext>
              </a:extLst>
            </p:cNvPr>
            <p:cNvSpPr/>
            <p:nvPr/>
          </p:nvSpPr>
          <p:spPr>
            <a:xfrm>
              <a:off x="8856927" y="1641914"/>
              <a:ext cx="3266118" cy="1029948"/>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bg1">
                <a:lumMod val="95000"/>
              </a:schemeClr>
            </a:solidFill>
            <a:ln w="6350">
              <a:solidFill>
                <a:schemeClr val="accent5">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6" name="Freeform: Shape 15">
              <a:extLst>
                <a:ext uri="{FF2B5EF4-FFF2-40B4-BE49-F238E27FC236}">
                  <a16:creationId xmlns:a16="http://schemas.microsoft.com/office/drawing/2014/main" id="{E51CF9A8-F945-5793-D172-1D6FFDC8522B}"/>
                </a:ext>
                <a:ext uri="{C183D7F6-B498-43B3-948B-1728B52AA6E4}">
                  <adec:decorative xmlns:adec="http://schemas.microsoft.com/office/drawing/2017/decorative" val="1"/>
                </a:ext>
              </a:extLst>
            </p:cNvPr>
            <p:cNvSpPr/>
            <p:nvPr/>
          </p:nvSpPr>
          <p:spPr>
            <a:xfrm>
              <a:off x="8856924" y="2672435"/>
              <a:ext cx="3266124" cy="1029948"/>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bg1">
                <a:lumMod val="95000"/>
              </a:schemeClr>
            </a:solidFill>
            <a:ln w="6350">
              <a:solidFill>
                <a:schemeClr val="accent5">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75" name="Rectangle 74">
              <a:extLst>
                <a:ext uri="{FF2B5EF4-FFF2-40B4-BE49-F238E27FC236}">
                  <a16:creationId xmlns:a16="http://schemas.microsoft.com/office/drawing/2014/main" id="{2F32D470-7B0D-A3C5-8943-B5E20D0995FD}"/>
                </a:ext>
                <a:ext uri="{C183D7F6-B498-43B3-948B-1728B52AA6E4}">
                  <adec:decorative xmlns:adec="http://schemas.microsoft.com/office/drawing/2017/decorative" val="0"/>
                </a:ext>
              </a:extLst>
            </p:cNvPr>
            <p:cNvSpPr/>
            <p:nvPr/>
          </p:nvSpPr>
          <p:spPr>
            <a:xfrm>
              <a:off x="9199906" y="2000398"/>
              <a:ext cx="2572538" cy="307777"/>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300"/>
                </a:spcAft>
                <a:buClrTx/>
                <a:buSzTx/>
                <a:buFontTx/>
                <a:buNone/>
                <a:tabLst>
                  <a:tab pos="750370" algn="l"/>
                </a:tabLst>
                <a:defRPr/>
              </a:pPr>
              <a:r>
                <a:rPr kumimoji="0" lang="en-US" sz="2000" b="0" i="0" u="none" strike="noStrike" kern="1200" cap="none" spc="0" normalizeH="0" baseline="0" noProof="0">
                  <a:ln w="3175">
                    <a:noFill/>
                  </a:ln>
                  <a:solidFill>
                    <a:srgbClr val="000000"/>
                  </a:solidFill>
                  <a:effectLst/>
                  <a:uLnTx/>
                  <a:uFillTx/>
                  <a:latin typeface="Segoe UI Semibold"/>
                  <a:ea typeface="+mn-ea"/>
                  <a:cs typeface="+mn-cs"/>
                </a:rPr>
                <a:t>Knowledge</a:t>
              </a:r>
            </a:p>
          </p:txBody>
        </p:sp>
        <p:sp>
          <p:nvSpPr>
            <p:cNvPr id="77" name="Rectangle 76">
              <a:extLst>
                <a:ext uri="{FF2B5EF4-FFF2-40B4-BE49-F238E27FC236}">
                  <a16:creationId xmlns:a16="http://schemas.microsoft.com/office/drawing/2014/main" id="{FA8CA1B4-FAD7-3099-BDC3-A84A8D073371}"/>
                </a:ext>
                <a:ext uri="{C183D7F6-B498-43B3-948B-1728B52AA6E4}">
                  <adec:decorative xmlns:adec="http://schemas.microsoft.com/office/drawing/2017/decorative" val="0"/>
                </a:ext>
              </a:extLst>
            </p:cNvPr>
            <p:cNvSpPr/>
            <p:nvPr/>
          </p:nvSpPr>
          <p:spPr>
            <a:xfrm>
              <a:off x="9199906" y="3028431"/>
              <a:ext cx="2567756" cy="307777"/>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300"/>
                </a:spcAft>
                <a:buClrTx/>
                <a:buSzTx/>
                <a:buFontTx/>
                <a:buNone/>
                <a:tabLst>
                  <a:tab pos="750370" algn="l"/>
                </a:tabLst>
                <a:defRPr/>
              </a:pPr>
              <a:r>
                <a:rPr kumimoji="0" lang="en-US" sz="2000" b="0" i="0" u="none" strike="noStrike" kern="1200" cap="none" spc="0" normalizeH="0" baseline="0" noProof="0">
                  <a:ln w="3175">
                    <a:noFill/>
                  </a:ln>
                  <a:solidFill>
                    <a:srgbClr val="000000"/>
                  </a:solidFill>
                  <a:effectLst/>
                  <a:uLnTx/>
                  <a:uFillTx/>
                  <a:latin typeface="Segoe UI Semibold"/>
                  <a:ea typeface="+mn-ea"/>
                  <a:cs typeface="+mn-cs"/>
                </a:rPr>
                <a:t>Actions</a:t>
              </a:r>
            </a:p>
          </p:txBody>
        </p:sp>
        <p:sp>
          <p:nvSpPr>
            <p:cNvPr id="18" name="Rectangle 17">
              <a:extLst>
                <a:ext uri="{FF2B5EF4-FFF2-40B4-BE49-F238E27FC236}">
                  <a16:creationId xmlns:a16="http://schemas.microsoft.com/office/drawing/2014/main" id="{4607D99B-ED57-C980-A3E7-31773248A071}"/>
                </a:ext>
                <a:ext uri="{C183D7F6-B498-43B3-948B-1728B52AA6E4}">
                  <adec:decorative xmlns:adec="http://schemas.microsoft.com/office/drawing/2017/decorative" val="0"/>
                </a:ext>
              </a:extLst>
            </p:cNvPr>
            <p:cNvSpPr/>
            <p:nvPr/>
          </p:nvSpPr>
          <p:spPr>
            <a:xfrm>
              <a:off x="9209917" y="4056464"/>
              <a:ext cx="2567756" cy="307777"/>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300"/>
                </a:spcAft>
                <a:buClrTx/>
                <a:buSzTx/>
                <a:buFontTx/>
                <a:buNone/>
                <a:tabLst>
                  <a:tab pos="750370" algn="l"/>
                </a:tabLst>
                <a:defRPr/>
              </a:pPr>
              <a:r>
                <a:rPr kumimoji="0" lang="en-US" sz="2000" b="0" i="0" u="none" strike="noStrike" kern="1200" cap="none" spc="0" normalizeH="0" baseline="0" noProof="0">
                  <a:ln w="3175">
                    <a:noFill/>
                  </a:ln>
                  <a:solidFill>
                    <a:srgbClr val="000000"/>
                  </a:solidFill>
                  <a:effectLst/>
                  <a:uLnTx/>
                  <a:uFillTx/>
                  <a:latin typeface="Segoe UI Semibold"/>
                  <a:ea typeface="+mn-ea"/>
                  <a:cs typeface="+mn-cs"/>
                </a:rPr>
                <a:t>Memory and Threads</a:t>
              </a:r>
            </a:p>
          </p:txBody>
        </p:sp>
        <p:cxnSp>
          <p:nvCxnSpPr>
            <p:cNvPr id="74" name="Straight Arrow Connector 73" descr="A bi-directional arrow pointing left and right">
              <a:extLst>
                <a:ext uri="{FF2B5EF4-FFF2-40B4-BE49-F238E27FC236}">
                  <a16:creationId xmlns:a16="http://schemas.microsoft.com/office/drawing/2014/main" id="{5199D2A5-1CB9-9E0B-74B3-F2878DF4AA7C}"/>
                </a:ext>
                <a:ext uri="{C183D7F6-B498-43B3-948B-1728B52AA6E4}">
                  <adec:decorative xmlns:adec="http://schemas.microsoft.com/office/drawing/2017/decorative" val="0"/>
                </a:ext>
              </a:extLst>
            </p:cNvPr>
            <p:cNvCxnSpPr>
              <a:cxnSpLocks/>
            </p:cNvCxnSpPr>
            <p:nvPr/>
          </p:nvCxnSpPr>
          <p:spPr>
            <a:xfrm rot="5400000">
              <a:off x="8856925" y="2064859"/>
              <a:ext cx="0" cy="323850"/>
            </a:xfrm>
            <a:prstGeom prst="straightConnector1">
              <a:avLst/>
            </a:prstGeom>
            <a:ln w="22225">
              <a:solidFill>
                <a:srgbClr val="F4364C"/>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6" name="Straight Arrow Connector 75" descr="A bi-directional arrow pointing left and right">
              <a:extLst>
                <a:ext uri="{FF2B5EF4-FFF2-40B4-BE49-F238E27FC236}">
                  <a16:creationId xmlns:a16="http://schemas.microsoft.com/office/drawing/2014/main" id="{3BE04232-3BCC-577C-38CC-D9748ADFA86D}"/>
                </a:ext>
                <a:ext uri="{C183D7F6-B498-43B3-948B-1728B52AA6E4}">
                  <adec:decorative xmlns:adec="http://schemas.microsoft.com/office/drawing/2017/decorative" val="0"/>
                </a:ext>
              </a:extLst>
            </p:cNvPr>
            <p:cNvCxnSpPr>
              <a:cxnSpLocks/>
            </p:cNvCxnSpPr>
            <p:nvPr/>
          </p:nvCxnSpPr>
          <p:spPr>
            <a:xfrm rot="5400000">
              <a:off x="8849306" y="3020394"/>
              <a:ext cx="0" cy="323850"/>
            </a:xfrm>
            <a:prstGeom prst="straightConnector1">
              <a:avLst/>
            </a:prstGeom>
            <a:ln w="22225">
              <a:solidFill>
                <a:srgbClr val="F4364C"/>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8" name="Straight Arrow Connector 77" descr="A bi-directional arrow pointing left and right">
              <a:extLst>
                <a:ext uri="{FF2B5EF4-FFF2-40B4-BE49-F238E27FC236}">
                  <a16:creationId xmlns:a16="http://schemas.microsoft.com/office/drawing/2014/main" id="{15BE525B-A99F-DA58-0986-87AD01E6F80E}"/>
                </a:ext>
                <a:ext uri="{C183D7F6-B498-43B3-948B-1728B52AA6E4}">
                  <adec:decorative xmlns:adec="http://schemas.microsoft.com/office/drawing/2017/decorative" val="0"/>
                </a:ext>
              </a:extLst>
            </p:cNvPr>
            <p:cNvCxnSpPr>
              <a:cxnSpLocks/>
            </p:cNvCxnSpPr>
            <p:nvPr/>
          </p:nvCxnSpPr>
          <p:spPr>
            <a:xfrm rot="5400000">
              <a:off x="8856925" y="5135278"/>
              <a:ext cx="0" cy="323850"/>
            </a:xfrm>
            <a:prstGeom prst="straightConnector1">
              <a:avLst/>
            </a:prstGeom>
            <a:ln w="22225">
              <a:solidFill>
                <a:srgbClr val="F4364C"/>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68" name="Rectangle: Rounded Corners 67">
              <a:extLst>
                <a:ext uri="{FF2B5EF4-FFF2-40B4-BE49-F238E27FC236}">
                  <a16:creationId xmlns:a16="http://schemas.microsoft.com/office/drawing/2014/main" id="{2E0BE506-3A6E-6833-9201-4C1B8F4225D7}"/>
                </a:ext>
                <a:ext uri="{C183D7F6-B498-43B3-948B-1728B52AA6E4}">
                  <adec:decorative xmlns:adec="http://schemas.microsoft.com/office/drawing/2017/decorative" val="1"/>
                </a:ext>
              </a:extLst>
            </p:cNvPr>
            <p:cNvSpPr/>
            <p:nvPr/>
          </p:nvSpPr>
          <p:spPr bwMode="auto">
            <a:xfrm>
              <a:off x="5583186" y="889868"/>
              <a:ext cx="6547478" cy="5660794"/>
            </a:xfrm>
            <a:prstGeom prst="roundRect">
              <a:avLst>
                <a:gd name="adj" fmla="val 2732"/>
              </a:avLst>
            </a:prstGeom>
            <a:noFill/>
            <a:ln w="41275" cap="flat" cmpd="sng" algn="ctr">
              <a:gradFill flip="none" rotWithShape="1">
                <a:gsLst>
                  <a:gs pos="0">
                    <a:srgbClr val="FF5C39"/>
                  </a:gs>
                  <a:gs pos="26000">
                    <a:srgbClr val="F4364C"/>
                  </a:gs>
                  <a:gs pos="50000">
                    <a:srgbClr val="C03BC4"/>
                  </a:gs>
                  <a:gs pos="100000">
                    <a:schemeClr val="accent6"/>
                  </a:gs>
                  <a:gs pos="77000">
                    <a:srgbClr val="0078D4"/>
                  </a:gs>
                </a:gsLst>
                <a:path path="circle">
                  <a:fillToRect r="100000" b="100000"/>
                </a:path>
                <a:tileRect l="-100000" t="-100000"/>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21" name="Group 20">
              <a:extLst>
                <a:ext uri="{FF2B5EF4-FFF2-40B4-BE49-F238E27FC236}">
                  <a16:creationId xmlns:a16="http://schemas.microsoft.com/office/drawing/2014/main" id="{6B2393B1-7E08-1918-7758-2A877409A6E6}"/>
                </a:ext>
              </a:extLst>
            </p:cNvPr>
            <p:cNvGrpSpPr/>
            <p:nvPr/>
          </p:nvGrpSpPr>
          <p:grpSpPr>
            <a:xfrm>
              <a:off x="5583186" y="1085759"/>
              <a:ext cx="6547478" cy="400110"/>
              <a:chOff x="5438406" y="814141"/>
              <a:chExt cx="6547478" cy="400110"/>
            </a:xfrm>
          </p:grpSpPr>
          <p:sp>
            <p:nvSpPr>
              <p:cNvPr id="70" name="Rectangle 69">
                <a:extLst>
                  <a:ext uri="{FF2B5EF4-FFF2-40B4-BE49-F238E27FC236}">
                    <a16:creationId xmlns:a16="http://schemas.microsoft.com/office/drawing/2014/main" id="{D49A1F48-C18E-B8E5-4AFF-83400542279F}"/>
                  </a:ext>
                  <a:ext uri="{C183D7F6-B498-43B3-948B-1728B52AA6E4}">
                    <adec:decorative xmlns:adec="http://schemas.microsoft.com/office/drawing/2017/decorative" val="0"/>
                  </a:ext>
                </a:extLst>
              </p:cNvPr>
              <p:cNvSpPr>
                <a:spLocks/>
              </p:cNvSpPr>
              <p:nvPr/>
            </p:nvSpPr>
            <p:spPr>
              <a:xfrm>
                <a:off x="5438406" y="814141"/>
                <a:ext cx="6547478"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4364F"/>
                    </a:solidFill>
                    <a:effectLst/>
                    <a:uLnTx/>
                    <a:uFillTx/>
                    <a:latin typeface="Segoe UI Semibold"/>
                    <a:ea typeface="+mn-ea"/>
                    <a:cs typeface="+mn-cs"/>
                  </a:rPr>
                  <a:t>User experience</a:t>
                </a:r>
                <a:endParaRPr kumimoji="0" lang="en-US" sz="2000" b="0" i="0" u="none" strike="noStrike" kern="1200" cap="none" spc="0" normalizeH="0" baseline="0" noProof="0">
                  <a:ln>
                    <a:noFill/>
                  </a:ln>
                  <a:solidFill>
                    <a:srgbClr val="F4364F"/>
                  </a:solidFill>
                  <a:effectLst/>
                  <a:uLnTx/>
                  <a:uFillTx/>
                  <a:latin typeface="Segoe UI"/>
                  <a:ea typeface="+mn-ea"/>
                  <a:cs typeface="+mn-cs"/>
                </a:endParaRPr>
              </a:p>
            </p:txBody>
          </p:sp>
          <p:sp>
            <p:nvSpPr>
              <p:cNvPr id="19" name="Oval 18">
                <a:extLst>
                  <a:ext uri="{FF2B5EF4-FFF2-40B4-BE49-F238E27FC236}">
                    <a16:creationId xmlns:a16="http://schemas.microsoft.com/office/drawing/2014/main" id="{E8E14D37-3CB8-6CA5-3685-8E6D2A2CCD6D}"/>
                  </a:ext>
                </a:extLst>
              </p:cNvPr>
              <p:cNvSpPr>
                <a:spLocks/>
              </p:cNvSpPr>
              <p:nvPr/>
            </p:nvSpPr>
            <p:spPr bwMode="auto">
              <a:xfrm>
                <a:off x="7344446" y="891085"/>
                <a:ext cx="246460" cy="246222"/>
              </a:xfrm>
              <a:prstGeom prst="ellipse">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1</a:t>
                </a:r>
              </a:p>
            </p:txBody>
          </p:sp>
        </p:grpSp>
        <p:cxnSp>
          <p:nvCxnSpPr>
            <p:cNvPr id="20" name="Straight Arrow Connector 19" descr="A bi-directional arrow pointing left and right">
              <a:extLst>
                <a:ext uri="{FF2B5EF4-FFF2-40B4-BE49-F238E27FC236}">
                  <a16:creationId xmlns:a16="http://schemas.microsoft.com/office/drawing/2014/main" id="{8FD759C1-15F6-6031-4AB3-9D133ADE9AB8}"/>
                </a:ext>
                <a:ext uri="{C183D7F6-B498-43B3-948B-1728B52AA6E4}">
                  <adec:decorative xmlns:adec="http://schemas.microsoft.com/office/drawing/2017/decorative" val="0"/>
                </a:ext>
              </a:extLst>
            </p:cNvPr>
            <p:cNvCxnSpPr>
              <a:cxnSpLocks/>
            </p:cNvCxnSpPr>
            <p:nvPr/>
          </p:nvCxnSpPr>
          <p:spPr>
            <a:xfrm rot="5400000">
              <a:off x="8849306" y="4037192"/>
              <a:ext cx="0" cy="323850"/>
            </a:xfrm>
            <a:prstGeom prst="straightConnector1">
              <a:avLst/>
            </a:prstGeom>
            <a:ln w="22225">
              <a:solidFill>
                <a:srgbClr val="F4364C"/>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56090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C5B44-52F2-793A-EA9D-D64185A24E16}"/>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75B96861-F8A6-B4C3-5065-22EA2FB761DB}"/>
              </a:ext>
            </a:extLst>
          </p:cNvPr>
          <p:cNvSpPr>
            <a:spLocks noGrp="1"/>
          </p:cNvSpPr>
          <p:nvPr>
            <p:ph type="title"/>
          </p:nvPr>
        </p:nvSpPr>
        <p:spPr>
          <a:xfrm>
            <a:off x="588263" y="457200"/>
            <a:ext cx="11018520" cy="553998"/>
          </a:xfrm>
        </p:spPr>
        <p:txBody>
          <a:bodyPr/>
          <a:lstStyle/>
          <a:p>
            <a:r>
              <a:rPr lang="en-US">
                <a:solidFill>
                  <a:schemeClr val="tx1"/>
                </a:solidFill>
              </a:rPr>
              <a:t>Agentic AI capabilities</a:t>
            </a:r>
          </a:p>
        </p:txBody>
      </p:sp>
      <p:grpSp>
        <p:nvGrpSpPr>
          <p:cNvPr id="2" name="Group 1">
            <a:extLst>
              <a:ext uri="{FF2B5EF4-FFF2-40B4-BE49-F238E27FC236}">
                <a16:creationId xmlns:a16="http://schemas.microsoft.com/office/drawing/2014/main" id="{B8FBB7F2-4F25-5E1D-92D4-5E08F17B150E}"/>
              </a:ext>
            </a:extLst>
          </p:cNvPr>
          <p:cNvGrpSpPr/>
          <p:nvPr/>
        </p:nvGrpSpPr>
        <p:grpSpPr>
          <a:xfrm>
            <a:off x="179766" y="1528723"/>
            <a:ext cx="11294920" cy="4352969"/>
            <a:chOff x="179766" y="1528723"/>
            <a:chExt cx="11294920" cy="4352969"/>
          </a:xfrm>
        </p:grpSpPr>
        <p:sp>
          <p:nvSpPr>
            <p:cNvPr id="11" name="Rectangle: Rounded Corners 10">
              <a:extLst>
                <a:ext uri="{FF2B5EF4-FFF2-40B4-BE49-F238E27FC236}">
                  <a16:creationId xmlns:a16="http://schemas.microsoft.com/office/drawing/2014/main" id="{626DF4E7-D271-065A-1F98-804219243F51}"/>
                </a:ext>
              </a:extLst>
            </p:cNvPr>
            <p:cNvSpPr/>
            <p:nvPr/>
          </p:nvSpPr>
          <p:spPr>
            <a:xfrm>
              <a:off x="5306079" y="3181491"/>
              <a:ext cx="1579841" cy="7866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r-Latn-RS"/>
                <a:t>Agent</a:t>
              </a:r>
              <a:endParaRPr lang="en-US"/>
            </a:p>
          </p:txBody>
        </p:sp>
        <p:sp>
          <p:nvSpPr>
            <p:cNvPr id="12" name="Rectangle: Rounded Corners 11">
              <a:extLst>
                <a:ext uri="{FF2B5EF4-FFF2-40B4-BE49-F238E27FC236}">
                  <a16:creationId xmlns:a16="http://schemas.microsoft.com/office/drawing/2014/main" id="{D577F2AB-7016-99FA-4F79-437F5876A889}"/>
                </a:ext>
              </a:extLst>
            </p:cNvPr>
            <p:cNvSpPr/>
            <p:nvPr/>
          </p:nvSpPr>
          <p:spPr>
            <a:xfrm>
              <a:off x="7437718" y="3182340"/>
              <a:ext cx="1579841" cy="786652"/>
            </a:xfrm>
            <a:prstGeom prst="roundRect">
              <a:avLst/>
            </a:prstGeom>
            <a:solidFill>
              <a:schemeClr val="bg1"/>
            </a:solidFill>
            <a:ln w="12700"/>
          </p:spPr>
          <p:style>
            <a:lnRef idx="1">
              <a:schemeClr val="accent6"/>
            </a:lnRef>
            <a:fillRef idx="2">
              <a:schemeClr val="accent6"/>
            </a:fillRef>
            <a:effectRef idx="1">
              <a:schemeClr val="accent6"/>
            </a:effectRef>
            <a:fontRef idx="minor">
              <a:schemeClr val="dk1"/>
            </a:fontRef>
          </p:style>
          <p:txBody>
            <a:bodyPr rtlCol="0" anchor="ctr"/>
            <a:lstStyle/>
            <a:p>
              <a:pPr algn="ctr"/>
              <a:r>
                <a:rPr lang="sr-Latn-RS">
                  <a:solidFill>
                    <a:schemeClr val="tx1"/>
                  </a:solidFill>
                </a:rPr>
                <a:t>Planning</a:t>
              </a:r>
              <a:endParaRPr lang="en-US">
                <a:solidFill>
                  <a:schemeClr val="tx1"/>
                </a:solidFill>
              </a:endParaRPr>
            </a:p>
          </p:txBody>
        </p:sp>
        <p:sp>
          <p:nvSpPr>
            <p:cNvPr id="13" name="Rectangle: Rounded Corners 12">
              <a:extLst>
                <a:ext uri="{FF2B5EF4-FFF2-40B4-BE49-F238E27FC236}">
                  <a16:creationId xmlns:a16="http://schemas.microsoft.com/office/drawing/2014/main" id="{9C7F2DEC-1746-23D7-E219-3167FD92C76D}"/>
                </a:ext>
              </a:extLst>
            </p:cNvPr>
            <p:cNvSpPr/>
            <p:nvPr/>
          </p:nvSpPr>
          <p:spPr>
            <a:xfrm>
              <a:off x="5306079" y="1528723"/>
              <a:ext cx="1579841" cy="786652"/>
            </a:xfrm>
            <a:prstGeom prst="roundRect">
              <a:avLst/>
            </a:prstGeom>
            <a:solidFill>
              <a:schemeClr val="bg1"/>
            </a:solidFill>
            <a:ln w="12700"/>
          </p:spPr>
          <p:style>
            <a:lnRef idx="1">
              <a:schemeClr val="accent6"/>
            </a:lnRef>
            <a:fillRef idx="2">
              <a:schemeClr val="accent6"/>
            </a:fillRef>
            <a:effectRef idx="1">
              <a:schemeClr val="accent6"/>
            </a:effectRef>
            <a:fontRef idx="minor">
              <a:schemeClr val="dk1"/>
            </a:fontRef>
          </p:style>
          <p:txBody>
            <a:bodyPr rtlCol="0" anchor="ctr"/>
            <a:lstStyle/>
            <a:p>
              <a:pPr algn="ctr"/>
              <a:r>
                <a:rPr lang="sr-Latn-RS">
                  <a:solidFill>
                    <a:schemeClr val="tx1"/>
                  </a:solidFill>
                </a:rPr>
                <a:t>Memory</a:t>
              </a:r>
              <a:endParaRPr lang="en-US">
                <a:solidFill>
                  <a:schemeClr val="tx1"/>
                </a:solidFill>
              </a:endParaRPr>
            </a:p>
          </p:txBody>
        </p:sp>
        <p:sp>
          <p:nvSpPr>
            <p:cNvPr id="14" name="Rectangle: Rounded Corners 13">
              <a:extLst>
                <a:ext uri="{FF2B5EF4-FFF2-40B4-BE49-F238E27FC236}">
                  <a16:creationId xmlns:a16="http://schemas.microsoft.com/office/drawing/2014/main" id="{9D7BE4A3-9C48-C251-1CB1-3990F797041B}"/>
                </a:ext>
              </a:extLst>
            </p:cNvPr>
            <p:cNvSpPr/>
            <p:nvPr/>
          </p:nvSpPr>
          <p:spPr>
            <a:xfrm>
              <a:off x="3228227" y="3178830"/>
              <a:ext cx="1579841" cy="786652"/>
            </a:xfrm>
            <a:prstGeom prst="roundRect">
              <a:avLst/>
            </a:prstGeom>
            <a:solidFill>
              <a:schemeClr val="bg1"/>
            </a:solidFill>
            <a:ln w="12700"/>
          </p:spPr>
          <p:style>
            <a:lnRef idx="1">
              <a:schemeClr val="accent6"/>
            </a:lnRef>
            <a:fillRef idx="2">
              <a:schemeClr val="accent6"/>
            </a:fillRef>
            <a:effectRef idx="1">
              <a:schemeClr val="accent6"/>
            </a:effectRef>
            <a:fontRef idx="minor">
              <a:schemeClr val="dk1"/>
            </a:fontRef>
          </p:style>
          <p:txBody>
            <a:bodyPr rtlCol="0" anchor="ctr"/>
            <a:lstStyle/>
            <a:p>
              <a:pPr algn="ctr"/>
              <a:r>
                <a:rPr lang="sr-Latn-RS">
                  <a:solidFill>
                    <a:schemeClr val="tx1"/>
                  </a:solidFill>
                </a:rPr>
                <a:t>Tools</a:t>
              </a:r>
              <a:endParaRPr lang="en-US">
                <a:solidFill>
                  <a:schemeClr val="tx1"/>
                </a:solidFill>
              </a:endParaRPr>
            </a:p>
          </p:txBody>
        </p:sp>
        <p:sp>
          <p:nvSpPr>
            <p:cNvPr id="15" name="Rectangle: Rounded Corners 14">
              <a:extLst>
                <a:ext uri="{FF2B5EF4-FFF2-40B4-BE49-F238E27FC236}">
                  <a16:creationId xmlns:a16="http://schemas.microsoft.com/office/drawing/2014/main" id="{829BBC50-7A8B-ED07-8A08-1F5E48C97524}"/>
                </a:ext>
              </a:extLst>
            </p:cNvPr>
            <p:cNvSpPr/>
            <p:nvPr/>
          </p:nvSpPr>
          <p:spPr>
            <a:xfrm>
              <a:off x="5306079" y="4855733"/>
              <a:ext cx="1579841" cy="786652"/>
            </a:xfrm>
            <a:prstGeom prst="roundRect">
              <a:avLst/>
            </a:prstGeom>
            <a:solidFill>
              <a:schemeClr val="bg1"/>
            </a:solidFill>
            <a:ln w="12700"/>
          </p:spPr>
          <p:style>
            <a:lnRef idx="1">
              <a:schemeClr val="accent6"/>
            </a:lnRef>
            <a:fillRef idx="2">
              <a:schemeClr val="accent6"/>
            </a:fillRef>
            <a:effectRef idx="1">
              <a:schemeClr val="accent6"/>
            </a:effectRef>
            <a:fontRef idx="minor">
              <a:schemeClr val="dk1"/>
            </a:fontRef>
          </p:style>
          <p:txBody>
            <a:bodyPr rtlCol="0" anchor="ctr"/>
            <a:lstStyle/>
            <a:p>
              <a:pPr algn="ctr"/>
              <a:r>
                <a:rPr lang="sr-Latn-RS">
                  <a:solidFill>
                    <a:schemeClr val="tx1"/>
                  </a:solidFill>
                </a:rPr>
                <a:t>Action</a:t>
              </a:r>
              <a:endParaRPr lang="en-US">
                <a:solidFill>
                  <a:schemeClr val="tx1"/>
                </a:solidFill>
              </a:endParaRPr>
            </a:p>
          </p:txBody>
        </p:sp>
        <p:sp>
          <p:nvSpPr>
            <p:cNvPr id="16" name="Rectangle: Rounded Corners 15">
              <a:extLst>
                <a:ext uri="{FF2B5EF4-FFF2-40B4-BE49-F238E27FC236}">
                  <a16:creationId xmlns:a16="http://schemas.microsoft.com/office/drawing/2014/main" id="{030FBC28-E7A3-BDE6-C45F-4114640E493D}"/>
                </a:ext>
              </a:extLst>
            </p:cNvPr>
            <p:cNvSpPr/>
            <p:nvPr/>
          </p:nvSpPr>
          <p:spPr>
            <a:xfrm>
              <a:off x="965992" y="1627000"/>
              <a:ext cx="1579841" cy="786652"/>
            </a:xfrm>
            <a:prstGeom prst="roundRect">
              <a:avLst/>
            </a:prstGeom>
            <a:solidFill>
              <a:schemeClr val="bg1"/>
            </a:solidFill>
            <a:ln w="12700"/>
          </p:spPr>
          <p:style>
            <a:lnRef idx="1">
              <a:schemeClr val="accent6"/>
            </a:lnRef>
            <a:fillRef idx="2">
              <a:schemeClr val="accent6"/>
            </a:fillRef>
            <a:effectRef idx="1">
              <a:schemeClr val="accent6"/>
            </a:effectRef>
            <a:fontRef idx="minor">
              <a:schemeClr val="dk1"/>
            </a:fontRef>
          </p:style>
          <p:txBody>
            <a:bodyPr rtlCol="0" anchor="ctr"/>
            <a:lstStyle/>
            <a:p>
              <a:pPr algn="ctr"/>
              <a:r>
                <a:rPr lang="sr-Latn-RS">
                  <a:solidFill>
                    <a:schemeClr val="tx1"/>
                  </a:solidFill>
                </a:rPr>
                <a:t>Web Search</a:t>
              </a:r>
              <a:endParaRPr lang="en-US">
                <a:solidFill>
                  <a:schemeClr val="tx1"/>
                </a:solidFill>
              </a:endParaRPr>
            </a:p>
          </p:txBody>
        </p:sp>
        <p:sp>
          <p:nvSpPr>
            <p:cNvPr id="17" name="Rectangle: Rounded Corners 16">
              <a:extLst>
                <a:ext uri="{FF2B5EF4-FFF2-40B4-BE49-F238E27FC236}">
                  <a16:creationId xmlns:a16="http://schemas.microsoft.com/office/drawing/2014/main" id="{719027B7-39E9-37D1-4121-4290AEFC1200}"/>
                </a:ext>
              </a:extLst>
            </p:cNvPr>
            <p:cNvSpPr/>
            <p:nvPr/>
          </p:nvSpPr>
          <p:spPr>
            <a:xfrm>
              <a:off x="965992" y="2494456"/>
              <a:ext cx="1579841" cy="786652"/>
            </a:xfrm>
            <a:prstGeom prst="roundRect">
              <a:avLst/>
            </a:prstGeom>
            <a:solidFill>
              <a:schemeClr val="bg1"/>
            </a:solidFill>
            <a:ln w="12700"/>
          </p:spPr>
          <p:style>
            <a:lnRef idx="1">
              <a:schemeClr val="accent6"/>
            </a:lnRef>
            <a:fillRef idx="2">
              <a:schemeClr val="accent6"/>
            </a:fillRef>
            <a:effectRef idx="1">
              <a:schemeClr val="accent6"/>
            </a:effectRef>
            <a:fontRef idx="minor">
              <a:schemeClr val="dk1"/>
            </a:fontRef>
          </p:style>
          <p:txBody>
            <a:bodyPr rtlCol="0" anchor="ctr"/>
            <a:lstStyle/>
            <a:p>
              <a:pPr algn="ctr"/>
              <a:r>
                <a:rPr lang="sr-Latn-RS">
                  <a:solidFill>
                    <a:schemeClr val="tx1"/>
                  </a:solidFill>
                </a:rPr>
                <a:t>Code Execution</a:t>
              </a:r>
              <a:endParaRPr lang="en-US">
                <a:solidFill>
                  <a:schemeClr val="tx1"/>
                </a:solidFill>
              </a:endParaRPr>
            </a:p>
          </p:txBody>
        </p:sp>
        <p:sp>
          <p:nvSpPr>
            <p:cNvPr id="18" name="Rectangle: Rounded Corners 17">
              <a:extLst>
                <a:ext uri="{FF2B5EF4-FFF2-40B4-BE49-F238E27FC236}">
                  <a16:creationId xmlns:a16="http://schemas.microsoft.com/office/drawing/2014/main" id="{8CED5A18-A4AD-B81F-829E-77BB7B214AD4}"/>
                </a:ext>
              </a:extLst>
            </p:cNvPr>
            <p:cNvSpPr/>
            <p:nvPr/>
          </p:nvSpPr>
          <p:spPr>
            <a:xfrm>
              <a:off x="965991" y="3361912"/>
              <a:ext cx="1579841" cy="786652"/>
            </a:xfrm>
            <a:prstGeom prst="roundRect">
              <a:avLst/>
            </a:prstGeom>
            <a:solidFill>
              <a:schemeClr val="bg1"/>
            </a:solidFill>
            <a:ln w="12700"/>
          </p:spPr>
          <p:style>
            <a:lnRef idx="1">
              <a:schemeClr val="accent6"/>
            </a:lnRef>
            <a:fillRef idx="2">
              <a:schemeClr val="accent6"/>
            </a:fillRef>
            <a:effectRef idx="1">
              <a:schemeClr val="accent6"/>
            </a:effectRef>
            <a:fontRef idx="minor">
              <a:schemeClr val="dk1"/>
            </a:fontRef>
          </p:style>
          <p:txBody>
            <a:bodyPr rtlCol="0" anchor="ctr"/>
            <a:lstStyle/>
            <a:p>
              <a:pPr algn="ctr"/>
              <a:r>
                <a:rPr lang="sr-Latn-RS">
                  <a:solidFill>
                    <a:schemeClr val="tx1"/>
                  </a:solidFill>
                </a:rPr>
                <a:t>Calculator</a:t>
              </a:r>
              <a:endParaRPr lang="en-US">
                <a:solidFill>
                  <a:schemeClr val="tx1"/>
                </a:solidFill>
              </a:endParaRPr>
            </a:p>
          </p:txBody>
        </p:sp>
        <p:sp>
          <p:nvSpPr>
            <p:cNvPr id="19" name="Rectangle: Rounded Corners 18">
              <a:extLst>
                <a:ext uri="{FF2B5EF4-FFF2-40B4-BE49-F238E27FC236}">
                  <a16:creationId xmlns:a16="http://schemas.microsoft.com/office/drawing/2014/main" id="{459572EE-9144-A773-BD2D-CE7F20E4645A}"/>
                </a:ext>
              </a:extLst>
            </p:cNvPr>
            <p:cNvSpPr/>
            <p:nvPr/>
          </p:nvSpPr>
          <p:spPr>
            <a:xfrm>
              <a:off x="965990" y="4229368"/>
              <a:ext cx="1579841" cy="786652"/>
            </a:xfrm>
            <a:prstGeom prst="roundRect">
              <a:avLst/>
            </a:prstGeom>
            <a:solidFill>
              <a:schemeClr val="bg1"/>
            </a:solidFill>
            <a:ln w="12700"/>
          </p:spPr>
          <p:style>
            <a:lnRef idx="1">
              <a:schemeClr val="accent6"/>
            </a:lnRef>
            <a:fillRef idx="2">
              <a:schemeClr val="accent6"/>
            </a:fillRef>
            <a:effectRef idx="1">
              <a:schemeClr val="accent6"/>
            </a:effectRef>
            <a:fontRef idx="minor">
              <a:schemeClr val="dk1"/>
            </a:fontRef>
          </p:style>
          <p:txBody>
            <a:bodyPr rtlCol="0" anchor="ctr"/>
            <a:lstStyle/>
            <a:p>
              <a:pPr algn="ctr"/>
              <a:r>
                <a:rPr lang="sr-Latn-RS">
                  <a:solidFill>
                    <a:schemeClr val="tx1"/>
                  </a:solidFill>
                </a:rPr>
                <a:t>Calendar </a:t>
              </a:r>
              <a:endParaRPr lang="en-US">
                <a:solidFill>
                  <a:schemeClr val="tx1"/>
                </a:solidFill>
              </a:endParaRPr>
            </a:p>
          </p:txBody>
        </p:sp>
        <p:sp>
          <p:nvSpPr>
            <p:cNvPr id="20" name="Rectangle: Rounded Corners 19">
              <a:extLst>
                <a:ext uri="{FF2B5EF4-FFF2-40B4-BE49-F238E27FC236}">
                  <a16:creationId xmlns:a16="http://schemas.microsoft.com/office/drawing/2014/main" id="{F864366C-EBF5-489B-F762-CEB12B7DB454}"/>
                </a:ext>
              </a:extLst>
            </p:cNvPr>
            <p:cNvSpPr/>
            <p:nvPr/>
          </p:nvSpPr>
          <p:spPr>
            <a:xfrm>
              <a:off x="960175" y="5095040"/>
              <a:ext cx="1579841" cy="786652"/>
            </a:xfrm>
            <a:prstGeom prst="roundRect">
              <a:avLst/>
            </a:prstGeom>
            <a:solidFill>
              <a:schemeClr val="bg1"/>
            </a:solidFill>
            <a:ln w="12700"/>
          </p:spPr>
          <p:style>
            <a:lnRef idx="1">
              <a:schemeClr val="accent6"/>
            </a:lnRef>
            <a:fillRef idx="2">
              <a:schemeClr val="accent6"/>
            </a:fillRef>
            <a:effectRef idx="1">
              <a:schemeClr val="accent6"/>
            </a:effectRef>
            <a:fontRef idx="minor">
              <a:schemeClr val="dk1"/>
            </a:fontRef>
          </p:style>
          <p:txBody>
            <a:bodyPr rtlCol="0" anchor="ctr"/>
            <a:lstStyle/>
            <a:p>
              <a:pPr algn="ctr"/>
              <a:r>
                <a:rPr lang="sr-Latn-RS">
                  <a:solidFill>
                    <a:schemeClr val="tx1"/>
                  </a:solidFill>
                </a:rPr>
                <a:t>...more</a:t>
              </a:r>
              <a:endParaRPr lang="en-US">
                <a:solidFill>
                  <a:schemeClr val="tx1"/>
                </a:solidFill>
              </a:endParaRPr>
            </a:p>
          </p:txBody>
        </p:sp>
        <p:cxnSp>
          <p:nvCxnSpPr>
            <p:cNvPr id="21" name="Straight Arrow Connector 20">
              <a:extLst>
                <a:ext uri="{FF2B5EF4-FFF2-40B4-BE49-F238E27FC236}">
                  <a16:creationId xmlns:a16="http://schemas.microsoft.com/office/drawing/2014/main" id="{427C53BF-DD77-1AB9-62DC-586FC042D590}"/>
                </a:ext>
              </a:extLst>
            </p:cNvPr>
            <p:cNvCxnSpPr>
              <a:stCxn id="11" idx="3"/>
              <a:endCxn id="12" idx="1"/>
            </p:cNvCxnSpPr>
            <p:nvPr/>
          </p:nvCxnSpPr>
          <p:spPr>
            <a:xfrm>
              <a:off x="6885920" y="3574817"/>
              <a:ext cx="551798" cy="84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4604A6C6-E02E-68EE-5D2B-48497C0C9828}"/>
                </a:ext>
              </a:extLst>
            </p:cNvPr>
            <p:cNvCxnSpPr>
              <a:stCxn id="11" idx="1"/>
              <a:endCxn id="14" idx="3"/>
            </p:cNvCxnSpPr>
            <p:nvPr/>
          </p:nvCxnSpPr>
          <p:spPr>
            <a:xfrm flipH="1" flipV="1">
              <a:off x="4808068" y="3572156"/>
              <a:ext cx="498011" cy="266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67D69687-952E-190A-6539-B64559D90650}"/>
                </a:ext>
              </a:extLst>
            </p:cNvPr>
            <p:cNvCxnSpPr>
              <a:stCxn id="11" idx="0"/>
              <a:endCxn id="13" idx="2"/>
            </p:cNvCxnSpPr>
            <p:nvPr/>
          </p:nvCxnSpPr>
          <p:spPr>
            <a:xfrm flipV="1">
              <a:off x="6096000" y="2315375"/>
              <a:ext cx="0" cy="86611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AAAE0C39-57DF-EF81-5551-FEB69BF00E73}"/>
                </a:ext>
              </a:extLst>
            </p:cNvPr>
            <p:cNvCxnSpPr>
              <a:stCxn id="11" idx="2"/>
              <a:endCxn id="15" idx="0"/>
            </p:cNvCxnSpPr>
            <p:nvPr/>
          </p:nvCxnSpPr>
          <p:spPr>
            <a:xfrm>
              <a:off x="6096000" y="3968143"/>
              <a:ext cx="0" cy="88759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5" name="TextBox 24">
              <a:extLst>
                <a:ext uri="{FF2B5EF4-FFF2-40B4-BE49-F238E27FC236}">
                  <a16:creationId xmlns:a16="http://schemas.microsoft.com/office/drawing/2014/main" id="{A8FB0CEE-B88B-AD62-49BC-1642913F1133}"/>
                </a:ext>
              </a:extLst>
            </p:cNvPr>
            <p:cNvSpPr txBox="1"/>
            <p:nvPr/>
          </p:nvSpPr>
          <p:spPr>
            <a:xfrm>
              <a:off x="3518057" y="4831598"/>
              <a:ext cx="1284194" cy="584775"/>
            </a:xfrm>
            <a:prstGeom prst="rect">
              <a:avLst/>
            </a:prstGeom>
            <a:noFill/>
          </p:spPr>
          <p:txBody>
            <a:bodyPr wrap="square" rtlCol="0">
              <a:spAutoFit/>
            </a:bodyPr>
            <a:lstStyle/>
            <a:p>
              <a:r>
                <a:rPr lang="sr-Latn-RS" sz="3200" b="1">
                  <a:latin typeface="Tenorite" panose="00000500000000000000" pitchFamily="2" charset="0"/>
                </a:rPr>
                <a:t>ReAct</a:t>
              </a:r>
              <a:endParaRPr lang="en-US" b="1">
                <a:latin typeface="Tenorite" panose="00000500000000000000" pitchFamily="2" charset="0"/>
              </a:endParaRPr>
            </a:p>
          </p:txBody>
        </p:sp>
        <p:cxnSp>
          <p:nvCxnSpPr>
            <p:cNvPr id="27" name="Connector: Curved 26">
              <a:extLst>
                <a:ext uri="{FF2B5EF4-FFF2-40B4-BE49-F238E27FC236}">
                  <a16:creationId xmlns:a16="http://schemas.microsoft.com/office/drawing/2014/main" id="{C601F166-6289-5A54-C278-516D9DF51DCB}"/>
                </a:ext>
              </a:extLst>
            </p:cNvPr>
            <p:cNvCxnSpPr>
              <a:stCxn id="14" idx="1"/>
              <a:endCxn id="16" idx="3"/>
            </p:cNvCxnSpPr>
            <p:nvPr/>
          </p:nvCxnSpPr>
          <p:spPr>
            <a:xfrm rot="10800000">
              <a:off x="2545833" y="2020326"/>
              <a:ext cx="682394" cy="1551830"/>
            </a:xfrm>
            <a:prstGeom prst="curvedConnector3">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Connector: Curved 27">
              <a:extLst>
                <a:ext uri="{FF2B5EF4-FFF2-40B4-BE49-F238E27FC236}">
                  <a16:creationId xmlns:a16="http://schemas.microsoft.com/office/drawing/2014/main" id="{79FB8176-F24B-6A58-015B-1DAE580F1ABE}"/>
                </a:ext>
              </a:extLst>
            </p:cNvPr>
            <p:cNvCxnSpPr>
              <a:cxnSpLocks/>
              <a:stCxn id="14" idx="1"/>
              <a:endCxn id="17" idx="3"/>
            </p:cNvCxnSpPr>
            <p:nvPr/>
          </p:nvCxnSpPr>
          <p:spPr>
            <a:xfrm rot="10800000">
              <a:off x="2545833" y="2887782"/>
              <a:ext cx="682394" cy="684374"/>
            </a:xfrm>
            <a:prstGeom prst="curvedConnector3">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Connector: Curved 28">
              <a:extLst>
                <a:ext uri="{FF2B5EF4-FFF2-40B4-BE49-F238E27FC236}">
                  <a16:creationId xmlns:a16="http://schemas.microsoft.com/office/drawing/2014/main" id="{DFA63C56-8520-0143-80DB-E8A8142A48FD}"/>
                </a:ext>
              </a:extLst>
            </p:cNvPr>
            <p:cNvCxnSpPr>
              <a:stCxn id="14" idx="1"/>
              <a:endCxn id="18" idx="3"/>
            </p:cNvCxnSpPr>
            <p:nvPr/>
          </p:nvCxnSpPr>
          <p:spPr>
            <a:xfrm rot="10800000" flipV="1">
              <a:off x="2545833" y="3572156"/>
              <a:ext cx="682395" cy="183082"/>
            </a:xfrm>
            <a:prstGeom prst="curvedConnector3">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Connector: Curved 31">
              <a:extLst>
                <a:ext uri="{FF2B5EF4-FFF2-40B4-BE49-F238E27FC236}">
                  <a16:creationId xmlns:a16="http://schemas.microsoft.com/office/drawing/2014/main" id="{E2CBCE04-44EC-2828-29FC-AEEF3418406A}"/>
                </a:ext>
              </a:extLst>
            </p:cNvPr>
            <p:cNvCxnSpPr>
              <a:stCxn id="14" idx="1"/>
              <a:endCxn id="19" idx="3"/>
            </p:cNvCxnSpPr>
            <p:nvPr/>
          </p:nvCxnSpPr>
          <p:spPr>
            <a:xfrm rot="10800000" flipV="1">
              <a:off x="2545831" y="3572156"/>
              <a:ext cx="682396" cy="1050538"/>
            </a:xfrm>
            <a:prstGeom prst="curvedConnector3">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3" name="Connector: Curved 32">
              <a:extLst>
                <a:ext uri="{FF2B5EF4-FFF2-40B4-BE49-F238E27FC236}">
                  <a16:creationId xmlns:a16="http://schemas.microsoft.com/office/drawing/2014/main" id="{3BC185E9-A184-D9C4-D4B1-AFB0D461D451}"/>
                </a:ext>
              </a:extLst>
            </p:cNvPr>
            <p:cNvCxnSpPr>
              <a:cxnSpLocks/>
              <a:stCxn id="14" idx="1"/>
              <a:endCxn id="20" idx="3"/>
            </p:cNvCxnSpPr>
            <p:nvPr/>
          </p:nvCxnSpPr>
          <p:spPr>
            <a:xfrm rot="10800000" flipV="1">
              <a:off x="2540017" y="3572156"/>
              <a:ext cx="688211" cy="1916210"/>
            </a:xfrm>
            <a:prstGeom prst="curved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5" name="Rectangle: Rounded Corners 34">
              <a:extLst>
                <a:ext uri="{FF2B5EF4-FFF2-40B4-BE49-F238E27FC236}">
                  <a16:creationId xmlns:a16="http://schemas.microsoft.com/office/drawing/2014/main" id="{120357DB-0086-5666-7C01-3181EFFAA177}"/>
                </a:ext>
              </a:extLst>
            </p:cNvPr>
            <p:cNvSpPr/>
            <p:nvPr/>
          </p:nvSpPr>
          <p:spPr>
            <a:xfrm>
              <a:off x="9753692" y="1830039"/>
              <a:ext cx="1720994" cy="786652"/>
            </a:xfrm>
            <a:prstGeom prst="roundRect">
              <a:avLst/>
            </a:prstGeom>
            <a:solidFill>
              <a:schemeClr val="bg1"/>
            </a:solidFill>
            <a:ln w="12700"/>
          </p:spPr>
          <p:style>
            <a:lnRef idx="1">
              <a:schemeClr val="accent6"/>
            </a:lnRef>
            <a:fillRef idx="2">
              <a:schemeClr val="accent6"/>
            </a:fillRef>
            <a:effectRef idx="1">
              <a:schemeClr val="accent6"/>
            </a:effectRef>
            <a:fontRef idx="minor">
              <a:schemeClr val="dk1"/>
            </a:fontRef>
          </p:style>
          <p:txBody>
            <a:bodyPr rtlCol="0" anchor="ctr"/>
            <a:lstStyle/>
            <a:p>
              <a:pPr algn="ctr"/>
              <a:r>
                <a:rPr lang="sr-Latn-RS">
                  <a:solidFill>
                    <a:schemeClr val="tx1"/>
                  </a:solidFill>
                </a:rPr>
                <a:t>Self-critique</a:t>
              </a:r>
              <a:endParaRPr lang="en-US">
                <a:solidFill>
                  <a:schemeClr val="tx1"/>
                </a:solidFill>
              </a:endParaRPr>
            </a:p>
          </p:txBody>
        </p:sp>
        <p:sp>
          <p:nvSpPr>
            <p:cNvPr id="44" name="Rectangle: Rounded Corners 43">
              <a:extLst>
                <a:ext uri="{FF2B5EF4-FFF2-40B4-BE49-F238E27FC236}">
                  <a16:creationId xmlns:a16="http://schemas.microsoft.com/office/drawing/2014/main" id="{CC93B28D-4346-52DC-F190-DA2E34850119}"/>
                </a:ext>
              </a:extLst>
            </p:cNvPr>
            <p:cNvSpPr/>
            <p:nvPr/>
          </p:nvSpPr>
          <p:spPr>
            <a:xfrm>
              <a:off x="9741548" y="3697393"/>
              <a:ext cx="1720994" cy="786652"/>
            </a:xfrm>
            <a:prstGeom prst="roundRect">
              <a:avLst/>
            </a:prstGeom>
            <a:solidFill>
              <a:schemeClr val="bg1"/>
            </a:solidFill>
            <a:ln w="12700"/>
          </p:spPr>
          <p:style>
            <a:lnRef idx="1">
              <a:schemeClr val="accent6"/>
            </a:lnRef>
            <a:fillRef idx="2">
              <a:schemeClr val="accent6"/>
            </a:fillRef>
            <a:effectRef idx="1">
              <a:schemeClr val="accent6"/>
            </a:effectRef>
            <a:fontRef idx="minor">
              <a:schemeClr val="dk1"/>
            </a:fontRef>
          </p:style>
          <p:txBody>
            <a:bodyPr rtlCol="0" anchor="ctr"/>
            <a:lstStyle/>
            <a:p>
              <a:pPr algn="ctr"/>
              <a:r>
                <a:rPr lang="sr-Latn-RS">
                  <a:solidFill>
                    <a:schemeClr val="tx1"/>
                  </a:solidFill>
                </a:rPr>
                <a:t>Collaboration</a:t>
              </a:r>
              <a:endParaRPr lang="en-US">
                <a:solidFill>
                  <a:schemeClr val="tx1"/>
                </a:solidFill>
              </a:endParaRPr>
            </a:p>
          </p:txBody>
        </p:sp>
        <p:sp>
          <p:nvSpPr>
            <p:cNvPr id="46" name="Rectangle: Rounded Corners 45">
              <a:extLst>
                <a:ext uri="{FF2B5EF4-FFF2-40B4-BE49-F238E27FC236}">
                  <a16:creationId xmlns:a16="http://schemas.microsoft.com/office/drawing/2014/main" id="{477F3240-6544-4895-BB63-31323DFC1ACB}"/>
                </a:ext>
              </a:extLst>
            </p:cNvPr>
            <p:cNvSpPr/>
            <p:nvPr/>
          </p:nvSpPr>
          <p:spPr>
            <a:xfrm>
              <a:off x="9741549" y="2746375"/>
              <a:ext cx="1720994" cy="786652"/>
            </a:xfrm>
            <a:prstGeom prst="roundRect">
              <a:avLst/>
            </a:prstGeom>
            <a:solidFill>
              <a:schemeClr val="bg1"/>
            </a:solidFill>
            <a:ln w="12700"/>
          </p:spPr>
          <p:style>
            <a:lnRef idx="1">
              <a:schemeClr val="accent6"/>
            </a:lnRef>
            <a:fillRef idx="2">
              <a:schemeClr val="accent6"/>
            </a:fillRef>
            <a:effectRef idx="1">
              <a:schemeClr val="accent6"/>
            </a:effectRef>
            <a:fontRef idx="minor">
              <a:schemeClr val="dk1"/>
            </a:fontRef>
          </p:style>
          <p:txBody>
            <a:bodyPr rtlCol="0" anchor="ctr"/>
            <a:lstStyle/>
            <a:p>
              <a:pPr algn="ctr"/>
              <a:r>
                <a:rPr lang="sr-Latn-RS" sz="1600">
                  <a:solidFill>
                    <a:schemeClr val="tx1"/>
                  </a:solidFill>
                </a:rPr>
                <a:t>Subgoal decomposition</a:t>
              </a:r>
              <a:endParaRPr lang="en-US" sz="1600">
                <a:solidFill>
                  <a:schemeClr val="tx1"/>
                </a:solidFill>
              </a:endParaRPr>
            </a:p>
          </p:txBody>
        </p:sp>
        <p:sp>
          <p:nvSpPr>
            <p:cNvPr id="53" name="Rectangle: Rounded Corners 52">
              <a:extLst>
                <a:ext uri="{FF2B5EF4-FFF2-40B4-BE49-F238E27FC236}">
                  <a16:creationId xmlns:a16="http://schemas.microsoft.com/office/drawing/2014/main" id="{548BCC6B-23F6-74EF-78FE-33B7B95928F8}"/>
                </a:ext>
              </a:extLst>
            </p:cNvPr>
            <p:cNvSpPr/>
            <p:nvPr/>
          </p:nvSpPr>
          <p:spPr>
            <a:xfrm>
              <a:off x="9753692" y="4680190"/>
              <a:ext cx="1720994" cy="786652"/>
            </a:xfrm>
            <a:prstGeom prst="roundRect">
              <a:avLst/>
            </a:prstGeom>
            <a:solidFill>
              <a:schemeClr val="bg1"/>
            </a:solidFill>
            <a:ln w="12700"/>
          </p:spPr>
          <p:style>
            <a:lnRef idx="1">
              <a:schemeClr val="accent6"/>
            </a:lnRef>
            <a:fillRef idx="2">
              <a:schemeClr val="accent6"/>
            </a:fillRef>
            <a:effectRef idx="1">
              <a:schemeClr val="accent6"/>
            </a:effectRef>
            <a:fontRef idx="minor">
              <a:schemeClr val="dk1"/>
            </a:fontRef>
          </p:style>
          <p:txBody>
            <a:bodyPr rtlCol="0" anchor="ctr"/>
            <a:lstStyle/>
            <a:p>
              <a:pPr algn="ctr"/>
              <a:r>
                <a:rPr lang="sr-Latn-RS" sz="1600">
                  <a:solidFill>
                    <a:schemeClr val="tx1"/>
                  </a:solidFill>
                </a:rPr>
                <a:t>...many more design patterns</a:t>
              </a:r>
              <a:endParaRPr lang="en-US" sz="1600">
                <a:solidFill>
                  <a:schemeClr val="tx1"/>
                </a:solidFill>
              </a:endParaRPr>
            </a:p>
          </p:txBody>
        </p:sp>
        <p:cxnSp>
          <p:nvCxnSpPr>
            <p:cNvPr id="54" name="Connector: Curved 53">
              <a:extLst>
                <a:ext uri="{FF2B5EF4-FFF2-40B4-BE49-F238E27FC236}">
                  <a16:creationId xmlns:a16="http://schemas.microsoft.com/office/drawing/2014/main" id="{DC1666A6-A75D-4567-BE31-A5D9FABDA8D5}"/>
                </a:ext>
              </a:extLst>
            </p:cNvPr>
            <p:cNvCxnSpPr>
              <a:cxnSpLocks/>
              <a:stCxn id="12" idx="3"/>
              <a:endCxn id="35" idx="1"/>
            </p:cNvCxnSpPr>
            <p:nvPr/>
          </p:nvCxnSpPr>
          <p:spPr>
            <a:xfrm flipV="1">
              <a:off x="9017559" y="2223365"/>
              <a:ext cx="736133" cy="1352301"/>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59" name="Connector: Curved 58">
              <a:extLst>
                <a:ext uri="{FF2B5EF4-FFF2-40B4-BE49-F238E27FC236}">
                  <a16:creationId xmlns:a16="http://schemas.microsoft.com/office/drawing/2014/main" id="{22C2C7B8-BAE7-98B0-DC41-C985C2E15F27}"/>
                </a:ext>
              </a:extLst>
            </p:cNvPr>
            <p:cNvCxnSpPr>
              <a:cxnSpLocks/>
              <a:stCxn id="12" idx="3"/>
              <a:endCxn id="46" idx="1"/>
            </p:cNvCxnSpPr>
            <p:nvPr/>
          </p:nvCxnSpPr>
          <p:spPr>
            <a:xfrm flipV="1">
              <a:off x="9017559" y="3139701"/>
              <a:ext cx="723990" cy="435965"/>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60" name="Connector: Curved 59">
              <a:extLst>
                <a:ext uri="{FF2B5EF4-FFF2-40B4-BE49-F238E27FC236}">
                  <a16:creationId xmlns:a16="http://schemas.microsoft.com/office/drawing/2014/main" id="{C4B0C307-7ED9-1268-4F95-38848BDEEA3D}"/>
                </a:ext>
              </a:extLst>
            </p:cNvPr>
            <p:cNvCxnSpPr>
              <a:cxnSpLocks/>
              <a:stCxn id="12" idx="3"/>
              <a:endCxn id="44" idx="1"/>
            </p:cNvCxnSpPr>
            <p:nvPr/>
          </p:nvCxnSpPr>
          <p:spPr>
            <a:xfrm>
              <a:off x="9017559" y="3575666"/>
              <a:ext cx="723989" cy="515053"/>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61" name="Connector: Curved 60">
              <a:extLst>
                <a:ext uri="{FF2B5EF4-FFF2-40B4-BE49-F238E27FC236}">
                  <a16:creationId xmlns:a16="http://schemas.microsoft.com/office/drawing/2014/main" id="{DC785DB8-7F8E-CB3C-ABB6-B4509458E8A3}"/>
                </a:ext>
              </a:extLst>
            </p:cNvPr>
            <p:cNvCxnSpPr>
              <a:cxnSpLocks/>
              <a:stCxn id="12" idx="3"/>
              <a:endCxn id="53" idx="1"/>
            </p:cNvCxnSpPr>
            <p:nvPr/>
          </p:nvCxnSpPr>
          <p:spPr>
            <a:xfrm>
              <a:off x="9017559" y="3575666"/>
              <a:ext cx="736133" cy="1497850"/>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pic>
          <p:nvPicPr>
            <p:cNvPr id="62" name="Graphic 61" descr="Calculator with solid fill">
              <a:extLst>
                <a:ext uri="{FF2B5EF4-FFF2-40B4-BE49-F238E27FC236}">
                  <a16:creationId xmlns:a16="http://schemas.microsoft.com/office/drawing/2014/main" id="{5963B62F-F28A-C5A7-CA8A-D2239111FD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2001" y="3462461"/>
              <a:ext cx="585555" cy="585555"/>
            </a:xfrm>
            <a:prstGeom prst="rect">
              <a:avLst/>
            </a:prstGeom>
          </p:spPr>
        </p:pic>
        <p:pic>
          <p:nvPicPr>
            <p:cNvPr id="63" name="Graphic 62" descr="Daily calendar with solid fill">
              <a:extLst>
                <a:ext uri="{FF2B5EF4-FFF2-40B4-BE49-F238E27FC236}">
                  <a16:creationId xmlns:a16="http://schemas.microsoft.com/office/drawing/2014/main" id="{574F7216-9D6F-5AA5-A880-5CE185EE36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2001" y="4309192"/>
              <a:ext cx="634090" cy="634090"/>
            </a:xfrm>
            <a:prstGeom prst="rect">
              <a:avLst/>
            </a:prstGeom>
          </p:spPr>
        </p:pic>
        <p:pic>
          <p:nvPicPr>
            <p:cNvPr id="64" name="Graphic 63" descr="Ethernet with solid fill">
              <a:extLst>
                <a:ext uri="{FF2B5EF4-FFF2-40B4-BE49-F238E27FC236}">
                  <a16:creationId xmlns:a16="http://schemas.microsoft.com/office/drawing/2014/main" id="{453CA9EA-5BFF-042D-AB97-A4BB1FD3E90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9766" y="2561289"/>
              <a:ext cx="710023" cy="710023"/>
            </a:xfrm>
            <a:prstGeom prst="rect">
              <a:avLst/>
            </a:prstGeom>
          </p:spPr>
        </p:pic>
        <p:pic>
          <p:nvPicPr>
            <p:cNvPr id="65" name="Graphic 64" descr="Wireless router with solid fill">
              <a:extLst>
                <a:ext uri="{FF2B5EF4-FFF2-40B4-BE49-F238E27FC236}">
                  <a16:creationId xmlns:a16="http://schemas.microsoft.com/office/drawing/2014/main" id="{A09163C1-8B3C-DA42-0626-D3404D72EF3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8890" y="1695806"/>
              <a:ext cx="717846" cy="717846"/>
            </a:xfrm>
            <a:prstGeom prst="rect">
              <a:avLst/>
            </a:prstGeom>
          </p:spPr>
        </p:pic>
      </p:grpSp>
    </p:spTree>
    <p:extLst>
      <p:ext uri="{BB962C8B-B14F-4D97-AF65-F5344CB8AC3E}">
        <p14:creationId xmlns:p14="http://schemas.microsoft.com/office/powerpoint/2010/main" val="202227129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14DBB-BC78-94C7-DFE5-263F21818306}"/>
            </a:ext>
          </a:extLst>
        </p:cNvPr>
        <p:cNvGrpSpPr/>
        <p:nvPr/>
      </p:nvGrpSpPr>
      <p:grpSpPr>
        <a:xfrm>
          <a:off x="0" y="0"/>
          <a:ext cx="0" cy="0"/>
          <a:chOff x="0" y="0"/>
          <a:chExt cx="0" cy="0"/>
        </a:xfrm>
      </p:grpSpPr>
      <p:sp>
        <p:nvSpPr>
          <p:cNvPr id="106" name="Rounded Rectangle 18">
            <a:extLst>
              <a:ext uri="{FF2B5EF4-FFF2-40B4-BE49-F238E27FC236}">
                <a16:creationId xmlns:a16="http://schemas.microsoft.com/office/drawing/2014/main" id="{822193F5-6CAD-D17E-4986-8065B39698E9}"/>
              </a:ext>
            </a:extLst>
          </p:cNvPr>
          <p:cNvSpPr>
            <a:spLocks/>
          </p:cNvSpPr>
          <p:nvPr/>
        </p:nvSpPr>
        <p:spPr bwMode="auto">
          <a:xfrm>
            <a:off x="588263" y="4550568"/>
            <a:ext cx="1991507" cy="1727007"/>
          </a:xfrm>
          <a:prstGeom prst="roundRect">
            <a:avLst>
              <a:gd name="adj" fmla="val 7286"/>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252000" rIns="144000" bIns="14400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prstClr val="white"/>
                </a:solidFill>
                <a:effectLst/>
                <a:uLnTx/>
                <a:uFillTx/>
                <a:latin typeface="Segoe UI Semibold"/>
                <a:ea typeface="+mn-ea"/>
                <a:cs typeface="+mn-cs"/>
              </a:rPr>
              <a:t>AppCode.class</a:t>
            </a:r>
            <a:endParaRPr kumimoji="0" lang="en-US" sz="1200" b="0" i="0" u="none" strike="noStrike" kern="1200" cap="none" spc="0" normalizeH="0" baseline="0" noProof="0">
              <a:ln>
                <a:noFill/>
              </a:ln>
              <a:solidFill>
                <a:prstClr val="white"/>
              </a:solidFill>
              <a:effectLst/>
              <a:uLnTx/>
              <a:uFillTx/>
              <a:latin typeface="Segoe UI Semibold"/>
              <a:ea typeface="+mn-ea"/>
              <a:cs typeface="+mn-cs"/>
            </a:endParaRPr>
          </a:p>
          <a:p>
            <a:pPr marL="0" marR="0" lvl="0" indent="0" algn="l" defTabSz="932449" rtl="0" eaLnBrk="1" fontAlgn="base" latinLnBrk="0" hangingPunct="1">
              <a:lnSpc>
                <a:spcPct val="100000"/>
              </a:lnSpc>
              <a:spcBef>
                <a:spcPts val="0"/>
              </a:spcBef>
              <a:spcAft>
                <a:spcPct val="0"/>
              </a:spcAft>
              <a:buClrTx/>
              <a:buSzTx/>
              <a:buFontTx/>
              <a:buNone/>
              <a:tabLst/>
              <a:defRPr/>
            </a:pPr>
            <a:endParaRPr kumimoji="0" lang="en-US" sz="800" b="1" i="0" u="none" strike="noStrike" kern="1200" cap="none" spc="0" normalizeH="0" baseline="0" noProof="0">
              <a:ln>
                <a:noFill/>
              </a:ln>
              <a:solidFill>
                <a:srgbClr val="FFFFFF"/>
              </a:solidFill>
              <a:effectLst/>
              <a:uLnTx/>
              <a:uFillTx/>
              <a:latin typeface="Consolas" panose="020B0609020204030204" pitchFamily="49" charset="0"/>
              <a:ea typeface="+mn-ea"/>
              <a:cs typeface="+mn-cs"/>
            </a:endParaRPr>
          </a:p>
          <a:p>
            <a:pPr marL="0" marR="0" lvl="0" indent="0" algn="l" defTabSz="932449" rtl="0" eaLnBrk="1" fontAlgn="base" latinLnBrk="0" hangingPunct="1">
              <a:lnSpc>
                <a:spcPct val="100000"/>
              </a:lnSpc>
              <a:spcBef>
                <a:spcPts val="0"/>
              </a:spcBef>
              <a:spcAft>
                <a:spcPct val="0"/>
              </a:spcAft>
              <a:buClrTx/>
              <a:buSzTx/>
              <a:buFontTx/>
              <a:buNone/>
              <a:tabLst/>
              <a:defRPr/>
            </a:pPr>
            <a:endParaRPr kumimoji="0" lang="en-US" sz="1000" b="1" i="0" u="none" strike="noStrike" kern="1200" cap="none" spc="0" normalizeH="0" baseline="0" noProof="0">
              <a:ln>
                <a:noFill/>
              </a:ln>
              <a:solidFill>
                <a:srgbClr val="FFFFFF"/>
              </a:solidFill>
              <a:effectLst/>
              <a:uLnTx/>
              <a:uFillTx/>
              <a:latin typeface="Consolas" panose="020B0609020204030204" pitchFamily="49" charset="0"/>
              <a:ea typeface="+mn-ea"/>
              <a:cs typeface="+mn-cs"/>
            </a:endParaRPr>
          </a:p>
          <a:p>
            <a:pPr marL="0" marR="0" lvl="0" indent="0" algn="l" defTabSz="932449" rtl="0" eaLnBrk="1" fontAlgn="base" latinLnBrk="0" hangingPunct="1">
              <a:lnSpc>
                <a:spcPct val="100000"/>
              </a:lnSpc>
              <a:spcBef>
                <a:spcPts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Consolas" panose="020B0609020204030204" pitchFamily="49" charset="0"/>
                <a:ea typeface="+mn-ea"/>
                <a:cs typeface="+mn-cs"/>
              </a:rPr>
              <a:t>Search</a:t>
            </a:r>
            <a: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 </a:t>
            </a:r>
            <a:r>
              <a:rPr kumimoji="0" lang="en-US" sz="1000" b="0"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minPrice</a:t>
            </a:r>
            <a: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a:t>
            </a:r>
            <a:r>
              <a:rPr kumimoji="0" lang="en-US" sz="1000" b="0"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maxPrice</a:t>
            </a:r>
            <a: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category )</a:t>
            </a:r>
            <a:b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br>
            <a:b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br>
            <a:b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br>
            <a:endPar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endParaRPr>
          </a:p>
        </p:txBody>
      </p:sp>
      <p:sp>
        <p:nvSpPr>
          <p:cNvPr id="17" name="Title 16">
            <a:extLst>
              <a:ext uri="{FF2B5EF4-FFF2-40B4-BE49-F238E27FC236}">
                <a16:creationId xmlns:a16="http://schemas.microsoft.com/office/drawing/2014/main" id="{2E76D053-3C45-9045-BA4F-1B64FB54AE09}"/>
              </a:ext>
            </a:extLst>
          </p:cNvPr>
          <p:cNvSpPr>
            <a:spLocks noGrp="1"/>
          </p:cNvSpPr>
          <p:nvPr>
            <p:ph type="title"/>
          </p:nvPr>
        </p:nvSpPr>
        <p:spPr>
          <a:xfrm>
            <a:off x="588263" y="457200"/>
            <a:ext cx="11018520" cy="553998"/>
          </a:xfrm>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pPr algn="ctr"/>
            <a:r>
              <a:rPr lang="en-US"/>
              <a:t>Agentic Pattern  - Tools Calling</a:t>
            </a:r>
          </a:p>
        </p:txBody>
      </p:sp>
      <p:sp>
        <p:nvSpPr>
          <p:cNvPr id="4" name="Oval 3">
            <a:extLst>
              <a:ext uri="{FF2B5EF4-FFF2-40B4-BE49-F238E27FC236}">
                <a16:creationId xmlns:a16="http://schemas.microsoft.com/office/drawing/2014/main" id="{8483A2C1-AD32-11E8-813A-41C856966633}"/>
              </a:ext>
              <a:ext uri="{C183D7F6-B498-43B3-948B-1728B52AA6E4}">
                <adec:decorative xmlns:adec="http://schemas.microsoft.com/office/drawing/2017/decorative" val="1"/>
              </a:ext>
            </a:extLst>
          </p:cNvPr>
          <p:cNvSpPr>
            <a:spLocks/>
          </p:cNvSpPr>
          <p:nvPr/>
        </p:nvSpPr>
        <p:spPr bwMode="auto">
          <a:xfrm>
            <a:off x="596596" y="2132158"/>
            <a:ext cx="618123" cy="618123"/>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5" name="Graphic 35">
            <a:extLst>
              <a:ext uri="{FF2B5EF4-FFF2-40B4-BE49-F238E27FC236}">
                <a16:creationId xmlns:a16="http://schemas.microsoft.com/office/drawing/2014/main" id="{45DCFFE7-CAF6-55D0-122E-BCAC8E27EA96}"/>
              </a:ext>
              <a:ext uri="{C183D7F6-B498-43B3-948B-1728B52AA6E4}">
                <adec:decorative xmlns:adec="http://schemas.microsoft.com/office/drawing/2017/decorative" val="1"/>
              </a:ext>
            </a:extLst>
          </p:cNvPr>
          <p:cNvSpPr/>
          <p:nvPr/>
        </p:nvSpPr>
        <p:spPr>
          <a:xfrm>
            <a:off x="801066" y="2310515"/>
            <a:ext cx="209182" cy="261409"/>
          </a:xfrm>
          <a:custGeom>
            <a:avLst/>
            <a:gdLst>
              <a:gd name="connsiteX0" fmla="*/ 465699 w 541899"/>
              <a:gd name="connsiteY0" fmla="*/ 406264 h 677196"/>
              <a:gd name="connsiteX1" fmla="*/ 541899 w 541899"/>
              <a:gd name="connsiteY1" fmla="*/ 482396 h 677196"/>
              <a:gd name="connsiteX2" fmla="*/ 541899 w 541899"/>
              <a:gd name="connsiteY2" fmla="*/ 482430 h 677196"/>
              <a:gd name="connsiteX3" fmla="*/ 541899 w 541899"/>
              <a:gd name="connsiteY3" fmla="*/ 513519 h 677196"/>
              <a:gd name="connsiteX4" fmla="*/ 524526 w 541899"/>
              <a:gd name="connsiteY4" fmla="*/ 567672 h 677196"/>
              <a:gd name="connsiteX5" fmla="*/ 270831 w 541899"/>
              <a:gd name="connsiteY5" fmla="*/ 677196 h 677196"/>
              <a:gd name="connsiteX6" fmla="*/ 17272 w 541899"/>
              <a:gd name="connsiteY6" fmla="*/ 567570 h 677196"/>
              <a:gd name="connsiteX7" fmla="*/ 0 w 541899"/>
              <a:gd name="connsiteY7" fmla="*/ 513553 h 677196"/>
              <a:gd name="connsiteX8" fmla="*/ 0 w 541899"/>
              <a:gd name="connsiteY8" fmla="*/ 482396 h 677196"/>
              <a:gd name="connsiteX9" fmla="*/ 76132 w 541899"/>
              <a:gd name="connsiteY9" fmla="*/ 406196 h 677196"/>
              <a:gd name="connsiteX10" fmla="*/ 76166 w 541899"/>
              <a:gd name="connsiteY10" fmla="*/ 406196 h 677196"/>
              <a:gd name="connsiteX11" fmla="*/ 465666 w 541899"/>
              <a:gd name="connsiteY11" fmla="*/ 406196 h 677196"/>
              <a:gd name="connsiteX12" fmla="*/ 270831 w 541899"/>
              <a:gd name="connsiteY12" fmla="*/ 0 h 677196"/>
              <a:gd name="connsiteX13" fmla="*/ 440164 w 541899"/>
              <a:gd name="connsiteY13" fmla="*/ 169333 h 677196"/>
              <a:gd name="connsiteX14" fmla="*/ 270831 w 541899"/>
              <a:gd name="connsiteY14" fmla="*/ 338666 h 677196"/>
              <a:gd name="connsiteX15" fmla="*/ 101498 w 541899"/>
              <a:gd name="connsiteY15" fmla="*/ 169333 h 677196"/>
              <a:gd name="connsiteX16" fmla="*/ 270831 w 541899"/>
              <a:gd name="connsiteY16" fmla="*/ 0 h 67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899" h="677196">
                <a:moveTo>
                  <a:pt x="465699" y="406264"/>
                </a:moveTo>
                <a:cubicBezTo>
                  <a:pt x="507765" y="406243"/>
                  <a:pt x="541879" y="440330"/>
                  <a:pt x="541899" y="482396"/>
                </a:cubicBezTo>
                <a:cubicBezTo>
                  <a:pt x="541899" y="482406"/>
                  <a:pt x="541899" y="482419"/>
                  <a:pt x="541899" y="482430"/>
                </a:cubicBezTo>
                <a:lnTo>
                  <a:pt x="541899" y="513519"/>
                </a:lnTo>
                <a:cubicBezTo>
                  <a:pt x="541896" y="532938"/>
                  <a:pt x="535820" y="551873"/>
                  <a:pt x="524526" y="567672"/>
                </a:cubicBezTo>
                <a:cubicBezTo>
                  <a:pt x="472168" y="640925"/>
                  <a:pt x="386655" y="677196"/>
                  <a:pt x="270831" y="677196"/>
                </a:cubicBezTo>
                <a:cubicBezTo>
                  <a:pt x="154940" y="677196"/>
                  <a:pt x="69494" y="640891"/>
                  <a:pt x="17272" y="567570"/>
                </a:cubicBezTo>
                <a:cubicBezTo>
                  <a:pt x="6039" y="551798"/>
                  <a:pt x="2" y="532918"/>
                  <a:pt x="0" y="513553"/>
                </a:cubicBezTo>
                <a:lnTo>
                  <a:pt x="0" y="482396"/>
                </a:lnTo>
                <a:cubicBezTo>
                  <a:pt x="-19" y="440330"/>
                  <a:pt x="34067" y="406216"/>
                  <a:pt x="76132" y="406196"/>
                </a:cubicBezTo>
                <a:cubicBezTo>
                  <a:pt x="76143" y="406196"/>
                  <a:pt x="76155" y="406196"/>
                  <a:pt x="76166" y="406196"/>
                </a:cubicBezTo>
                <a:lnTo>
                  <a:pt x="465666" y="406196"/>
                </a:lnTo>
                <a:close/>
                <a:moveTo>
                  <a:pt x="270831" y="0"/>
                </a:moveTo>
                <a:cubicBezTo>
                  <a:pt x="364350" y="0"/>
                  <a:pt x="440164" y="75813"/>
                  <a:pt x="440164" y="169333"/>
                </a:cubicBezTo>
                <a:cubicBezTo>
                  <a:pt x="440164" y="262853"/>
                  <a:pt x="364350" y="338666"/>
                  <a:pt x="270831" y="338666"/>
                </a:cubicBezTo>
                <a:cubicBezTo>
                  <a:pt x="177311" y="338666"/>
                  <a:pt x="101498" y="262853"/>
                  <a:pt x="101498" y="169333"/>
                </a:cubicBezTo>
                <a:cubicBezTo>
                  <a:pt x="101498" y="75813"/>
                  <a:pt x="177311" y="0"/>
                  <a:pt x="270831" y="0"/>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7" name="TextBox 155">
            <a:extLst>
              <a:ext uri="{FF2B5EF4-FFF2-40B4-BE49-F238E27FC236}">
                <a16:creationId xmlns:a16="http://schemas.microsoft.com/office/drawing/2014/main" id="{60C47DCE-228C-518B-B6AF-C6E3D59C8051}"/>
              </a:ext>
              <a:ext uri="{C183D7F6-B498-43B3-948B-1728B52AA6E4}">
                <adec:decorative xmlns:adec="http://schemas.microsoft.com/office/drawing/2017/decorative" val="1"/>
              </a:ext>
            </a:extLst>
          </p:cNvPr>
          <p:cNvSpPr txBox="1">
            <a:spLocks/>
          </p:cNvSpPr>
          <p:nvPr/>
        </p:nvSpPr>
        <p:spPr>
          <a:xfrm>
            <a:off x="588263" y="2814772"/>
            <a:ext cx="634790"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Semibold"/>
                <a:ea typeface="+mn-ea"/>
                <a:cs typeface="+mn-cs"/>
              </a:rPr>
              <a:t>Users</a:t>
            </a:r>
          </a:p>
        </p:txBody>
      </p:sp>
      <p:cxnSp>
        <p:nvCxnSpPr>
          <p:cNvPr id="47" name="Connettore 2 46">
            <a:extLst>
              <a:ext uri="{FF2B5EF4-FFF2-40B4-BE49-F238E27FC236}">
                <a16:creationId xmlns:a16="http://schemas.microsoft.com/office/drawing/2014/main" id="{8D2E7E40-CA1C-4CEF-F908-744A7578F298}"/>
              </a:ext>
              <a:ext uri="{C183D7F6-B498-43B3-948B-1728B52AA6E4}">
                <adec:decorative xmlns:adec="http://schemas.microsoft.com/office/drawing/2017/decorative" val="1"/>
              </a:ext>
            </a:extLst>
          </p:cNvPr>
          <p:cNvCxnSpPr>
            <a:cxnSpLocks/>
            <a:stCxn id="4" idx="6"/>
            <a:endCxn id="21" idx="2"/>
          </p:cNvCxnSpPr>
          <p:nvPr/>
        </p:nvCxnSpPr>
        <p:spPr>
          <a:xfrm>
            <a:off x="1214719" y="2441220"/>
            <a:ext cx="3923900"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48" name="CasellaDiTesto 47">
            <a:extLst>
              <a:ext uri="{FF2B5EF4-FFF2-40B4-BE49-F238E27FC236}">
                <a16:creationId xmlns:a16="http://schemas.microsoft.com/office/drawing/2014/main" id="{3BB957CF-B1FF-057F-1A0E-4E6D0C3C8568}"/>
              </a:ext>
            </a:extLst>
          </p:cNvPr>
          <p:cNvSpPr txBox="1"/>
          <p:nvPr/>
        </p:nvSpPr>
        <p:spPr>
          <a:xfrm>
            <a:off x="1939714" y="1677221"/>
            <a:ext cx="2473910" cy="492443"/>
          </a:xfrm>
          <a:prstGeom prst="rect">
            <a:avLst/>
          </a:prstGeom>
          <a:noFill/>
        </p:spPr>
        <p:txBody>
          <a:bodyPr wrap="square" lIns="0" tIns="0" rIns="0" bIns="0" rtlCol="0">
            <a:spAutoFit/>
          </a:bodyPr>
          <a:lstStyle>
            <a:defPPr>
              <a:defRPr lang="en-US"/>
            </a:defPPr>
            <a:lvl1pPr algn="ctr">
              <a:defRPr sz="1600"/>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What electronics do you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have between $10 and $50</a:t>
            </a:r>
          </a:p>
        </p:txBody>
      </p:sp>
      <p:sp>
        <p:nvSpPr>
          <p:cNvPr id="51" name="Ovale 50">
            <a:extLst>
              <a:ext uri="{FF2B5EF4-FFF2-40B4-BE49-F238E27FC236}">
                <a16:creationId xmlns:a16="http://schemas.microsoft.com/office/drawing/2014/main" id="{D64F7BC1-6C7A-1907-2F4F-02FD8E35C5F1}"/>
              </a:ext>
            </a:extLst>
          </p:cNvPr>
          <p:cNvSpPr/>
          <p:nvPr/>
        </p:nvSpPr>
        <p:spPr bwMode="auto">
          <a:xfrm>
            <a:off x="2995694" y="2258926"/>
            <a:ext cx="361950" cy="364587"/>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600"/>
              </a:spcBef>
              <a:spcAft>
                <a:spcPct val="0"/>
              </a:spcAft>
              <a:buClrTx/>
              <a:buSzTx/>
              <a:buFontTx/>
              <a:buNone/>
              <a:tabLst/>
              <a:defRPr/>
            </a:pPr>
            <a:r>
              <a:rPr kumimoji="0" lang="en-US" sz="1400" b="1" i="0" u="none" strike="noStrike" kern="1200" cap="none" spc="0" normalizeH="0" baseline="0" noProof="0">
                <a:ln>
                  <a:noFill/>
                </a:ln>
                <a:gradFill>
                  <a:gsLst>
                    <a:gs pos="60140">
                      <a:srgbClr val="000000"/>
                    </a:gs>
                    <a:gs pos="44000">
                      <a:srgbClr val="000000"/>
                    </a:gs>
                  </a:gsLst>
                  <a:path path="circle">
                    <a:fillToRect l="100000" t="100000"/>
                  </a:path>
                </a:gradFill>
                <a:effectLst/>
                <a:uLnTx/>
                <a:uFillTx/>
                <a:latin typeface="Segoe UI Semibold"/>
                <a:ea typeface="+mn-ea"/>
                <a:cs typeface="+mn-cs"/>
              </a:rPr>
              <a:t>3</a:t>
            </a:r>
            <a:endParaRPr kumimoji="0" lang="en-US" sz="1400" b="1" i="0" u="none" strike="noStrike" kern="1200" cap="none" spc="0" normalizeH="0" baseline="0" noProof="0" err="1">
              <a:ln>
                <a:noFill/>
              </a:ln>
              <a:gradFill>
                <a:gsLst>
                  <a:gs pos="60140">
                    <a:srgbClr val="000000"/>
                  </a:gs>
                  <a:gs pos="44000">
                    <a:srgbClr val="000000"/>
                  </a:gs>
                </a:gsLst>
                <a:path path="circle">
                  <a:fillToRect l="100000" t="100000"/>
                </a:path>
              </a:gradFill>
              <a:effectLst/>
              <a:uLnTx/>
              <a:uFillTx/>
              <a:latin typeface="Segoe UI Semibold"/>
              <a:ea typeface="+mn-ea"/>
              <a:cs typeface="+mn-cs"/>
            </a:endParaRPr>
          </a:p>
        </p:txBody>
      </p:sp>
      <p:sp>
        <p:nvSpPr>
          <p:cNvPr id="39" name="TextBox 155">
            <a:extLst>
              <a:ext uri="{FF2B5EF4-FFF2-40B4-BE49-F238E27FC236}">
                <a16:creationId xmlns:a16="http://schemas.microsoft.com/office/drawing/2014/main" id="{4E8A26C7-2F2F-AE8A-056E-A3B9361E500E}"/>
              </a:ext>
              <a:ext uri="{C183D7F6-B498-43B3-948B-1728B52AA6E4}">
                <adec:decorative xmlns:adec="http://schemas.microsoft.com/office/drawing/2017/decorative" val="1"/>
              </a:ext>
            </a:extLst>
          </p:cNvPr>
          <p:cNvSpPr txBox="1">
            <a:spLocks/>
          </p:cNvSpPr>
          <p:nvPr/>
        </p:nvSpPr>
        <p:spPr>
          <a:xfrm>
            <a:off x="5040375" y="1424122"/>
            <a:ext cx="814610"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Semibold"/>
                <a:ea typeface="+mn-ea"/>
                <a:cs typeface="+mn-cs"/>
              </a:rPr>
              <a:t>LLM Model</a:t>
            </a:r>
          </a:p>
        </p:txBody>
      </p:sp>
      <p:sp>
        <p:nvSpPr>
          <p:cNvPr id="21" name="Oval 20">
            <a:extLst>
              <a:ext uri="{FF2B5EF4-FFF2-40B4-BE49-F238E27FC236}">
                <a16:creationId xmlns:a16="http://schemas.microsoft.com/office/drawing/2014/main" id="{264DA30A-A6F0-8212-609F-844566CC1668}"/>
              </a:ext>
              <a:ext uri="{C183D7F6-B498-43B3-948B-1728B52AA6E4}">
                <adec:decorative xmlns:adec="http://schemas.microsoft.com/office/drawing/2017/decorative" val="1"/>
              </a:ext>
            </a:extLst>
          </p:cNvPr>
          <p:cNvSpPr/>
          <p:nvPr/>
        </p:nvSpPr>
        <p:spPr bwMode="auto">
          <a:xfrm>
            <a:off x="5138619" y="2132158"/>
            <a:ext cx="618123" cy="618123"/>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25" name="Graphic 21">
            <a:extLst>
              <a:ext uri="{FF2B5EF4-FFF2-40B4-BE49-F238E27FC236}">
                <a16:creationId xmlns:a16="http://schemas.microsoft.com/office/drawing/2014/main" id="{57ED8704-C814-4F91-F25C-9BE758576604}"/>
              </a:ext>
              <a:ext uri="{C183D7F6-B498-43B3-948B-1728B52AA6E4}">
                <adec:decorative xmlns:adec="http://schemas.microsoft.com/office/drawing/2017/decorative" val="1"/>
              </a:ext>
            </a:extLst>
          </p:cNvPr>
          <p:cNvSpPr/>
          <p:nvPr/>
        </p:nvSpPr>
        <p:spPr>
          <a:xfrm>
            <a:off x="5309529" y="2303138"/>
            <a:ext cx="276302" cy="276163"/>
          </a:xfrm>
          <a:custGeom>
            <a:avLst/>
            <a:gdLst>
              <a:gd name="connsiteX0" fmla="*/ 77534 w 190500"/>
              <a:gd name="connsiteY0" fmla="*/ 0 h 190404"/>
              <a:gd name="connsiteX1" fmla="*/ 88106 w 190500"/>
              <a:gd name="connsiteY1" fmla="*/ 13440 h 190404"/>
              <a:gd name="connsiteX2" fmla="*/ 88106 w 190500"/>
              <a:gd name="connsiteY2" fmla="*/ 54712 h 190404"/>
              <a:gd name="connsiteX3" fmla="*/ 79581 w 190500"/>
              <a:gd name="connsiteY3" fmla="*/ 54712 h 190404"/>
              <a:gd name="connsiteX4" fmla="*/ 54778 w 190500"/>
              <a:gd name="connsiteY4" fmla="*/ 44196 h 190404"/>
              <a:gd name="connsiteX5" fmla="*/ 44262 w 190500"/>
              <a:gd name="connsiteY5" fmla="*/ 68999 h 190404"/>
              <a:gd name="connsiteX6" fmla="*/ 69065 w 190500"/>
              <a:gd name="connsiteY6" fmla="*/ 79515 h 190404"/>
              <a:gd name="connsiteX7" fmla="*/ 79581 w 190500"/>
              <a:gd name="connsiteY7" fmla="*/ 68999 h 190404"/>
              <a:gd name="connsiteX8" fmla="*/ 88106 w 190500"/>
              <a:gd name="connsiteY8" fmla="*/ 68999 h 190404"/>
              <a:gd name="connsiteX9" fmla="*/ 88106 w 190500"/>
              <a:gd name="connsiteY9" fmla="*/ 172803 h 190404"/>
              <a:gd name="connsiteX10" fmla="*/ 80648 w 190500"/>
              <a:gd name="connsiteY10" fmla="*/ 186709 h 190404"/>
              <a:gd name="connsiteX11" fmla="*/ 65789 w 190500"/>
              <a:gd name="connsiteY11" fmla="*/ 190405 h 190404"/>
              <a:gd name="connsiteX12" fmla="*/ 33823 w 190500"/>
              <a:gd name="connsiteY12" fmla="*/ 174517 h 190404"/>
              <a:gd name="connsiteX13" fmla="*/ 24108 w 190500"/>
              <a:gd name="connsiteY13" fmla="*/ 154162 h 190404"/>
              <a:gd name="connsiteX14" fmla="*/ 12021 w 190500"/>
              <a:gd name="connsiteY14" fmla="*/ 147590 h 190404"/>
              <a:gd name="connsiteX15" fmla="*/ 0 w 190500"/>
              <a:gd name="connsiteY15" fmla="*/ 118681 h 190404"/>
              <a:gd name="connsiteX16" fmla="*/ 1810 w 190500"/>
              <a:gd name="connsiteY16" fmla="*/ 99955 h 190404"/>
              <a:gd name="connsiteX17" fmla="*/ 41910 w 190500"/>
              <a:gd name="connsiteY17" fmla="*/ 99955 h 190404"/>
              <a:gd name="connsiteX18" fmla="*/ 54626 w 190500"/>
              <a:gd name="connsiteY18" fmla="*/ 110919 h 190404"/>
              <a:gd name="connsiteX19" fmla="*/ 44305 w 190500"/>
              <a:gd name="connsiteY19" fmla="*/ 135805 h 190404"/>
              <a:gd name="connsiteX20" fmla="*/ 69191 w 190500"/>
              <a:gd name="connsiteY20" fmla="*/ 146125 h 190404"/>
              <a:gd name="connsiteX21" fmla="*/ 79512 w 190500"/>
              <a:gd name="connsiteY21" fmla="*/ 121239 h 190404"/>
              <a:gd name="connsiteX22" fmla="*/ 68980 w 190500"/>
              <a:gd name="connsiteY22" fmla="*/ 110833 h 190404"/>
              <a:gd name="connsiteX23" fmla="*/ 41910 w 190500"/>
              <a:gd name="connsiteY23" fmla="*/ 85668 h 190404"/>
              <a:gd name="connsiteX24" fmla="*/ 9906 w 190500"/>
              <a:gd name="connsiteY24" fmla="*/ 85668 h 190404"/>
              <a:gd name="connsiteX25" fmla="*/ 14621 w 190500"/>
              <a:gd name="connsiteY25" fmla="*/ 82791 h 190404"/>
              <a:gd name="connsiteX26" fmla="*/ 12925 w 190500"/>
              <a:gd name="connsiteY26" fmla="*/ 72057 h 190404"/>
              <a:gd name="connsiteX27" fmla="*/ 15735 w 190500"/>
              <a:gd name="connsiteY27" fmla="*/ 51283 h 190404"/>
              <a:gd name="connsiteX28" fmla="*/ 25622 w 190500"/>
              <a:gd name="connsiteY28" fmla="*/ 34385 h 190404"/>
              <a:gd name="connsiteX29" fmla="*/ 36062 w 190500"/>
              <a:gd name="connsiteY29" fmla="*/ 28985 h 190404"/>
              <a:gd name="connsiteX30" fmla="*/ 48949 w 190500"/>
              <a:gd name="connsiteY30" fmla="*/ 9582 h 190404"/>
              <a:gd name="connsiteX31" fmla="*/ 77524 w 190500"/>
              <a:gd name="connsiteY31" fmla="*/ 0 h 190404"/>
              <a:gd name="connsiteX32" fmla="*/ 102394 w 190500"/>
              <a:gd name="connsiteY32" fmla="*/ 142818 h 190404"/>
              <a:gd name="connsiteX33" fmla="*/ 118110 w 190500"/>
              <a:gd name="connsiteY33" fmla="*/ 142818 h 190404"/>
              <a:gd name="connsiteX34" fmla="*/ 145256 w 190500"/>
              <a:gd name="connsiteY34" fmla="*/ 115672 h 190404"/>
              <a:gd name="connsiteX35" fmla="*/ 145256 w 190500"/>
              <a:gd name="connsiteY35" fmla="*/ 98574 h 190404"/>
              <a:gd name="connsiteX36" fmla="*/ 155772 w 190500"/>
              <a:gd name="connsiteY36" fmla="*/ 73771 h 190404"/>
              <a:gd name="connsiteX37" fmla="*/ 130969 w 190500"/>
              <a:gd name="connsiteY37" fmla="*/ 63255 h 190404"/>
              <a:gd name="connsiteX38" fmla="*/ 120453 w 190500"/>
              <a:gd name="connsiteY38" fmla="*/ 88058 h 190404"/>
              <a:gd name="connsiteX39" fmla="*/ 130969 w 190500"/>
              <a:gd name="connsiteY39" fmla="*/ 98574 h 190404"/>
              <a:gd name="connsiteX40" fmla="*/ 130969 w 190500"/>
              <a:gd name="connsiteY40" fmla="*/ 115672 h 190404"/>
              <a:gd name="connsiteX41" fmla="*/ 118110 w 190500"/>
              <a:gd name="connsiteY41" fmla="*/ 128530 h 190404"/>
              <a:gd name="connsiteX42" fmla="*/ 102394 w 190500"/>
              <a:gd name="connsiteY42" fmla="*/ 128530 h 190404"/>
              <a:gd name="connsiteX43" fmla="*/ 102394 w 190500"/>
              <a:gd name="connsiteY43" fmla="*/ 13440 h 190404"/>
              <a:gd name="connsiteX44" fmla="*/ 112967 w 190500"/>
              <a:gd name="connsiteY44" fmla="*/ 0 h 190404"/>
              <a:gd name="connsiteX45" fmla="*/ 141551 w 190500"/>
              <a:gd name="connsiteY45" fmla="*/ 9582 h 190404"/>
              <a:gd name="connsiteX46" fmla="*/ 154438 w 190500"/>
              <a:gd name="connsiteY46" fmla="*/ 28985 h 190404"/>
              <a:gd name="connsiteX47" fmla="*/ 164878 w 190500"/>
              <a:gd name="connsiteY47" fmla="*/ 34385 h 190404"/>
              <a:gd name="connsiteX48" fmla="*/ 174765 w 190500"/>
              <a:gd name="connsiteY48" fmla="*/ 51283 h 190404"/>
              <a:gd name="connsiteX49" fmla="*/ 177575 w 190500"/>
              <a:gd name="connsiteY49" fmla="*/ 72057 h 190404"/>
              <a:gd name="connsiteX50" fmla="*/ 175879 w 190500"/>
              <a:gd name="connsiteY50" fmla="*/ 82791 h 190404"/>
              <a:gd name="connsiteX51" fmla="*/ 176508 w 190500"/>
              <a:gd name="connsiteY51" fmla="*/ 83077 h 190404"/>
              <a:gd name="connsiteX52" fmla="*/ 185023 w 190500"/>
              <a:gd name="connsiteY52" fmla="*/ 90792 h 190404"/>
              <a:gd name="connsiteX53" fmla="*/ 190500 w 190500"/>
              <a:gd name="connsiteY53" fmla="*/ 118681 h 190404"/>
              <a:gd name="connsiteX54" fmla="*/ 178479 w 190500"/>
              <a:gd name="connsiteY54" fmla="*/ 147590 h 190404"/>
              <a:gd name="connsiteX55" fmla="*/ 166383 w 190500"/>
              <a:gd name="connsiteY55" fmla="*/ 154162 h 190404"/>
              <a:gd name="connsiteX56" fmla="*/ 156677 w 190500"/>
              <a:gd name="connsiteY56" fmla="*/ 174517 h 190404"/>
              <a:gd name="connsiteX57" fmla="*/ 124701 w 190500"/>
              <a:gd name="connsiteY57" fmla="*/ 190405 h 190404"/>
              <a:gd name="connsiteX58" fmla="*/ 109842 w 190500"/>
              <a:gd name="connsiteY58" fmla="*/ 186719 h 190404"/>
              <a:gd name="connsiteX59" fmla="*/ 102394 w 190500"/>
              <a:gd name="connsiteY59" fmla="*/ 172803 h 190404"/>
              <a:gd name="connsiteX60" fmla="*/ 102394 w 190500"/>
              <a:gd name="connsiteY60" fmla="*/ 142818 h 190404"/>
              <a:gd name="connsiteX61" fmla="*/ 57150 w 190500"/>
              <a:gd name="connsiteY61" fmla="*/ 61855 h 190404"/>
              <a:gd name="connsiteX62" fmla="*/ 61913 w 190500"/>
              <a:gd name="connsiteY62" fmla="*/ 57093 h 190404"/>
              <a:gd name="connsiteX63" fmla="*/ 66675 w 190500"/>
              <a:gd name="connsiteY63" fmla="*/ 61855 h 190404"/>
              <a:gd name="connsiteX64" fmla="*/ 61913 w 190500"/>
              <a:gd name="connsiteY64" fmla="*/ 66618 h 190404"/>
              <a:gd name="connsiteX65" fmla="*/ 57150 w 190500"/>
              <a:gd name="connsiteY65" fmla="*/ 61855 h 190404"/>
              <a:gd name="connsiteX66" fmla="*/ 61913 w 190500"/>
              <a:gd name="connsiteY66" fmla="*/ 123768 h 190404"/>
              <a:gd name="connsiteX67" fmla="*/ 57150 w 190500"/>
              <a:gd name="connsiteY67" fmla="*/ 128530 h 190404"/>
              <a:gd name="connsiteX68" fmla="*/ 61913 w 190500"/>
              <a:gd name="connsiteY68" fmla="*/ 133293 h 190404"/>
              <a:gd name="connsiteX69" fmla="*/ 66675 w 190500"/>
              <a:gd name="connsiteY69" fmla="*/ 128530 h 190404"/>
              <a:gd name="connsiteX70" fmla="*/ 61913 w 190500"/>
              <a:gd name="connsiteY70" fmla="*/ 123768 h 190404"/>
              <a:gd name="connsiteX71" fmla="*/ 133350 w 190500"/>
              <a:gd name="connsiteY71" fmla="*/ 80905 h 190404"/>
              <a:gd name="connsiteX72" fmla="*/ 138113 w 190500"/>
              <a:gd name="connsiteY72" fmla="*/ 85668 h 190404"/>
              <a:gd name="connsiteX73" fmla="*/ 142875 w 190500"/>
              <a:gd name="connsiteY73" fmla="*/ 80905 h 190404"/>
              <a:gd name="connsiteX74" fmla="*/ 138113 w 190500"/>
              <a:gd name="connsiteY74" fmla="*/ 76143 h 190404"/>
              <a:gd name="connsiteX75" fmla="*/ 133350 w 190500"/>
              <a:gd name="connsiteY75" fmla="*/ 80905 h 190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90500" h="190404">
                <a:moveTo>
                  <a:pt x="77534" y="0"/>
                </a:moveTo>
                <a:cubicBezTo>
                  <a:pt x="84268" y="0"/>
                  <a:pt x="88106" y="6706"/>
                  <a:pt x="88106" y="13440"/>
                </a:cubicBezTo>
                <a:lnTo>
                  <a:pt x="88106" y="54712"/>
                </a:lnTo>
                <a:lnTo>
                  <a:pt x="79581" y="54712"/>
                </a:lnTo>
                <a:cubicBezTo>
                  <a:pt x="75636" y="44958"/>
                  <a:pt x="64531" y="40250"/>
                  <a:pt x="54778" y="44196"/>
                </a:cubicBezTo>
                <a:cubicBezTo>
                  <a:pt x="45025" y="48141"/>
                  <a:pt x="40316" y="59246"/>
                  <a:pt x="44262" y="68999"/>
                </a:cubicBezTo>
                <a:cubicBezTo>
                  <a:pt x="48207" y="78753"/>
                  <a:pt x="59312" y="83461"/>
                  <a:pt x="69065" y="79515"/>
                </a:cubicBezTo>
                <a:cubicBezTo>
                  <a:pt x="73851" y="77579"/>
                  <a:pt x="77646" y="73784"/>
                  <a:pt x="79581" y="68999"/>
                </a:cubicBezTo>
                <a:lnTo>
                  <a:pt x="88106" y="68999"/>
                </a:lnTo>
                <a:lnTo>
                  <a:pt x="88106" y="172803"/>
                </a:lnTo>
                <a:cubicBezTo>
                  <a:pt x="88106" y="178479"/>
                  <a:pt x="85706" y="184128"/>
                  <a:pt x="80648" y="186709"/>
                </a:cubicBezTo>
                <a:cubicBezTo>
                  <a:pt x="76062" y="189111"/>
                  <a:pt x="70966" y="190379"/>
                  <a:pt x="65789" y="190405"/>
                </a:cubicBezTo>
                <a:cubicBezTo>
                  <a:pt x="51406" y="190405"/>
                  <a:pt x="40710" y="183128"/>
                  <a:pt x="33823" y="174517"/>
                </a:cubicBezTo>
                <a:cubicBezTo>
                  <a:pt x="29054" y="168575"/>
                  <a:pt x="25728" y="161607"/>
                  <a:pt x="24108" y="154162"/>
                </a:cubicBezTo>
                <a:cubicBezTo>
                  <a:pt x="19660" y="152850"/>
                  <a:pt x="15540" y="150609"/>
                  <a:pt x="12021" y="147590"/>
                </a:cubicBezTo>
                <a:cubicBezTo>
                  <a:pt x="5258" y="141770"/>
                  <a:pt x="0" y="132436"/>
                  <a:pt x="0" y="118681"/>
                </a:cubicBezTo>
                <a:cubicBezTo>
                  <a:pt x="0" y="111490"/>
                  <a:pt x="514" y="105223"/>
                  <a:pt x="1810" y="99955"/>
                </a:cubicBezTo>
                <a:lnTo>
                  <a:pt x="41910" y="99955"/>
                </a:lnTo>
                <a:cubicBezTo>
                  <a:pt x="48368" y="99955"/>
                  <a:pt x="53721" y="104718"/>
                  <a:pt x="54626" y="110919"/>
                </a:cubicBezTo>
                <a:cubicBezTo>
                  <a:pt x="44904" y="114941"/>
                  <a:pt x="40283" y="126082"/>
                  <a:pt x="44305" y="135805"/>
                </a:cubicBezTo>
                <a:cubicBezTo>
                  <a:pt x="48327" y="145526"/>
                  <a:pt x="59469" y="150146"/>
                  <a:pt x="69191" y="146125"/>
                </a:cubicBezTo>
                <a:cubicBezTo>
                  <a:pt x="78913" y="142103"/>
                  <a:pt x="83533" y="130961"/>
                  <a:pt x="79512" y="121239"/>
                </a:cubicBezTo>
                <a:cubicBezTo>
                  <a:pt x="77548" y="116493"/>
                  <a:pt x="73750" y="112740"/>
                  <a:pt x="68980" y="110833"/>
                </a:cubicBezTo>
                <a:cubicBezTo>
                  <a:pt x="67942" y="96648"/>
                  <a:pt x="56132" y="85670"/>
                  <a:pt x="41910" y="85668"/>
                </a:cubicBezTo>
                <a:lnTo>
                  <a:pt x="9906" y="85668"/>
                </a:lnTo>
                <a:cubicBezTo>
                  <a:pt x="11332" y="84489"/>
                  <a:pt x="12920" y="83520"/>
                  <a:pt x="14621" y="82791"/>
                </a:cubicBezTo>
                <a:cubicBezTo>
                  <a:pt x="13639" y="79292"/>
                  <a:pt x="13070" y="75689"/>
                  <a:pt x="12925" y="72057"/>
                </a:cubicBezTo>
                <a:cubicBezTo>
                  <a:pt x="12611" y="65056"/>
                  <a:pt x="13659" y="57769"/>
                  <a:pt x="15735" y="51283"/>
                </a:cubicBezTo>
                <a:cubicBezTo>
                  <a:pt x="17793" y="44901"/>
                  <a:pt x="21050" y="38681"/>
                  <a:pt x="25622" y="34385"/>
                </a:cubicBezTo>
                <a:cubicBezTo>
                  <a:pt x="28490" y="31591"/>
                  <a:pt x="32124" y="29711"/>
                  <a:pt x="36062" y="28985"/>
                </a:cubicBezTo>
                <a:cubicBezTo>
                  <a:pt x="37957" y="20984"/>
                  <a:pt x="42786" y="14373"/>
                  <a:pt x="48949" y="9582"/>
                </a:cubicBezTo>
                <a:cubicBezTo>
                  <a:pt x="56864" y="3410"/>
                  <a:pt x="67237" y="0"/>
                  <a:pt x="77524" y="0"/>
                </a:cubicBezTo>
                <a:close/>
                <a:moveTo>
                  <a:pt x="102394" y="142818"/>
                </a:moveTo>
                <a:lnTo>
                  <a:pt x="118110" y="142818"/>
                </a:lnTo>
                <a:cubicBezTo>
                  <a:pt x="133102" y="142818"/>
                  <a:pt x="145256" y="130664"/>
                  <a:pt x="145256" y="115672"/>
                </a:cubicBezTo>
                <a:lnTo>
                  <a:pt x="145256" y="98574"/>
                </a:lnTo>
                <a:cubicBezTo>
                  <a:pt x="155010" y="94629"/>
                  <a:pt x="159718" y="83524"/>
                  <a:pt x="155772" y="73771"/>
                </a:cubicBezTo>
                <a:cubicBezTo>
                  <a:pt x="151827" y="64017"/>
                  <a:pt x="140722" y="59309"/>
                  <a:pt x="130969" y="63255"/>
                </a:cubicBezTo>
                <a:cubicBezTo>
                  <a:pt x="121215" y="67200"/>
                  <a:pt x="116507" y="78305"/>
                  <a:pt x="120453" y="88058"/>
                </a:cubicBezTo>
                <a:cubicBezTo>
                  <a:pt x="122389" y="92844"/>
                  <a:pt x="126183" y="96639"/>
                  <a:pt x="130969" y="98574"/>
                </a:cubicBezTo>
                <a:lnTo>
                  <a:pt x="130969" y="115672"/>
                </a:lnTo>
                <a:cubicBezTo>
                  <a:pt x="130969" y="122773"/>
                  <a:pt x="125212" y="128530"/>
                  <a:pt x="118110" y="128530"/>
                </a:cubicBezTo>
                <a:lnTo>
                  <a:pt x="102394" y="128530"/>
                </a:lnTo>
                <a:lnTo>
                  <a:pt x="102394" y="13440"/>
                </a:lnTo>
                <a:cubicBezTo>
                  <a:pt x="102394" y="6706"/>
                  <a:pt x="106232" y="0"/>
                  <a:pt x="112967" y="0"/>
                </a:cubicBezTo>
                <a:cubicBezTo>
                  <a:pt x="123273" y="0"/>
                  <a:pt x="133636" y="3410"/>
                  <a:pt x="141551" y="9582"/>
                </a:cubicBezTo>
                <a:cubicBezTo>
                  <a:pt x="147714" y="14373"/>
                  <a:pt x="152543" y="20993"/>
                  <a:pt x="154438" y="28985"/>
                </a:cubicBezTo>
                <a:cubicBezTo>
                  <a:pt x="158439" y="29651"/>
                  <a:pt x="162001" y="31690"/>
                  <a:pt x="164878" y="34385"/>
                </a:cubicBezTo>
                <a:cubicBezTo>
                  <a:pt x="169450" y="38681"/>
                  <a:pt x="172707" y="44891"/>
                  <a:pt x="174765" y="51283"/>
                </a:cubicBezTo>
                <a:cubicBezTo>
                  <a:pt x="176841" y="57769"/>
                  <a:pt x="177889" y="65056"/>
                  <a:pt x="177575" y="72057"/>
                </a:cubicBezTo>
                <a:cubicBezTo>
                  <a:pt x="177413" y="75638"/>
                  <a:pt x="176889" y="79296"/>
                  <a:pt x="175879" y="82791"/>
                </a:cubicBezTo>
                <a:lnTo>
                  <a:pt x="176508" y="83077"/>
                </a:lnTo>
                <a:cubicBezTo>
                  <a:pt x="180032" y="84734"/>
                  <a:pt x="182890" y="87335"/>
                  <a:pt x="185023" y="90792"/>
                </a:cubicBezTo>
                <a:cubicBezTo>
                  <a:pt x="189071" y="97317"/>
                  <a:pt x="190500" y="106709"/>
                  <a:pt x="190500" y="118681"/>
                </a:cubicBezTo>
                <a:cubicBezTo>
                  <a:pt x="190500" y="132445"/>
                  <a:pt x="185242" y="141789"/>
                  <a:pt x="178479" y="147590"/>
                </a:cubicBezTo>
                <a:cubicBezTo>
                  <a:pt x="174957" y="150611"/>
                  <a:pt x="170834" y="152851"/>
                  <a:pt x="166383" y="154162"/>
                </a:cubicBezTo>
                <a:cubicBezTo>
                  <a:pt x="164764" y="161606"/>
                  <a:pt x="161442" y="168573"/>
                  <a:pt x="156677" y="174517"/>
                </a:cubicBezTo>
                <a:cubicBezTo>
                  <a:pt x="149790" y="183128"/>
                  <a:pt x="139094" y="190405"/>
                  <a:pt x="124701" y="190405"/>
                </a:cubicBezTo>
                <a:cubicBezTo>
                  <a:pt x="119524" y="190382"/>
                  <a:pt x="114430" y="189118"/>
                  <a:pt x="109842" y="186719"/>
                </a:cubicBezTo>
                <a:cubicBezTo>
                  <a:pt x="104794" y="184128"/>
                  <a:pt x="102394" y="178479"/>
                  <a:pt x="102394" y="172803"/>
                </a:cubicBezTo>
                <a:lnTo>
                  <a:pt x="102394" y="142818"/>
                </a:lnTo>
                <a:close/>
                <a:moveTo>
                  <a:pt x="57150" y="61855"/>
                </a:moveTo>
                <a:cubicBezTo>
                  <a:pt x="57150" y="59225"/>
                  <a:pt x="59282" y="57093"/>
                  <a:pt x="61913" y="57093"/>
                </a:cubicBezTo>
                <a:cubicBezTo>
                  <a:pt x="64543" y="57093"/>
                  <a:pt x="66675" y="59225"/>
                  <a:pt x="66675" y="61855"/>
                </a:cubicBezTo>
                <a:cubicBezTo>
                  <a:pt x="66675" y="64486"/>
                  <a:pt x="64543" y="66618"/>
                  <a:pt x="61913" y="66618"/>
                </a:cubicBezTo>
                <a:cubicBezTo>
                  <a:pt x="59282" y="66618"/>
                  <a:pt x="57150" y="64486"/>
                  <a:pt x="57150" y="61855"/>
                </a:cubicBezTo>
                <a:close/>
                <a:moveTo>
                  <a:pt x="61913" y="123768"/>
                </a:moveTo>
                <a:cubicBezTo>
                  <a:pt x="59282" y="123768"/>
                  <a:pt x="57150" y="125900"/>
                  <a:pt x="57150" y="128530"/>
                </a:cubicBezTo>
                <a:cubicBezTo>
                  <a:pt x="57150" y="131160"/>
                  <a:pt x="59282" y="133293"/>
                  <a:pt x="61913" y="133293"/>
                </a:cubicBezTo>
                <a:cubicBezTo>
                  <a:pt x="64543" y="133293"/>
                  <a:pt x="66675" y="131160"/>
                  <a:pt x="66675" y="128530"/>
                </a:cubicBezTo>
                <a:cubicBezTo>
                  <a:pt x="66675" y="125900"/>
                  <a:pt x="64543" y="123768"/>
                  <a:pt x="61913" y="123768"/>
                </a:cubicBezTo>
                <a:close/>
                <a:moveTo>
                  <a:pt x="133350" y="80905"/>
                </a:moveTo>
                <a:cubicBezTo>
                  <a:pt x="133350" y="83535"/>
                  <a:pt x="135483" y="85668"/>
                  <a:pt x="138113" y="85668"/>
                </a:cubicBezTo>
                <a:cubicBezTo>
                  <a:pt x="140742" y="85668"/>
                  <a:pt x="142875" y="83535"/>
                  <a:pt x="142875" y="80905"/>
                </a:cubicBezTo>
                <a:cubicBezTo>
                  <a:pt x="142875" y="78275"/>
                  <a:pt x="140742" y="76143"/>
                  <a:pt x="138113" y="76143"/>
                </a:cubicBezTo>
                <a:cubicBezTo>
                  <a:pt x="135483" y="76143"/>
                  <a:pt x="133350" y="78275"/>
                  <a:pt x="133350" y="80905"/>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cxnSp>
        <p:nvCxnSpPr>
          <p:cNvPr id="45" name="Connettore 2 44">
            <a:extLst>
              <a:ext uri="{FF2B5EF4-FFF2-40B4-BE49-F238E27FC236}">
                <a16:creationId xmlns:a16="http://schemas.microsoft.com/office/drawing/2014/main" id="{5474346B-CE48-651E-1F1C-42AF5C6E6023}"/>
              </a:ext>
              <a:ext uri="{C183D7F6-B498-43B3-948B-1728B52AA6E4}">
                <adec:decorative xmlns:adec="http://schemas.microsoft.com/office/drawing/2017/decorative" val="1"/>
              </a:ext>
            </a:extLst>
          </p:cNvPr>
          <p:cNvCxnSpPr>
            <a:cxnSpLocks/>
            <a:stCxn id="21" idx="6"/>
            <a:endCxn id="81" idx="1"/>
          </p:cNvCxnSpPr>
          <p:nvPr/>
        </p:nvCxnSpPr>
        <p:spPr>
          <a:xfrm flipV="1">
            <a:off x="5756742" y="2441219"/>
            <a:ext cx="1706037" cy="1"/>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46" name="CasellaDiTesto 45">
            <a:extLst>
              <a:ext uri="{FF2B5EF4-FFF2-40B4-BE49-F238E27FC236}">
                <a16:creationId xmlns:a16="http://schemas.microsoft.com/office/drawing/2014/main" id="{4EF139AC-2866-4F23-1B8B-426031A194A5}"/>
              </a:ext>
            </a:extLst>
          </p:cNvPr>
          <p:cNvSpPr txBox="1"/>
          <p:nvPr/>
        </p:nvSpPr>
        <p:spPr>
          <a:xfrm>
            <a:off x="5911383" y="1923443"/>
            <a:ext cx="1396755" cy="246221"/>
          </a:xfrm>
          <a:prstGeom prst="rect">
            <a:avLst/>
          </a:prstGeom>
          <a:noFill/>
        </p:spPr>
        <p:txBody>
          <a:bodyPr wrap="square" lIns="0" tIns="0" rIns="0" bIns="0" rtlCol="0">
            <a:spAutoFit/>
          </a:bodyPr>
          <a:lstStyle>
            <a:defPPr>
              <a:defRPr lang="en-US"/>
            </a:defPPr>
            <a:lvl1pPr algn="ctr">
              <a:defRPr sz="1600"/>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effectLst/>
                <a:uLnTx/>
                <a:uFillTx/>
                <a:latin typeface="Segoe UI"/>
                <a:ea typeface="+mn-ea"/>
                <a:cs typeface="+mn-cs"/>
              </a:rPr>
              <a:t>Tool </a:t>
            </a:r>
            <a:r>
              <a:rPr kumimoji="0" lang="en-US" sz="1600" b="0" i="0" u="none" strike="noStrike" kern="1200" cap="none" spc="0" normalizeH="0" baseline="0" noProof="0">
                <a:ln>
                  <a:noFill/>
                </a:ln>
                <a:effectLst/>
                <a:uLnTx/>
                <a:uFillTx/>
                <a:latin typeface="Segoe UI"/>
                <a:ea typeface="+mn-ea"/>
                <a:cs typeface="+mn-cs"/>
              </a:rPr>
              <a:t>Calling</a:t>
            </a:r>
          </a:p>
        </p:txBody>
      </p:sp>
      <p:sp>
        <p:nvSpPr>
          <p:cNvPr id="35" name="Ovale 34">
            <a:extLst>
              <a:ext uri="{FF2B5EF4-FFF2-40B4-BE49-F238E27FC236}">
                <a16:creationId xmlns:a16="http://schemas.microsoft.com/office/drawing/2014/main" id="{CE88537E-3487-6DAB-C177-EED5AB5567EF}"/>
              </a:ext>
            </a:extLst>
          </p:cNvPr>
          <p:cNvSpPr/>
          <p:nvPr/>
        </p:nvSpPr>
        <p:spPr bwMode="auto">
          <a:xfrm>
            <a:off x="6428785" y="2258926"/>
            <a:ext cx="361950" cy="364587"/>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600"/>
              </a:spcBef>
              <a:spcAft>
                <a:spcPct val="0"/>
              </a:spcAft>
              <a:buClrTx/>
              <a:buSzTx/>
              <a:buFontTx/>
              <a:buNone/>
              <a:tabLst/>
              <a:defRPr/>
            </a:pPr>
            <a:r>
              <a:rPr kumimoji="0" lang="en-US" sz="1400" b="1" i="0" u="none" strike="noStrike" kern="1200" cap="none" spc="0" normalizeH="0" baseline="0" noProof="0">
                <a:ln>
                  <a:noFill/>
                </a:ln>
                <a:gradFill>
                  <a:gsLst>
                    <a:gs pos="60140">
                      <a:srgbClr val="000000"/>
                    </a:gs>
                    <a:gs pos="44000">
                      <a:srgbClr val="000000"/>
                    </a:gs>
                  </a:gsLst>
                  <a:path path="circle">
                    <a:fillToRect l="100000" t="100000"/>
                  </a:path>
                </a:gradFill>
                <a:effectLst/>
                <a:uLnTx/>
                <a:uFillTx/>
                <a:latin typeface="Segoe UI Semibold"/>
                <a:ea typeface="+mn-ea"/>
                <a:cs typeface="+mn-cs"/>
              </a:rPr>
              <a:t>4</a:t>
            </a:r>
            <a:endParaRPr kumimoji="0" lang="en-US" sz="1400" b="1" i="0" u="none" strike="noStrike" kern="1200" cap="none" spc="0" normalizeH="0" baseline="0" noProof="0" err="1">
              <a:ln>
                <a:noFill/>
              </a:ln>
              <a:gradFill>
                <a:gsLst>
                  <a:gs pos="60140">
                    <a:srgbClr val="000000"/>
                  </a:gs>
                  <a:gs pos="44000">
                    <a:srgbClr val="000000"/>
                  </a:gs>
                </a:gsLst>
                <a:path path="circle">
                  <a:fillToRect l="100000" t="100000"/>
                </a:path>
              </a:gradFill>
              <a:effectLst/>
              <a:uLnTx/>
              <a:uFillTx/>
              <a:latin typeface="Segoe UI Semibold"/>
              <a:ea typeface="+mn-ea"/>
              <a:cs typeface="+mn-cs"/>
            </a:endParaRPr>
          </a:p>
        </p:txBody>
      </p:sp>
      <p:sp>
        <p:nvSpPr>
          <p:cNvPr id="81" name="Rounded Rectangle 18">
            <a:extLst>
              <a:ext uri="{FF2B5EF4-FFF2-40B4-BE49-F238E27FC236}">
                <a16:creationId xmlns:a16="http://schemas.microsoft.com/office/drawing/2014/main" id="{99DD0086-A1ED-F633-AD12-937AB0477B59}"/>
              </a:ext>
            </a:extLst>
          </p:cNvPr>
          <p:cNvSpPr>
            <a:spLocks/>
          </p:cNvSpPr>
          <p:nvPr/>
        </p:nvSpPr>
        <p:spPr bwMode="auto">
          <a:xfrm>
            <a:off x="7462779" y="1665646"/>
            <a:ext cx="2515382" cy="1551146"/>
          </a:xfrm>
          <a:prstGeom prst="roundRect">
            <a:avLst>
              <a:gd name="adj" fmla="val 10678"/>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marL="0" marR="0" lvl="0" indent="0" algn="l" defTabSz="932449" rtl="0" eaLnBrk="1" fontAlgn="base" latinLnBrk="0" hangingPunct="1">
              <a:lnSpc>
                <a:spcPct val="100000"/>
              </a:lnSpc>
              <a:spcBef>
                <a:spcPts val="0"/>
              </a:spcBef>
              <a:spcAft>
                <a:spcPct val="0"/>
              </a:spcAft>
              <a:buClrTx/>
              <a:buSzTx/>
              <a:buFontTx/>
              <a:buNone/>
              <a:tabLst/>
              <a:defRPr/>
            </a:pPr>
            <a:endParaRPr kumimoji="0" lang="ru-RU"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endParaRPr>
          </a:p>
          <a:p>
            <a:pPr marL="0" marR="0" lvl="0" indent="0" algn="l" defTabSz="932449" rtl="0" eaLnBrk="1" fontAlgn="base" latinLnBrk="0" hangingPunct="1">
              <a:lnSpc>
                <a:spcPct val="100000"/>
              </a:lnSpc>
              <a:spcBef>
                <a:spcPts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a:t>
            </a:r>
            <a:r>
              <a:rPr kumimoji="0" lang="en-US" sz="1000" b="1"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tool_name</a:t>
            </a:r>
            <a: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a:t>
            </a:r>
            <a:r>
              <a:rPr kumimoji="0" lang="en-US" sz="1000" b="0"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product_search</a:t>
            </a:r>
            <a: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a:t>
            </a:r>
          </a:p>
          <a:p>
            <a:pPr marL="0" marR="0" lvl="0" indent="0" algn="l" defTabSz="932449" rtl="0" eaLnBrk="1" fontAlgn="base" latinLnBrk="0" hangingPunct="1">
              <a:lnSpc>
                <a:spcPct val="100000"/>
              </a:lnSpc>
              <a:spcBef>
                <a:spcPts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Consolas" panose="020B0609020204030204" pitchFamily="49" charset="0"/>
                <a:ea typeface="+mn-ea"/>
                <a:cs typeface="+mn-cs"/>
              </a:rPr>
              <a:t>  </a:t>
            </a:r>
            <a:r>
              <a:rPr kumimoji="0" lang="en-US" sz="1000" b="1"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tool_args</a:t>
            </a:r>
            <a:r>
              <a:rPr kumimoji="0" lang="en-US" sz="1000" b="1" i="0" u="none" strike="noStrike" kern="1200" cap="none" spc="0" normalizeH="0" baseline="0" noProof="0">
                <a:ln>
                  <a:noFill/>
                </a:ln>
                <a:solidFill>
                  <a:srgbClr val="FFFFFF"/>
                </a:solidFill>
                <a:effectLst/>
                <a:uLnTx/>
                <a:uFillTx/>
                <a:latin typeface="Consolas" panose="020B0609020204030204" pitchFamily="49" charset="0"/>
                <a:ea typeface="+mn-ea"/>
                <a:cs typeface="+mn-cs"/>
              </a:rPr>
              <a:t> </a:t>
            </a:r>
            <a: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a:t>
            </a:r>
          </a:p>
          <a:p>
            <a:pPr marL="0" marR="0" lvl="0" indent="0" algn="l" defTabSz="932449" rtl="0" eaLnBrk="1" fontAlgn="base" latinLnBrk="0" hangingPunct="1">
              <a:lnSpc>
                <a:spcPct val="100000"/>
              </a:lnSpc>
              <a:spcBef>
                <a:spcPts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a:t>
            </a:r>
          </a:p>
          <a:p>
            <a:pPr marL="0" marR="0" lvl="0" indent="0" algn="l" defTabSz="932449" rtl="0" eaLnBrk="1" fontAlgn="base" latinLnBrk="0" hangingPunct="1">
              <a:lnSpc>
                <a:spcPct val="100000"/>
              </a:lnSpc>
              <a:spcBef>
                <a:spcPts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a:t>
            </a:r>
            <a:r>
              <a:rPr kumimoji="0" lang="en-US" sz="1000" b="1"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min_price</a:t>
            </a:r>
            <a:r>
              <a:rPr kumimoji="0" lang="en-US" sz="1000" b="1" i="0" u="none" strike="noStrike" kern="1200" cap="none" spc="0" normalizeH="0" baseline="0" noProof="0">
                <a:ln>
                  <a:noFill/>
                </a:ln>
                <a:solidFill>
                  <a:srgbClr val="FFFFFF"/>
                </a:solidFill>
                <a:effectLst/>
                <a:uLnTx/>
                <a:uFillTx/>
                <a:latin typeface="Consolas" panose="020B0609020204030204" pitchFamily="49" charset="0"/>
                <a:ea typeface="+mn-ea"/>
                <a:cs typeface="+mn-cs"/>
              </a:rPr>
              <a:t> </a:t>
            </a:r>
            <a: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10 ,</a:t>
            </a:r>
          </a:p>
          <a:p>
            <a:pPr marL="0" marR="0" lvl="0" indent="0" algn="l" defTabSz="932449" rtl="0" eaLnBrk="1" fontAlgn="base" latinLnBrk="0" hangingPunct="1">
              <a:lnSpc>
                <a:spcPct val="100000"/>
              </a:lnSpc>
              <a:spcBef>
                <a:spcPts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a:t>
            </a:r>
            <a:r>
              <a:rPr kumimoji="0" lang="en-US" sz="1000" b="1"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max_price</a:t>
            </a:r>
            <a: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50,</a:t>
            </a:r>
          </a:p>
          <a:p>
            <a:pPr marL="0" marR="0" lvl="0" indent="0" algn="l" defTabSz="932449" rtl="0" eaLnBrk="1" fontAlgn="base" latinLnBrk="0" hangingPunct="1">
              <a:lnSpc>
                <a:spcPct val="100000"/>
              </a:lnSpc>
              <a:spcBef>
                <a:spcPts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a:t>
            </a:r>
            <a:r>
              <a:rPr kumimoji="0" lang="en-US" sz="1000" b="1" i="0" u="none" strike="noStrike" kern="1200" cap="none" spc="0" normalizeH="0" baseline="0" noProof="0">
                <a:ln>
                  <a:noFill/>
                </a:ln>
                <a:solidFill>
                  <a:srgbClr val="FFFFFF"/>
                </a:solidFill>
                <a:effectLst/>
                <a:uLnTx/>
                <a:uFillTx/>
                <a:latin typeface="Consolas" panose="020B0609020204030204" pitchFamily="49" charset="0"/>
                <a:ea typeface="+mn-ea"/>
                <a:cs typeface="+mn-cs"/>
              </a:rPr>
              <a:t>category</a:t>
            </a:r>
            <a: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‘electronics’ </a:t>
            </a:r>
          </a:p>
          <a:p>
            <a:pPr marL="0" marR="0" lvl="0" indent="0" algn="l" defTabSz="932449" rtl="0" eaLnBrk="1" fontAlgn="base" latinLnBrk="0" hangingPunct="1">
              <a:lnSpc>
                <a:spcPct val="100000"/>
              </a:lnSpc>
              <a:spcBef>
                <a:spcPts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a:t>
            </a:r>
          </a:p>
        </p:txBody>
      </p:sp>
      <p:sp>
        <p:nvSpPr>
          <p:cNvPr id="89" name="Oval 88">
            <a:extLst>
              <a:ext uri="{FF2B5EF4-FFF2-40B4-BE49-F238E27FC236}">
                <a16:creationId xmlns:a16="http://schemas.microsoft.com/office/drawing/2014/main" id="{C8184FBB-D14E-0D62-020A-231003955826}"/>
              </a:ext>
              <a:ext uri="{C183D7F6-B498-43B3-948B-1728B52AA6E4}">
                <adec:decorative xmlns:adec="http://schemas.microsoft.com/office/drawing/2017/decorative" val="1"/>
              </a:ext>
            </a:extLst>
          </p:cNvPr>
          <p:cNvSpPr>
            <a:spLocks/>
          </p:cNvSpPr>
          <p:nvPr/>
        </p:nvSpPr>
        <p:spPr>
          <a:xfrm>
            <a:off x="7623363" y="1485020"/>
            <a:ext cx="360592" cy="360592"/>
          </a:xfrm>
          <a:prstGeom prst="ellipse">
            <a:avLst/>
          </a:prstGeom>
          <a:solidFill>
            <a:srgbClr val="6570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600"/>
              </a:spcBef>
              <a:spcAft>
                <a:spcPct val="0"/>
              </a:spcAft>
              <a:buClrTx/>
              <a:buSzTx/>
              <a:buFontTx/>
              <a:buNone/>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102" name="Freeform: Shape 101">
            <a:extLst>
              <a:ext uri="{FF2B5EF4-FFF2-40B4-BE49-F238E27FC236}">
                <a16:creationId xmlns:a16="http://schemas.microsoft.com/office/drawing/2014/main" id="{6F91785E-6656-6F1F-D229-20DCDBDB62D0}"/>
              </a:ext>
              <a:ext uri="{C183D7F6-B498-43B3-948B-1728B52AA6E4}">
                <adec:decorative xmlns:adec="http://schemas.microsoft.com/office/drawing/2017/decorative" val="1"/>
              </a:ext>
            </a:extLst>
          </p:cNvPr>
          <p:cNvSpPr/>
          <p:nvPr/>
        </p:nvSpPr>
        <p:spPr>
          <a:xfrm>
            <a:off x="7733538" y="1587812"/>
            <a:ext cx="140244" cy="155008"/>
          </a:xfrm>
          <a:custGeom>
            <a:avLst/>
            <a:gdLst>
              <a:gd name="connsiteX0" fmla="*/ 150037 w 180976"/>
              <a:gd name="connsiteY0" fmla="*/ 125624 h 200031"/>
              <a:gd name="connsiteX1" fmla="*/ 160124 w 180976"/>
              <a:gd name="connsiteY1" fmla="*/ 126225 h 200031"/>
              <a:gd name="connsiteX2" fmla="*/ 179174 w 180976"/>
              <a:gd name="connsiteY2" fmla="*/ 147656 h 200031"/>
              <a:gd name="connsiteX3" fmla="*/ 179174 w 180976"/>
              <a:gd name="connsiteY3" fmla="*/ 157143 h 200031"/>
              <a:gd name="connsiteX4" fmla="*/ 160124 w 180976"/>
              <a:gd name="connsiteY4" fmla="*/ 178574 h 200031"/>
              <a:gd name="connsiteX5" fmla="*/ 150040 w 180976"/>
              <a:gd name="connsiteY5" fmla="*/ 179184 h 200031"/>
              <a:gd name="connsiteX6" fmla="*/ 150027 w 180976"/>
              <a:gd name="connsiteY6" fmla="*/ 179174 h 200031"/>
              <a:gd name="connsiteX7" fmla="*/ 150037 w 180976"/>
              <a:gd name="connsiteY7" fmla="*/ 179164 h 200031"/>
              <a:gd name="connsiteX8" fmla="*/ 149437 w 180976"/>
              <a:gd name="connsiteY8" fmla="*/ 169087 h 200031"/>
              <a:gd name="connsiteX9" fmla="*/ 164277 w 180976"/>
              <a:gd name="connsiteY9" fmla="*/ 152399 h 200031"/>
              <a:gd name="connsiteX10" fmla="*/ 149437 w 180976"/>
              <a:gd name="connsiteY10" fmla="*/ 135711 h 200031"/>
              <a:gd name="connsiteX11" fmla="*/ 150037 w 180976"/>
              <a:gd name="connsiteY11" fmla="*/ 125624 h 200031"/>
              <a:gd name="connsiteX12" fmla="*/ 97611 w 180976"/>
              <a:gd name="connsiteY12" fmla="*/ 125624 h 200031"/>
              <a:gd name="connsiteX13" fmla="*/ 98211 w 180976"/>
              <a:gd name="connsiteY13" fmla="*/ 135711 h 200031"/>
              <a:gd name="connsiteX14" fmla="*/ 83381 w 180976"/>
              <a:gd name="connsiteY14" fmla="*/ 152399 h 200031"/>
              <a:gd name="connsiteX15" fmla="*/ 98211 w 180976"/>
              <a:gd name="connsiteY15" fmla="*/ 169078 h 200031"/>
              <a:gd name="connsiteX16" fmla="*/ 98222 w 180976"/>
              <a:gd name="connsiteY16" fmla="*/ 169090 h 200031"/>
              <a:gd name="connsiteX17" fmla="*/ 97611 w 180976"/>
              <a:gd name="connsiteY17" fmla="*/ 179174 h 200031"/>
              <a:gd name="connsiteX18" fmla="*/ 97590 w 180976"/>
              <a:gd name="connsiteY18" fmla="*/ 179192 h 200031"/>
              <a:gd name="connsiteX19" fmla="*/ 87534 w 180976"/>
              <a:gd name="connsiteY19" fmla="*/ 178574 h 200031"/>
              <a:gd name="connsiteX20" fmla="*/ 68484 w 180976"/>
              <a:gd name="connsiteY20" fmla="*/ 157143 h 200031"/>
              <a:gd name="connsiteX21" fmla="*/ 68474 w 180976"/>
              <a:gd name="connsiteY21" fmla="*/ 157143 h 200031"/>
              <a:gd name="connsiteX22" fmla="*/ 68474 w 180976"/>
              <a:gd name="connsiteY22" fmla="*/ 147656 h 200031"/>
              <a:gd name="connsiteX23" fmla="*/ 87524 w 180976"/>
              <a:gd name="connsiteY23" fmla="*/ 126225 h 200031"/>
              <a:gd name="connsiteX24" fmla="*/ 97611 w 180976"/>
              <a:gd name="connsiteY24" fmla="*/ 125624 h 200031"/>
              <a:gd name="connsiteX25" fmla="*/ 137750 w 180976"/>
              <a:gd name="connsiteY25" fmla="*/ 105060 h 200031"/>
              <a:gd name="connsiteX26" fmla="*/ 142588 w 180976"/>
              <a:gd name="connsiteY26" fmla="*/ 113937 h 200031"/>
              <a:gd name="connsiteX27" fmla="*/ 118776 w 180976"/>
              <a:gd name="connsiteY27" fmla="*/ 194900 h 200031"/>
              <a:gd name="connsiteX28" fmla="*/ 109899 w 180976"/>
              <a:gd name="connsiteY28" fmla="*/ 199738 h 200031"/>
              <a:gd name="connsiteX29" fmla="*/ 105060 w 180976"/>
              <a:gd name="connsiteY29" fmla="*/ 190861 h 200031"/>
              <a:gd name="connsiteX30" fmla="*/ 128872 w 180976"/>
              <a:gd name="connsiteY30" fmla="*/ 109899 h 200031"/>
              <a:gd name="connsiteX31" fmla="*/ 137750 w 180976"/>
              <a:gd name="connsiteY31" fmla="*/ 105060 h 200031"/>
              <a:gd name="connsiteX32" fmla="*/ 59531 w 180976"/>
              <a:gd name="connsiteY32" fmla="*/ 14288 h 200031"/>
              <a:gd name="connsiteX33" fmla="*/ 52388 w 180976"/>
              <a:gd name="connsiteY33" fmla="*/ 21431 h 200031"/>
              <a:gd name="connsiteX34" fmla="*/ 59531 w 180976"/>
              <a:gd name="connsiteY34" fmla="*/ 28575 h 200031"/>
              <a:gd name="connsiteX35" fmla="*/ 92869 w 180976"/>
              <a:gd name="connsiteY35" fmla="*/ 28575 h 200031"/>
              <a:gd name="connsiteX36" fmla="*/ 100013 w 180976"/>
              <a:gd name="connsiteY36" fmla="*/ 21431 h 200031"/>
              <a:gd name="connsiteX37" fmla="*/ 92869 w 180976"/>
              <a:gd name="connsiteY37" fmla="*/ 14288 h 200031"/>
              <a:gd name="connsiteX38" fmla="*/ 59531 w 180976"/>
              <a:gd name="connsiteY38" fmla="*/ 0 h 200031"/>
              <a:gd name="connsiteX39" fmla="*/ 92869 w 180976"/>
              <a:gd name="connsiteY39" fmla="*/ 0 h 200031"/>
              <a:gd name="connsiteX40" fmla="*/ 114167 w 180976"/>
              <a:gd name="connsiteY40" fmla="*/ 19050 h 200031"/>
              <a:gd name="connsiteX41" fmla="*/ 130969 w 180976"/>
              <a:gd name="connsiteY41" fmla="*/ 19050 h 200031"/>
              <a:gd name="connsiteX42" fmla="*/ 152400 w 180976"/>
              <a:gd name="connsiteY42" fmla="*/ 40481 h 200031"/>
              <a:gd name="connsiteX43" fmla="*/ 152400 w 180976"/>
              <a:gd name="connsiteY43" fmla="*/ 111538 h 200031"/>
              <a:gd name="connsiteX44" fmla="*/ 135373 w 180976"/>
              <a:gd name="connsiteY44" fmla="*/ 95235 h 200031"/>
              <a:gd name="connsiteX45" fmla="*/ 119739 w 180976"/>
              <a:gd name="connsiteY45" fmla="*/ 107213 h 200031"/>
              <a:gd name="connsiteX46" fmla="*/ 114852 w 180976"/>
              <a:gd name="connsiteY46" fmla="*/ 123825 h 200031"/>
              <a:gd name="connsiteX47" fmla="*/ 107937 w 180976"/>
              <a:gd name="connsiteY47" fmla="*/ 123825 h 200031"/>
              <a:gd name="connsiteX48" fmla="*/ 85737 w 180976"/>
              <a:gd name="connsiteY48" fmla="*/ 115895 h 200031"/>
              <a:gd name="connsiteX49" fmla="*/ 80410 w 180976"/>
              <a:gd name="connsiteY49" fmla="*/ 119891 h 200031"/>
              <a:gd name="connsiteX50" fmla="*/ 61360 w 180976"/>
              <a:gd name="connsiteY50" fmla="*/ 141322 h 200031"/>
              <a:gd name="connsiteX51" fmla="*/ 61360 w 180976"/>
              <a:gd name="connsiteY51" fmla="*/ 163478 h 200031"/>
              <a:gd name="connsiteX52" fmla="*/ 80410 w 180976"/>
              <a:gd name="connsiteY52" fmla="*/ 184909 h 200031"/>
              <a:gd name="connsiteX53" fmla="*/ 92764 w 180976"/>
              <a:gd name="connsiteY53" fmla="*/ 190500 h 200031"/>
              <a:gd name="connsiteX54" fmla="*/ 21431 w 180976"/>
              <a:gd name="connsiteY54" fmla="*/ 190500 h 200031"/>
              <a:gd name="connsiteX55" fmla="*/ 0 w 180976"/>
              <a:gd name="connsiteY55" fmla="*/ 169069 h 200031"/>
              <a:gd name="connsiteX56" fmla="*/ 0 w 180976"/>
              <a:gd name="connsiteY56" fmla="*/ 40481 h 200031"/>
              <a:gd name="connsiteX57" fmla="*/ 21431 w 180976"/>
              <a:gd name="connsiteY57" fmla="*/ 19050 h 200031"/>
              <a:gd name="connsiteX58" fmla="*/ 38233 w 180976"/>
              <a:gd name="connsiteY58" fmla="*/ 19050 h 200031"/>
              <a:gd name="connsiteX59" fmla="*/ 59531 w 180976"/>
              <a:gd name="connsiteY59" fmla="*/ 0 h 20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80976" h="200031">
                <a:moveTo>
                  <a:pt x="150037" y="125624"/>
                </a:moveTo>
                <a:cubicBezTo>
                  <a:pt x="152988" y="123005"/>
                  <a:pt x="157505" y="123274"/>
                  <a:pt x="160124" y="126225"/>
                </a:cubicBezTo>
                <a:lnTo>
                  <a:pt x="179174" y="147656"/>
                </a:lnTo>
                <a:cubicBezTo>
                  <a:pt x="181577" y="150362"/>
                  <a:pt x="181577" y="154437"/>
                  <a:pt x="179174" y="157143"/>
                </a:cubicBezTo>
                <a:lnTo>
                  <a:pt x="160124" y="178574"/>
                </a:lnTo>
                <a:cubicBezTo>
                  <a:pt x="157508" y="181528"/>
                  <a:pt x="152993" y="181801"/>
                  <a:pt x="150040" y="179184"/>
                </a:cubicBezTo>
                <a:cubicBezTo>
                  <a:pt x="150036" y="179182"/>
                  <a:pt x="150031" y="179178"/>
                  <a:pt x="150027" y="179174"/>
                </a:cubicBezTo>
                <a:lnTo>
                  <a:pt x="150037" y="179164"/>
                </a:lnTo>
                <a:cubicBezTo>
                  <a:pt x="147091" y="176546"/>
                  <a:pt x="146823" y="172037"/>
                  <a:pt x="149437" y="169087"/>
                </a:cubicBezTo>
                <a:lnTo>
                  <a:pt x="164277" y="152399"/>
                </a:lnTo>
                <a:lnTo>
                  <a:pt x="149437" y="135711"/>
                </a:lnTo>
                <a:cubicBezTo>
                  <a:pt x="146817" y="132761"/>
                  <a:pt x="147086" y="128244"/>
                  <a:pt x="150037" y="125624"/>
                </a:cubicBezTo>
                <a:close/>
                <a:moveTo>
                  <a:pt x="97611" y="125624"/>
                </a:moveTo>
                <a:cubicBezTo>
                  <a:pt x="100562" y="128244"/>
                  <a:pt x="100831" y="132761"/>
                  <a:pt x="98211" y="135711"/>
                </a:cubicBezTo>
                <a:lnTo>
                  <a:pt x="83381" y="152399"/>
                </a:lnTo>
                <a:lnTo>
                  <a:pt x="98211" y="169078"/>
                </a:lnTo>
                <a:cubicBezTo>
                  <a:pt x="98215" y="169081"/>
                  <a:pt x="98219" y="169086"/>
                  <a:pt x="98222" y="169090"/>
                </a:cubicBezTo>
                <a:cubicBezTo>
                  <a:pt x="100838" y="172043"/>
                  <a:pt x="100565" y="176558"/>
                  <a:pt x="97611" y="179174"/>
                </a:cubicBezTo>
                <a:cubicBezTo>
                  <a:pt x="97605" y="179180"/>
                  <a:pt x="97598" y="179186"/>
                  <a:pt x="97590" y="179192"/>
                </a:cubicBezTo>
                <a:cubicBezTo>
                  <a:pt x="94642" y="181799"/>
                  <a:pt x="90140" y="181522"/>
                  <a:pt x="87534" y="178574"/>
                </a:cubicBezTo>
                <a:lnTo>
                  <a:pt x="68484" y="157143"/>
                </a:lnTo>
                <a:lnTo>
                  <a:pt x="68474" y="157143"/>
                </a:lnTo>
                <a:cubicBezTo>
                  <a:pt x="66071" y="154437"/>
                  <a:pt x="66071" y="150362"/>
                  <a:pt x="68474" y="147656"/>
                </a:cubicBezTo>
                <a:lnTo>
                  <a:pt x="87524" y="126225"/>
                </a:lnTo>
                <a:cubicBezTo>
                  <a:pt x="90144" y="123274"/>
                  <a:pt x="94660" y="123005"/>
                  <a:pt x="97611" y="125624"/>
                </a:cubicBezTo>
                <a:close/>
                <a:moveTo>
                  <a:pt x="137750" y="105060"/>
                </a:moveTo>
                <a:cubicBezTo>
                  <a:pt x="141537" y="106175"/>
                  <a:pt x="143704" y="110150"/>
                  <a:pt x="142588" y="113937"/>
                </a:cubicBezTo>
                <a:lnTo>
                  <a:pt x="118776" y="194900"/>
                </a:lnTo>
                <a:cubicBezTo>
                  <a:pt x="117661" y="198687"/>
                  <a:pt x="113686" y="200854"/>
                  <a:pt x="109899" y="199738"/>
                </a:cubicBezTo>
                <a:cubicBezTo>
                  <a:pt x="106111" y="198623"/>
                  <a:pt x="103945" y="194648"/>
                  <a:pt x="105060" y="190861"/>
                </a:cubicBezTo>
                <a:lnTo>
                  <a:pt x="128872" y="109899"/>
                </a:lnTo>
                <a:cubicBezTo>
                  <a:pt x="129988" y="106112"/>
                  <a:pt x="133963" y="103945"/>
                  <a:pt x="137750" y="105060"/>
                </a:cubicBezTo>
                <a:close/>
                <a:moveTo>
                  <a:pt x="59531" y="14288"/>
                </a:moveTo>
                <a:cubicBezTo>
                  <a:pt x="55586" y="14288"/>
                  <a:pt x="52388" y="17486"/>
                  <a:pt x="52388" y="21431"/>
                </a:cubicBezTo>
                <a:cubicBezTo>
                  <a:pt x="52388" y="25377"/>
                  <a:pt x="55586" y="28575"/>
                  <a:pt x="59531" y="28575"/>
                </a:cubicBezTo>
                <a:lnTo>
                  <a:pt x="92869" y="28575"/>
                </a:lnTo>
                <a:cubicBezTo>
                  <a:pt x="96814" y="28575"/>
                  <a:pt x="100013" y="25377"/>
                  <a:pt x="100013" y="21431"/>
                </a:cubicBezTo>
                <a:cubicBezTo>
                  <a:pt x="100013" y="17486"/>
                  <a:pt x="96814" y="14288"/>
                  <a:pt x="92869" y="14288"/>
                </a:cubicBezTo>
                <a:close/>
                <a:moveTo>
                  <a:pt x="59531" y="0"/>
                </a:moveTo>
                <a:lnTo>
                  <a:pt x="92869" y="0"/>
                </a:lnTo>
                <a:cubicBezTo>
                  <a:pt x="103783" y="0"/>
                  <a:pt x="112954" y="8203"/>
                  <a:pt x="114167" y="19050"/>
                </a:cubicBezTo>
                <a:lnTo>
                  <a:pt x="130969" y="19050"/>
                </a:lnTo>
                <a:cubicBezTo>
                  <a:pt x="142805" y="19050"/>
                  <a:pt x="152400" y="28645"/>
                  <a:pt x="152400" y="40481"/>
                </a:cubicBezTo>
                <a:lnTo>
                  <a:pt x="152400" y="111538"/>
                </a:lnTo>
                <a:cubicBezTo>
                  <a:pt x="152200" y="102334"/>
                  <a:pt x="144577" y="95035"/>
                  <a:pt x="135373" y="95235"/>
                </a:cubicBezTo>
                <a:cubicBezTo>
                  <a:pt x="128107" y="95393"/>
                  <a:pt x="121782" y="100239"/>
                  <a:pt x="119739" y="107213"/>
                </a:cubicBezTo>
                <a:lnTo>
                  <a:pt x="114852" y="123825"/>
                </a:lnTo>
                <a:lnTo>
                  <a:pt x="107937" y="123825"/>
                </a:lnTo>
                <a:cubicBezTo>
                  <a:pt x="103997" y="115505"/>
                  <a:pt x="94057" y="111955"/>
                  <a:pt x="85737" y="115895"/>
                </a:cubicBezTo>
                <a:cubicBezTo>
                  <a:pt x="83711" y="116856"/>
                  <a:pt x="81899" y="118215"/>
                  <a:pt x="80410" y="119891"/>
                </a:cubicBezTo>
                <a:lnTo>
                  <a:pt x="61360" y="141322"/>
                </a:lnTo>
                <a:cubicBezTo>
                  <a:pt x="55742" y="147639"/>
                  <a:pt x="55742" y="157161"/>
                  <a:pt x="61360" y="163478"/>
                </a:cubicBezTo>
                <a:lnTo>
                  <a:pt x="80410" y="184909"/>
                </a:lnTo>
                <a:cubicBezTo>
                  <a:pt x="83677" y="188585"/>
                  <a:pt x="88202" y="190471"/>
                  <a:pt x="92764" y="190500"/>
                </a:cubicBezTo>
                <a:lnTo>
                  <a:pt x="21431" y="190500"/>
                </a:lnTo>
                <a:cubicBezTo>
                  <a:pt x="9595" y="190500"/>
                  <a:pt x="0" y="180905"/>
                  <a:pt x="0" y="169069"/>
                </a:cubicBezTo>
                <a:lnTo>
                  <a:pt x="0" y="40481"/>
                </a:lnTo>
                <a:cubicBezTo>
                  <a:pt x="0" y="28645"/>
                  <a:pt x="9595" y="19050"/>
                  <a:pt x="21431" y="19050"/>
                </a:cubicBezTo>
                <a:lnTo>
                  <a:pt x="38233" y="19050"/>
                </a:lnTo>
                <a:cubicBezTo>
                  <a:pt x="39446" y="8203"/>
                  <a:pt x="48617" y="0"/>
                  <a:pt x="59531" y="0"/>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70" name="Connettore a gomito 69">
            <a:extLst>
              <a:ext uri="{FF2B5EF4-FFF2-40B4-BE49-F238E27FC236}">
                <a16:creationId xmlns:a16="http://schemas.microsoft.com/office/drawing/2014/main" id="{E5963E6D-39E3-2C53-EC7B-77192DEC96B3}"/>
              </a:ext>
              <a:ext uri="{C183D7F6-B498-43B3-948B-1728B52AA6E4}">
                <adec:decorative xmlns:adec="http://schemas.microsoft.com/office/drawing/2017/decorative" val="1"/>
              </a:ext>
            </a:extLst>
          </p:cNvPr>
          <p:cNvCxnSpPr>
            <a:cxnSpLocks/>
            <a:stCxn id="81" idx="3"/>
            <a:endCxn id="40" idx="0"/>
          </p:cNvCxnSpPr>
          <p:nvPr/>
        </p:nvCxnSpPr>
        <p:spPr>
          <a:xfrm>
            <a:off x="9978161" y="2441219"/>
            <a:ext cx="907444" cy="533291"/>
          </a:xfrm>
          <a:prstGeom prst="bentConnector2">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59" name="CasellaDiTesto 58">
            <a:extLst>
              <a:ext uri="{FF2B5EF4-FFF2-40B4-BE49-F238E27FC236}">
                <a16:creationId xmlns:a16="http://schemas.microsoft.com/office/drawing/2014/main" id="{E137B869-AC07-6916-4A55-4BB5CBA47D4B}"/>
              </a:ext>
            </a:extLst>
          </p:cNvPr>
          <p:cNvSpPr txBox="1"/>
          <p:nvPr/>
        </p:nvSpPr>
        <p:spPr>
          <a:xfrm>
            <a:off x="10164425" y="1690782"/>
            <a:ext cx="1442358" cy="492443"/>
          </a:xfrm>
          <a:prstGeom prst="rect">
            <a:avLst/>
          </a:prstGeom>
          <a:noFill/>
        </p:spPr>
        <p:txBody>
          <a:bodyPr wrap="square" lIns="0" tIns="0" rIns="0" bIns="0" rtlCol="0">
            <a:spAutoFit/>
          </a:bodyPr>
          <a:lstStyle>
            <a:defPPr>
              <a:defRPr lang="en-US"/>
            </a:defPPr>
            <a:lvl1pPr algn="ctr">
              <a:defRPr sz="1600"/>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effectLst/>
                <a:uLnTx/>
                <a:uFillTx/>
                <a:latin typeface="Segoe UI"/>
                <a:ea typeface="+mn-ea"/>
                <a:cs typeface="+mn-cs"/>
              </a:rPr>
              <a:t>Tool </a:t>
            </a:r>
            <a:r>
              <a:rPr kumimoji="0" lang="en-US" sz="1600" b="0" i="0" u="none" strike="noStrike" kern="1200" cap="none" spc="0" normalizeH="0" baseline="0" noProof="0">
                <a:ln>
                  <a:noFill/>
                </a:ln>
                <a:effectLst/>
                <a:uLnTx/>
                <a:uFillTx/>
                <a:latin typeface="Segoe UI"/>
                <a:ea typeface="+mn-ea"/>
                <a:cs typeface="+mn-cs"/>
              </a:rPr>
              <a:t>Invocation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Request</a:t>
            </a:r>
          </a:p>
        </p:txBody>
      </p:sp>
      <p:sp>
        <p:nvSpPr>
          <p:cNvPr id="76" name="Ovale 75">
            <a:extLst>
              <a:ext uri="{FF2B5EF4-FFF2-40B4-BE49-F238E27FC236}">
                <a16:creationId xmlns:a16="http://schemas.microsoft.com/office/drawing/2014/main" id="{90644FD5-1EE8-C1E0-E615-BC3DB38DD48B}"/>
              </a:ext>
            </a:extLst>
          </p:cNvPr>
          <p:cNvSpPr/>
          <p:nvPr/>
        </p:nvSpPr>
        <p:spPr bwMode="auto">
          <a:xfrm>
            <a:off x="10704629" y="2258926"/>
            <a:ext cx="361950" cy="364587"/>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600"/>
              </a:spcBef>
              <a:spcAft>
                <a:spcPct val="0"/>
              </a:spcAft>
              <a:buClrTx/>
              <a:buSzTx/>
              <a:buFontTx/>
              <a:buNone/>
              <a:tabLst/>
              <a:defRPr/>
            </a:pPr>
            <a:r>
              <a:rPr kumimoji="0" lang="en-US" sz="1400" b="1" i="0" u="none" strike="noStrike" kern="1200" cap="none" spc="0" normalizeH="0" baseline="0" noProof="0">
                <a:ln>
                  <a:noFill/>
                </a:ln>
                <a:gradFill>
                  <a:gsLst>
                    <a:gs pos="60140">
                      <a:srgbClr val="000000"/>
                    </a:gs>
                    <a:gs pos="44000">
                      <a:srgbClr val="000000"/>
                    </a:gs>
                  </a:gsLst>
                  <a:path path="circle">
                    <a:fillToRect l="100000" t="100000"/>
                  </a:path>
                </a:gradFill>
                <a:effectLst/>
                <a:uLnTx/>
                <a:uFillTx/>
                <a:latin typeface="Segoe UI Semibold"/>
                <a:ea typeface="+mn-ea"/>
                <a:cs typeface="+mn-cs"/>
              </a:rPr>
              <a:t>5</a:t>
            </a:r>
            <a:endParaRPr kumimoji="0" lang="en-US" sz="1400" b="1" i="0" u="none" strike="noStrike" kern="1200" cap="none" spc="0" normalizeH="0" baseline="0" noProof="0" err="1">
              <a:ln>
                <a:noFill/>
              </a:ln>
              <a:gradFill>
                <a:gsLst>
                  <a:gs pos="60140">
                    <a:srgbClr val="000000"/>
                  </a:gs>
                  <a:gs pos="44000">
                    <a:srgbClr val="000000"/>
                  </a:gs>
                </a:gsLst>
                <a:path path="circle">
                  <a:fillToRect l="100000" t="100000"/>
                </a:path>
              </a:gradFill>
              <a:effectLst/>
              <a:uLnTx/>
              <a:uFillTx/>
              <a:latin typeface="Segoe UI Semibold"/>
              <a:ea typeface="+mn-ea"/>
              <a:cs typeface="+mn-cs"/>
            </a:endParaRPr>
          </a:p>
        </p:txBody>
      </p:sp>
      <p:sp>
        <p:nvSpPr>
          <p:cNvPr id="107" name="Oval 106">
            <a:extLst>
              <a:ext uri="{FF2B5EF4-FFF2-40B4-BE49-F238E27FC236}">
                <a16:creationId xmlns:a16="http://schemas.microsoft.com/office/drawing/2014/main" id="{41E1204A-8B18-966C-367D-DA932CADD39B}"/>
              </a:ext>
              <a:ext uri="{C183D7F6-B498-43B3-948B-1728B52AA6E4}">
                <adec:decorative xmlns:adec="http://schemas.microsoft.com/office/drawing/2017/decorative" val="1"/>
              </a:ext>
            </a:extLst>
          </p:cNvPr>
          <p:cNvSpPr>
            <a:spLocks/>
          </p:cNvSpPr>
          <p:nvPr/>
        </p:nvSpPr>
        <p:spPr>
          <a:xfrm>
            <a:off x="748847" y="4368719"/>
            <a:ext cx="360592" cy="360592"/>
          </a:xfrm>
          <a:prstGeom prst="ellipse">
            <a:avLst/>
          </a:prstGeom>
          <a:solidFill>
            <a:srgbClr val="6570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600"/>
              </a:spcBef>
              <a:spcAft>
                <a:spcPct val="0"/>
              </a:spcAft>
              <a:buClrTx/>
              <a:buSzTx/>
              <a:buFontTx/>
              <a:buNone/>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108" name="Graphic 82">
            <a:extLst>
              <a:ext uri="{FF2B5EF4-FFF2-40B4-BE49-F238E27FC236}">
                <a16:creationId xmlns:a16="http://schemas.microsoft.com/office/drawing/2014/main" id="{9E86B5E4-6293-C6E1-0353-B46D0BC16B37}"/>
              </a:ext>
              <a:ext uri="{C183D7F6-B498-43B3-948B-1728B52AA6E4}">
                <adec:decorative xmlns:adec="http://schemas.microsoft.com/office/drawing/2017/decorative" val="1"/>
              </a:ext>
            </a:extLst>
          </p:cNvPr>
          <p:cNvSpPr/>
          <p:nvPr/>
        </p:nvSpPr>
        <p:spPr>
          <a:xfrm>
            <a:off x="833895" y="4472815"/>
            <a:ext cx="190497" cy="152401"/>
          </a:xfrm>
          <a:custGeom>
            <a:avLst/>
            <a:gdLst>
              <a:gd name="connsiteX0" fmla="*/ 57968 w 190497"/>
              <a:gd name="connsiteY0" fmla="*/ 139147 h 152401"/>
              <a:gd name="connsiteX1" fmla="*/ 115080 w 190497"/>
              <a:gd name="connsiteY1" fmla="*/ 5758 h 152401"/>
              <a:gd name="connsiteX2" fmla="*/ 127597 w 190497"/>
              <a:gd name="connsiteY2" fmla="*/ 780 h 152401"/>
              <a:gd name="connsiteX3" fmla="*/ 132968 w 190497"/>
              <a:gd name="connsiteY3" fmla="*/ 12207 h 152401"/>
              <a:gd name="connsiteX4" fmla="*/ 132587 w 190497"/>
              <a:gd name="connsiteY4" fmla="*/ 13255 h 152401"/>
              <a:gd name="connsiteX5" fmla="*/ 75475 w 190497"/>
              <a:gd name="connsiteY5" fmla="*/ 146643 h 152401"/>
              <a:gd name="connsiteX6" fmla="*/ 62958 w 190497"/>
              <a:gd name="connsiteY6" fmla="*/ 151621 h 152401"/>
              <a:gd name="connsiteX7" fmla="*/ 57587 w 190497"/>
              <a:gd name="connsiteY7" fmla="*/ 140194 h 152401"/>
              <a:gd name="connsiteX8" fmla="*/ 57968 w 190497"/>
              <a:gd name="connsiteY8" fmla="*/ 139147 h 152401"/>
              <a:gd name="connsiteX9" fmla="*/ 115080 w 190497"/>
              <a:gd name="connsiteY9" fmla="*/ 5758 h 152401"/>
              <a:gd name="connsiteX10" fmla="*/ 57968 w 190497"/>
              <a:gd name="connsiteY10" fmla="*/ 139137 h 152401"/>
              <a:gd name="connsiteX11" fmla="*/ 2790 w 190497"/>
              <a:gd name="connsiteY11" fmla="*/ 69443 h 152401"/>
              <a:gd name="connsiteX12" fmla="*/ 40890 w 190497"/>
              <a:gd name="connsiteY12" fmla="*/ 31343 h 152401"/>
              <a:gd name="connsiteX13" fmla="*/ 54360 w 190497"/>
              <a:gd name="connsiteY13" fmla="*/ 31365 h 152401"/>
              <a:gd name="connsiteX14" fmla="*/ 55149 w 190497"/>
              <a:gd name="connsiteY14" fmla="*/ 43916 h 152401"/>
              <a:gd name="connsiteX15" fmla="*/ 54358 w 190497"/>
              <a:gd name="connsiteY15" fmla="*/ 44811 h 152401"/>
              <a:gd name="connsiteX16" fmla="*/ 22992 w 190497"/>
              <a:gd name="connsiteY16" fmla="*/ 76177 h 152401"/>
              <a:gd name="connsiteX17" fmla="*/ 54358 w 190497"/>
              <a:gd name="connsiteY17" fmla="*/ 107543 h 152401"/>
              <a:gd name="connsiteX18" fmla="*/ 54422 w 190497"/>
              <a:gd name="connsiteY18" fmla="*/ 121013 h 152401"/>
              <a:gd name="connsiteX19" fmla="*/ 41785 w 190497"/>
              <a:gd name="connsiteY19" fmla="*/ 121811 h 152401"/>
              <a:gd name="connsiteX20" fmla="*/ 40890 w 190497"/>
              <a:gd name="connsiteY20" fmla="*/ 121011 h 152401"/>
              <a:gd name="connsiteX21" fmla="*/ 2790 w 190497"/>
              <a:gd name="connsiteY21" fmla="*/ 82911 h 152401"/>
              <a:gd name="connsiteX22" fmla="*/ 1999 w 190497"/>
              <a:gd name="connsiteY22" fmla="*/ 70338 h 152401"/>
              <a:gd name="connsiteX23" fmla="*/ 2790 w 190497"/>
              <a:gd name="connsiteY23" fmla="*/ 69443 h 152401"/>
              <a:gd name="connsiteX24" fmla="*/ 40890 w 190497"/>
              <a:gd name="connsiteY24" fmla="*/ 31343 h 152401"/>
              <a:gd name="connsiteX25" fmla="*/ 2790 w 190497"/>
              <a:gd name="connsiteY25" fmla="*/ 69443 h 152401"/>
              <a:gd name="connsiteX26" fmla="*/ 136140 w 190497"/>
              <a:gd name="connsiteY26" fmla="*/ 31333 h 152401"/>
              <a:gd name="connsiteX27" fmla="*/ 148713 w 190497"/>
              <a:gd name="connsiteY27" fmla="*/ 30542 h 152401"/>
              <a:gd name="connsiteX28" fmla="*/ 149598 w 190497"/>
              <a:gd name="connsiteY28" fmla="*/ 31333 h 152401"/>
              <a:gd name="connsiteX29" fmla="*/ 187708 w 190497"/>
              <a:gd name="connsiteY29" fmla="*/ 69443 h 152401"/>
              <a:gd name="connsiteX30" fmla="*/ 188499 w 190497"/>
              <a:gd name="connsiteY30" fmla="*/ 82016 h 152401"/>
              <a:gd name="connsiteX31" fmla="*/ 187708 w 190497"/>
              <a:gd name="connsiteY31" fmla="*/ 82920 h 152401"/>
              <a:gd name="connsiteX32" fmla="*/ 149598 w 190497"/>
              <a:gd name="connsiteY32" fmla="*/ 120973 h 152401"/>
              <a:gd name="connsiteX33" fmla="*/ 136128 w 190497"/>
              <a:gd name="connsiteY33" fmla="*/ 120950 h 152401"/>
              <a:gd name="connsiteX34" fmla="*/ 135339 w 190497"/>
              <a:gd name="connsiteY34" fmla="*/ 108400 h 152401"/>
              <a:gd name="connsiteX35" fmla="*/ 136140 w 190497"/>
              <a:gd name="connsiteY35" fmla="*/ 107495 h 152401"/>
              <a:gd name="connsiteX36" fmla="*/ 167486 w 190497"/>
              <a:gd name="connsiteY36" fmla="*/ 76177 h 152401"/>
              <a:gd name="connsiteX37" fmla="*/ 136121 w 190497"/>
              <a:gd name="connsiteY37" fmla="*/ 44801 h 152401"/>
              <a:gd name="connsiteX38" fmla="*/ 136121 w 190497"/>
              <a:gd name="connsiteY38" fmla="*/ 31333 h 15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90497" h="152401">
                <a:moveTo>
                  <a:pt x="57968" y="139147"/>
                </a:moveTo>
                <a:lnTo>
                  <a:pt x="115080" y="5758"/>
                </a:lnTo>
                <a:cubicBezTo>
                  <a:pt x="117161" y="927"/>
                  <a:pt x="122766" y="-1302"/>
                  <a:pt x="127597" y="780"/>
                </a:cubicBezTo>
                <a:cubicBezTo>
                  <a:pt x="132017" y="2684"/>
                  <a:pt x="134322" y="7588"/>
                  <a:pt x="132968" y="12207"/>
                </a:cubicBezTo>
                <a:lnTo>
                  <a:pt x="132587" y="13255"/>
                </a:lnTo>
                <a:lnTo>
                  <a:pt x="75475" y="146643"/>
                </a:lnTo>
                <a:cubicBezTo>
                  <a:pt x="73393" y="151474"/>
                  <a:pt x="67789" y="153703"/>
                  <a:pt x="62958" y="151621"/>
                </a:cubicBezTo>
                <a:cubicBezTo>
                  <a:pt x="58538" y="149716"/>
                  <a:pt x="56233" y="144813"/>
                  <a:pt x="57587" y="140194"/>
                </a:cubicBezTo>
                <a:lnTo>
                  <a:pt x="57968" y="139147"/>
                </a:lnTo>
                <a:lnTo>
                  <a:pt x="115080" y="5758"/>
                </a:lnTo>
                <a:lnTo>
                  <a:pt x="57968" y="139137"/>
                </a:lnTo>
                <a:close/>
                <a:moveTo>
                  <a:pt x="2790" y="69443"/>
                </a:moveTo>
                <a:lnTo>
                  <a:pt x="40890" y="31343"/>
                </a:lnTo>
                <a:cubicBezTo>
                  <a:pt x="44616" y="27629"/>
                  <a:pt x="50647" y="27639"/>
                  <a:pt x="54360" y="31365"/>
                </a:cubicBezTo>
                <a:cubicBezTo>
                  <a:pt x="57739" y="34756"/>
                  <a:pt x="58077" y="40128"/>
                  <a:pt x="55149" y="43916"/>
                </a:cubicBezTo>
                <a:lnTo>
                  <a:pt x="54358" y="44811"/>
                </a:lnTo>
                <a:lnTo>
                  <a:pt x="22992" y="76177"/>
                </a:lnTo>
                <a:lnTo>
                  <a:pt x="54358" y="107543"/>
                </a:lnTo>
                <a:cubicBezTo>
                  <a:pt x="58095" y="111245"/>
                  <a:pt x="58124" y="117275"/>
                  <a:pt x="54422" y="121013"/>
                </a:cubicBezTo>
                <a:cubicBezTo>
                  <a:pt x="51022" y="124446"/>
                  <a:pt x="45590" y="124789"/>
                  <a:pt x="41785" y="121811"/>
                </a:cubicBezTo>
                <a:lnTo>
                  <a:pt x="40890" y="121011"/>
                </a:lnTo>
                <a:lnTo>
                  <a:pt x="2790" y="82911"/>
                </a:lnTo>
                <a:cubicBezTo>
                  <a:pt x="-604" y="79517"/>
                  <a:pt x="-942" y="74130"/>
                  <a:pt x="1999" y="70338"/>
                </a:cubicBezTo>
                <a:lnTo>
                  <a:pt x="2790" y="69443"/>
                </a:lnTo>
                <a:lnTo>
                  <a:pt x="40890" y="31343"/>
                </a:lnTo>
                <a:lnTo>
                  <a:pt x="2790" y="69443"/>
                </a:lnTo>
                <a:close/>
                <a:moveTo>
                  <a:pt x="136140" y="31333"/>
                </a:moveTo>
                <a:cubicBezTo>
                  <a:pt x="139533" y="27940"/>
                  <a:pt x="144921" y="27601"/>
                  <a:pt x="148713" y="30542"/>
                </a:cubicBezTo>
                <a:lnTo>
                  <a:pt x="149598" y="31333"/>
                </a:lnTo>
                <a:lnTo>
                  <a:pt x="187708" y="69443"/>
                </a:lnTo>
                <a:cubicBezTo>
                  <a:pt x="191101" y="72836"/>
                  <a:pt x="191440" y="78224"/>
                  <a:pt x="188499" y="82016"/>
                </a:cubicBezTo>
                <a:lnTo>
                  <a:pt x="187708" y="82920"/>
                </a:lnTo>
                <a:lnTo>
                  <a:pt x="149598" y="120973"/>
                </a:lnTo>
                <a:cubicBezTo>
                  <a:pt x="145872" y="124687"/>
                  <a:pt x="139841" y="124676"/>
                  <a:pt x="136128" y="120950"/>
                </a:cubicBezTo>
                <a:cubicBezTo>
                  <a:pt x="132749" y="117559"/>
                  <a:pt x="132412" y="112187"/>
                  <a:pt x="135339" y="108400"/>
                </a:cubicBezTo>
                <a:lnTo>
                  <a:pt x="136140" y="107495"/>
                </a:lnTo>
                <a:lnTo>
                  <a:pt x="167486" y="76177"/>
                </a:lnTo>
                <a:lnTo>
                  <a:pt x="136121" y="44801"/>
                </a:lnTo>
                <a:cubicBezTo>
                  <a:pt x="132402" y="41082"/>
                  <a:pt x="132402" y="35053"/>
                  <a:pt x="136121" y="31333"/>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11" name="Connettore 2 10">
            <a:extLst>
              <a:ext uri="{FF2B5EF4-FFF2-40B4-BE49-F238E27FC236}">
                <a16:creationId xmlns:a16="http://schemas.microsoft.com/office/drawing/2014/main" id="{6CCB3E25-3A73-EE26-76EF-E8B1059F71E8}"/>
              </a:ext>
              <a:ext uri="{C183D7F6-B498-43B3-948B-1728B52AA6E4}">
                <adec:decorative xmlns:adec="http://schemas.microsoft.com/office/drawing/2017/decorative" val="1"/>
              </a:ext>
            </a:extLst>
          </p:cNvPr>
          <p:cNvCxnSpPr>
            <a:cxnSpLocks/>
            <a:stCxn id="106" idx="3"/>
            <a:endCxn id="103" idx="1"/>
          </p:cNvCxnSpPr>
          <p:nvPr/>
        </p:nvCxnSpPr>
        <p:spPr>
          <a:xfrm>
            <a:off x="2579770" y="5414072"/>
            <a:ext cx="1610219"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12" name="CasellaDiTesto 11">
            <a:extLst>
              <a:ext uri="{FF2B5EF4-FFF2-40B4-BE49-F238E27FC236}">
                <a16:creationId xmlns:a16="http://schemas.microsoft.com/office/drawing/2014/main" id="{AC64AB6D-ECFA-FE2E-AAAD-0408BC803338}"/>
              </a:ext>
            </a:extLst>
          </p:cNvPr>
          <p:cNvSpPr txBox="1"/>
          <p:nvPr/>
        </p:nvSpPr>
        <p:spPr>
          <a:xfrm>
            <a:off x="2626092" y="4901835"/>
            <a:ext cx="1517575" cy="246221"/>
          </a:xfrm>
          <a:prstGeom prst="rect">
            <a:avLst/>
          </a:prstGeom>
          <a:noFill/>
        </p:spPr>
        <p:txBody>
          <a:bodyPr wrap="square" lIns="0" tIns="0" rIns="0" bIns="0" rtlCol="0">
            <a:spAutoFit/>
          </a:bodyPr>
          <a:lstStyle>
            <a:defPPr>
              <a:defRPr lang="en-US"/>
            </a:defPPr>
            <a:lvl1pPr algn="ctr">
              <a:defRPr sz="1600"/>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effectLst/>
                <a:uLnTx/>
                <a:uFillTx/>
                <a:latin typeface="Segoe UI"/>
                <a:ea typeface="+mn-ea"/>
                <a:cs typeface="+mn-cs"/>
              </a:rPr>
              <a:t>Tool </a:t>
            </a:r>
            <a:r>
              <a:rPr kumimoji="0" lang="en-US" sz="1600" b="0" i="0" u="none" strike="noStrike" kern="1200" cap="none" spc="0" normalizeH="0" baseline="0" noProof="0">
                <a:ln>
                  <a:noFill/>
                </a:ln>
                <a:effectLst/>
                <a:uLnTx/>
                <a:uFillTx/>
                <a:latin typeface="Segoe UI"/>
                <a:ea typeface="+mn-ea"/>
                <a:cs typeface="+mn-cs"/>
              </a:rPr>
              <a:t>Creation</a:t>
            </a:r>
          </a:p>
        </p:txBody>
      </p:sp>
      <p:sp>
        <p:nvSpPr>
          <p:cNvPr id="13" name="Ovale 12">
            <a:extLst>
              <a:ext uri="{FF2B5EF4-FFF2-40B4-BE49-F238E27FC236}">
                <a16:creationId xmlns:a16="http://schemas.microsoft.com/office/drawing/2014/main" id="{FE2D4AEA-169F-8AF4-6ADC-0C1949D7B0A0}"/>
              </a:ext>
            </a:extLst>
          </p:cNvPr>
          <p:cNvSpPr/>
          <p:nvPr/>
        </p:nvSpPr>
        <p:spPr bwMode="auto">
          <a:xfrm>
            <a:off x="3203904" y="5231778"/>
            <a:ext cx="361950" cy="364587"/>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600"/>
              </a:spcBef>
              <a:spcAft>
                <a:spcPct val="0"/>
              </a:spcAft>
              <a:buClrTx/>
              <a:buSzTx/>
              <a:buFontTx/>
              <a:buNone/>
              <a:tabLst/>
              <a:defRPr/>
            </a:pPr>
            <a:r>
              <a:rPr kumimoji="0" lang="en-US" sz="1400" b="1" i="0" u="none" strike="noStrike" kern="1200" cap="none" spc="0" normalizeH="0" baseline="0" noProof="0">
                <a:ln>
                  <a:noFill/>
                </a:ln>
                <a:gradFill>
                  <a:gsLst>
                    <a:gs pos="60140">
                      <a:srgbClr val="000000"/>
                    </a:gs>
                    <a:gs pos="44000">
                      <a:srgbClr val="000000"/>
                    </a:gs>
                  </a:gsLst>
                  <a:path path="circle">
                    <a:fillToRect l="100000" t="100000"/>
                  </a:path>
                </a:gradFill>
                <a:effectLst/>
                <a:uLnTx/>
                <a:uFillTx/>
                <a:latin typeface="Segoe UI Semibold"/>
                <a:ea typeface="+mn-ea"/>
                <a:cs typeface="+mn-cs"/>
              </a:rPr>
              <a:t>1</a:t>
            </a:r>
          </a:p>
        </p:txBody>
      </p:sp>
      <p:sp>
        <p:nvSpPr>
          <p:cNvPr id="103" name="Rounded Rectangle 18">
            <a:extLst>
              <a:ext uri="{FF2B5EF4-FFF2-40B4-BE49-F238E27FC236}">
                <a16:creationId xmlns:a16="http://schemas.microsoft.com/office/drawing/2014/main" id="{0445A537-BBED-ED06-A047-3BCFBBFEBC28}"/>
              </a:ext>
            </a:extLst>
          </p:cNvPr>
          <p:cNvSpPr>
            <a:spLocks/>
          </p:cNvSpPr>
          <p:nvPr/>
        </p:nvSpPr>
        <p:spPr bwMode="auto">
          <a:xfrm>
            <a:off x="4189989" y="4550568"/>
            <a:ext cx="2515382" cy="1727007"/>
          </a:xfrm>
          <a:prstGeom prst="roundRect">
            <a:avLst>
              <a:gd name="adj" fmla="val 10971"/>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252000" rIns="144000" bIns="14400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prstClr val="white"/>
                </a:solidFill>
                <a:effectLst/>
                <a:uLnTx/>
                <a:uFillTx/>
                <a:latin typeface="Segoe UI Semibold"/>
                <a:ea typeface="+mn-ea"/>
                <a:cs typeface="+mn-cs"/>
              </a:rPr>
              <a:t>AppCode.class</a:t>
            </a:r>
            <a:endParaRPr kumimoji="0" lang="en-US" sz="1200" b="0" i="0" u="none" strike="noStrike" kern="1200" cap="none" spc="0" normalizeH="0" baseline="0" noProof="0">
              <a:ln>
                <a:noFill/>
              </a:ln>
              <a:solidFill>
                <a:prstClr val="white"/>
              </a:solidFill>
              <a:effectLst/>
              <a:uLnTx/>
              <a:uFillTx/>
              <a:latin typeface="Segoe UI Semibold"/>
              <a:ea typeface="+mn-ea"/>
              <a:cs typeface="+mn-cs"/>
            </a:endParaRPr>
          </a:p>
          <a:p>
            <a:pPr marL="0" marR="0" lvl="0" indent="0" algn="l" defTabSz="932449" rtl="0" eaLnBrk="1" fontAlgn="base" latinLnBrk="0" hangingPunct="1">
              <a:lnSpc>
                <a:spcPct val="100000"/>
              </a:lnSpc>
              <a:spcBef>
                <a:spcPts val="0"/>
              </a:spcBef>
              <a:spcAft>
                <a:spcPct val="0"/>
              </a:spcAft>
              <a:buClrTx/>
              <a:buSzTx/>
              <a:buFontTx/>
              <a:buNone/>
              <a:tabLst/>
              <a:defRPr/>
            </a:pPr>
            <a:endParaRPr kumimoji="0" lang="en-US" sz="1000" b="1" i="0" u="none" strike="noStrike" kern="1200" cap="none" spc="0" normalizeH="0" baseline="0" noProof="0">
              <a:ln>
                <a:noFill/>
              </a:ln>
              <a:solidFill>
                <a:srgbClr val="FFFFFF"/>
              </a:solidFill>
              <a:effectLst/>
              <a:uLnTx/>
              <a:uFillTx/>
              <a:latin typeface="Consolas" panose="020B0609020204030204" pitchFamily="49" charset="0"/>
              <a:ea typeface="+mn-ea"/>
              <a:cs typeface="+mn-cs"/>
            </a:endParaRPr>
          </a:p>
          <a:p>
            <a:pPr marL="0" marR="0" lvl="0" indent="0" algn="l" defTabSz="932449" rtl="0" eaLnBrk="1" fontAlgn="base" latinLnBrk="0" hangingPunct="1">
              <a:lnSpc>
                <a:spcPct val="100000"/>
              </a:lnSpc>
              <a:spcBef>
                <a:spcPts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Consolas" panose="020B0609020204030204" pitchFamily="49" charset="0"/>
                <a:ea typeface="+mn-ea"/>
                <a:cs typeface="+mn-cs"/>
              </a:rPr>
              <a:t>@Tool</a:t>
            </a:r>
            <a: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name =‘</a:t>
            </a:r>
            <a:r>
              <a:rPr kumimoji="0" lang="en-US" sz="1000" b="0"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product_search</a:t>
            </a:r>
            <a: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a:t>
            </a:r>
            <a:b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br>
            <a: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description =‘search for available products’ )</a:t>
            </a:r>
          </a:p>
          <a:p>
            <a:pPr marL="0" marR="0" lvl="0" indent="0" algn="l" defTabSz="932449" rtl="0" eaLnBrk="1" fontAlgn="base" latinLnBrk="0" hangingPunct="1">
              <a:lnSpc>
                <a:spcPct val="100000"/>
              </a:lnSpc>
              <a:spcBef>
                <a:spcPts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Consolas" panose="020B0609020204030204" pitchFamily="49" charset="0"/>
                <a:ea typeface="+mn-ea"/>
                <a:cs typeface="+mn-cs"/>
              </a:rPr>
              <a:t>Search</a:t>
            </a:r>
            <a: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 </a:t>
            </a:r>
            <a:r>
              <a:rPr kumimoji="0" lang="en-US" sz="1000" b="0"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minPrice</a:t>
            </a:r>
            <a: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a:t>
            </a:r>
            <a:r>
              <a:rPr kumimoji="0" lang="en-US" sz="1000" b="0"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maxPrice</a:t>
            </a:r>
            <a:r>
              <a:rPr kumimoji="0" lang="en-US"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category )</a:t>
            </a:r>
            <a:endParaRPr kumimoji="0" lang="ru-RU" sz="1000" b="0" i="0" u="none" strike="noStrike" kern="1200" cap="none" spc="0" normalizeH="0" baseline="0" noProof="0">
              <a:ln>
                <a:noFill/>
              </a:ln>
              <a:solidFill>
                <a:srgbClr val="FFFFFF"/>
              </a:solidFill>
              <a:effectLst/>
              <a:uLnTx/>
              <a:uFillTx/>
              <a:latin typeface="Consolas" panose="020B0609020204030204" pitchFamily="49" charset="0"/>
              <a:ea typeface="+mn-ea"/>
              <a:cs typeface="+mn-cs"/>
            </a:endParaRPr>
          </a:p>
          <a:p>
            <a:pPr marL="0" marR="0" lvl="0" indent="0" algn="l" defTabSz="932449" rtl="0" eaLnBrk="1" fontAlgn="base" latinLnBrk="0" hangingPunct="1">
              <a:lnSpc>
                <a:spcPct val="100000"/>
              </a:lnSpc>
              <a:spcBef>
                <a:spcPts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Consolas" panose="020B0609020204030204" pitchFamily="49" charset="0"/>
              <a:ea typeface="+mn-ea"/>
              <a:cs typeface="+mn-cs"/>
            </a:endParaRPr>
          </a:p>
        </p:txBody>
      </p:sp>
      <p:sp>
        <p:nvSpPr>
          <p:cNvPr id="104" name="Oval 103">
            <a:extLst>
              <a:ext uri="{FF2B5EF4-FFF2-40B4-BE49-F238E27FC236}">
                <a16:creationId xmlns:a16="http://schemas.microsoft.com/office/drawing/2014/main" id="{C195CBB0-E850-DF55-DC1D-86ADB70EA227}"/>
              </a:ext>
              <a:ext uri="{C183D7F6-B498-43B3-948B-1728B52AA6E4}">
                <adec:decorative xmlns:adec="http://schemas.microsoft.com/office/drawing/2017/decorative" val="1"/>
              </a:ext>
            </a:extLst>
          </p:cNvPr>
          <p:cNvSpPr>
            <a:spLocks/>
          </p:cNvSpPr>
          <p:nvPr/>
        </p:nvSpPr>
        <p:spPr>
          <a:xfrm>
            <a:off x="4350573" y="4368719"/>
            <a:ext cx="360592" cy="360592"/>
          </a:xfrm>
          <a:prstGeom prst="ellipse">
            <a:avLst/>
          </a:prstGeom>
          <a:solidFill>
            <a:srgbClr val="6570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600"/>
              </a:spcBef>
              <a:spcAft>
                <a:spcPct val="0"/>
              </a:spcAft>
              <a:buClrTx/>
              <a:buSzTx/>
              <a:buFontTx/>
              <a:buNone/>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105" name="Graphic 82">
            <a:extLst>
              <a:ext uri="{FF2B5EF4-FFF2-40B4-BE49-F238E27FC236}">
                <a16:creationId xmlns:a16="http://schemas.microsoft.com/office/drawing/2014/main" id="{DA48939F-2EBC-8BEF-041F-572E3708AE2B}"/>
              </a:ext>
              <a:ext uri="{C183D7F6-B498-43B3-948B-1728B52AA6E4}">
                <adec:decorative xmlns:adec="http://schemas.microsoft.com/office/drawing/2017/decorative" val="1"/>
              </a:ext>
            </a:extLst>
          </p:cNvPr>
          <p:cNvSpPr/>
          <p:nvPr/>
        </p:nvSpPr>
        <p:spPr>
          <a:xfrm>
            <a:off x="4435621" y="4472815"/>
            <a:ext cx="190497" cy="152401"/>
          </a:xfrm>
          <a:custGeom>
            <a:avLst/>
            <a:gdLst>
              <a:gd name="connsiteX0" fmla="*/ 57968 w 190497"/>
              <a:gd name="connsiteY0" fmla="*/ 139147 h 152401"/>
              <a:gd name="connsiteX1" fmla="*/ 115080 w 190497"/>
              <a:gd name="connsiteY1" fmla="*/ 5758 h 152401"/>
              <a:gd name="connsiteX2" fmla="*/ 127597 w 190497"/>
              <a:gd name="connsiteY2" fmla="*/ 780 h 152401"/>
              <a:gd name="connsiteX3" fmla="*/ 132968 w 190497"/>
              <a:gd name="connsiteY3" fmla="*/ 12207 h 152401"/>
              <a:gd name="connsiteX4" fmla="*/ 132587 w 190497"/>
              <a:gd name="connsiteY4" fmla="*/ 13255 h 152401"/>
              <a:gd name="connsiteX5" fmla="*/ 75475 w 190497"/>
              <a:gd name="connsiteY5" fmla="*/ 146643 h 152401"/>
              <a:gd name="connsiteX6" fmla="*/ 62958 w 190497"/>
              <a:gd name="connsiteY6" fmla="*/ 151621 h 152401"/>
              <a:gd name="connsiteX7" fmla="*/ 57587 w 190497"/>
              <a:gd name="connsiteY7" fmla="*/ 140194 h 152401"/>
              <a:gd name="connsiteX8" fmla="*/ 57968 w 190497"/>
              <a:gd name="connsiteY8" fmla="*/ 139147 h 152401"/>
              <a:gd name="connsiteX9" fmla="*/ 115080 w 190497"/>
              <a:gd name="connsiteY9" fmla="*/ 5758 h 152401"/>
              <a:gd name="connsiteX10" fmla="*/ 57968 w 190497"/>
              <a:gd name="connsiteY10" fmla="*/ 139137 h 152401"/>
              <a:gd name="connsiteX11" fmla="*/ 2790 w 190497"/>
              <a:gd name="connsiteY11" fmla="*/ 69443 h 152401"/>
              <a:gd name="connsiteX12" fmla="*/ 40890 w 190497"/>
              <a:gd name="connsiteY12" fmla="*/ 31343 h 152401"/>
              <a:gd name="connsiteX13" fmla="*/ 54360 w 190497"/>
              <a:gd name="connsiteY13" fmla="*/ 31365 h 152401"/>
              <a:gd name="connsiteX14" fmla="*/ 55149 w 190497"/>
              <a:gd name="connsiteY14" fmla="*/ 43916 h 152401"/>
              <a:gd name="connsiteX15" fmla="*/ 54358 w 190497"/>
              <a:gd name="connsiteY15" fmla="*/ 44811 h 152401"/>
              <a:gd name="connsiteX16" fmla="*/ 22992 w 190497"/>
              <a:gd name="connsiteY16" fmla="*/ 76177 h 152401"/>
              <a:gd name="connsiteX17" fmla="*/ 54358 w 190497"/>
              <a:gd name="connsiteY17" fmla="*/ 107543 h 152401"/>
              <a:gd name="connsiteX18" fmla="*/ 54422 w 190497"/>
              <a:gd name="connsiteY18" fmla="*/ 121013 h 152401"/>
              <a:gd name="connsiteX19" fmla="*/ 41785 w 190497"/>
              <a:gd name="connsiteY19" fmla="*/ 121811 h 152401"/>
              <a:gd name="connsiteX20" fmla="*/ 40890 w 190497"/>
              <a:gd name="connsiteY20" fmla="*/ 121011 h 152401"/>
              <a:gd name="connsiteX21" fmla="*/ 2790 w 190497"/>
              <a:gd name="connsiteY21" fmla="*/ 82911 h 152401"/>
              <a:gd name="connsiteX22" fmla="*/ 1999 w 190497"/>
              <a:gd name="connsiteY22" fmla="*/ 70338 h 152401"/>
              <a:gd name="connsiteX23" fmla="*/ 2790 w 190497"/>
              <a:gd name="connsiteY23" fmla="*/ 69443 h 152401"/>
              <a:gd name="connsiteX24" fmla="*/ 40890 w 190497"/>
              <a:gd name="connsiteY24" fmla="*/ 31343 h 152401"/>
              <a:gd name="connsiteX25" fmla="*/ 2790 w 190497"/>
              <a:gd name="connsiteY25" fmla="*/ 69443 h 152401"/>
              <a:gd name="connsiteX26" fmla="*/ 136140 w 190497"/>
              <a:gd name="connsiteY26" fmla="*/ 31333 h 152401"/>
              <a:gd name="connsiteX27" fmla="*/ 148713 w 190497"/>
              <a:gd name="connsiteY27" fmla="*/ 30542 h 152401"/>
              <a:gd name="connsiteX28" fmla="*/ 149598 w 190497"/>
              <a:gd name="connsiteY28" fmla="*/ 31333 h 152401"/>
              <a:gd name="connsiteX29" fmla="*/ 187708 w 190497"/>
              <a:gd name="connsiteY29" fmla="*/ 69443 h 152401"/>
              <a:gd name="connsiteX30" fmla="*/ 188499 w 190497"/>
              <a:gd name="connsiteY30" fmla="*/ 82016 h 152401"/>
              <a:gd name="connsiteX31" fmla="*/ 187708 w 190497"/>
              <a:gd name="connsiteY31" fmla="*/ 82920 h 152401"/>
              <a:gd name="connsiteX32" fmla="*/ 149598 w 190497"/>
              <a:gd name="connsiteY32" fmla="*/ 120973 h 152401"/>
              <a:gd name="connsiteX33" fmla="*/ 136128 w 190497"/>
              <a:gd name="connsiteY33" fmla="*/ 120950 h 152401"/>
              <a:gd name="connsiteX34" fmla="*/ 135339 w 190497"/>
              <a:gd name="connsiteY34" fmla="*/ 108400 h 152401"/>
              <a:gd name="connsiteX35" fmla="*/ 136140 w 190497"/>
              <a:gd name="connsiteY35" fmla="*/ 107495 h 152401"/>
              <a:gd name="connsiteX36" fmla="*/ 167486 w 190497"/>
              <a:gd name="connsiteY36" fmla="*/ 76177 h 152401"/>
              <a:gd name="connsiteX37" fmla="*/ 136121 w 190497"/>
              <a:gd name="connsiteY37" fmla="*/ 44801 h 152401"/>
              <a:gd name="connsiteX38" fmla="*/ 136121 w 190497"/>
              <a:gd name="connsiteY38" fmla="*/ 31333 h 15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90497" h="152401">
                <a:moveTo>
                  <a:pt x="57968" y="139147"/>
                </a:moveTo>
                <a:lnTo>
                  <a:pt x="115080" y="5758"/>
                </a:lnTo>
                <a:cubicBezTo>
                  <a:pt x="117161" y="927"/>
                  <a:pt x="122766" y="-1302"/>
                  <a:pt x="127597" y="780"/>
                </a:cubicBezTo>
                <a:cubicBezTo>
                  <a:pt x="132017" y="2684"/>
                  <a:pt x="134322" y="7588"/>
                  <a:pt x="132968" y="12207"/>
                </a:cubicBezTo>
                <a:lnTo>
                  <a:pt x="132587" y="13255"/>
                </a:lnTo>
                <a:lnTo>
                  <a:pt x="75475" y="146643"/>
                </a:lnTo>
                <a:cubicBezTo>
                  <a:pt x="73393" y="151474"/>
                  <a:pt x="67789" y="153703"/>
                  <a:pt x="62958" y="151621"/>
                </a:cubicBezTo>
                <a:cubicBezTo>
                  <a:pt x="58538" y="149716"/>
                  <a:pt x="56233" y="144813"/>
                  <a:pt x="57587" y="140194"/>
                </a:cubicBezTo>
                <a:lnTo>
                  <a:pt x="57968" y="139147"/>
                </a:lnTo>
                <a:lnTo>
                  <a:pt x="115080" y="5758"/>
                </a:lnTo>
                <a:lnTo>
                  <a:pt x="57968" y="139137"/>
                </a:lnTo>
                <a:close/>
                <a:moveTo>
                  <a:pt x="2790" y="69443"/>
                </a:moveTo>
                <a:lnTo>
                  <a:pt x="40890" y="31343"/>
                </a:lnTo>
                <a:cubicBezTo>
                  <a:pt x="44616" y="27629"/>
                  <a:pt x="50647" y="27639"/>
                  <a:pt x="54360" y="31365"/>
                </a:cubicBezTo>
                <a:cubicBezTo>
                  <a:pt x="57739" y="34756"/>
                  <a:pt x="58077" y="40128"/>
                  <a:pt x="55149" y="43916"/>
                </a:cubicBezTo>
                <a:lnTo>
                  <a:pt x="54358" y="44811"/>
                </a:lnTo>
                <a:lnTo>
                  <a:pt x="22992" y="76177"/>
                </a:lnTo>
                <a:lnTo>
                  <a:pt x="54358" y="107543"/>
                </a:lnTo>
                <a:cubicBezTo>
                  <a:pt x="58095" y="111245"/>
                  <a:pt x="58124" y="117275"/>
                  <a:pt x="54422" y="121013"/>
                </a:cubicBezTo>
                <a:cubicBezTo>
                  <a:pt x="51022" y="124446"/>
                  <a:pt x="45590" y="124789"/>
                  <a:pt x="41785" y="121811"/>
                </a:cubicBezTo>
                <a:lnTo>
                  <a:pt x="40890" y="121011"/>
                </a:lnTo>
                <a:lnTo>
                  <a:pt x="2790" y="82911"/>
                </a:lnTo>
                <a:cubicBezTo>
                  <a:pt x="-604" y="79517"/>
                  <a:pt x="-942" y="74130"/>
                  <a:pt x="1999" y="70338"/>
                </a:cubicBezTo>
                <a:lnTo>
                  <a:pt x="2790" y="69443"/>
                </a:lnTo>
                <a:lnTo>
                  <a:pt x="40890" y="31343"/>
                </a:lnTo>
                <a:lnTo>
                  <a:pt x="2790" y="69443"/>
                </a:lnTo>
                <a:close/>
                <a:moveTo>
                  <a:pt x="136140" y="31333"/>
                </a:moveTo>
                <a:cubicBezTo>
                  <a:pt x="139533" y="27940"/>
                  <a:pt x="144921" y="27601"/>
                  <a:pt x="148713" y="30542"/>
                </a:cubicBezTo>
                <a:lnTo>
                  <a:pt x="149598" y="31333"/>
                </a:lnTo>
                <a:lnTo>
                  <a:pt x="187708" y="69443"/>
                </a:lnTo>
                <a:cubicBezTo>
                  <a:pt x="191101" y="72836"/>
                  <a:pt x="191440" y="78224"/>
                  <a:pt x="188499" y="82016"/>
                </a:cubicBezTo>
                <a:lnTo>
                  <a:pt x="187708" y="82920"/>
                </a:lnTo>
                <a:lnTo>
                  <a:pt x="149598" y="120973"/>
                </a:lnTo>
                <a:cubicBezTo>
                  <a:pt x="145872" y="124687"/>
                  <a:pt x="139841" y="124676"/>
                  <a:pt x="136128" y="120950"/>
                </a:cubicBezTo>
                <a:cubicBezTo>
                  <a:pt x="132749" y="117559"/>
                  <a:pt x="132412" y="112187"/>
                  <a:pt x="135339" y="108400"/>
                </a:cubicBezTo>
                <a:lnTo>
                  <a:pt x="136140" y="107495"/>
                </a:lnTo>
                <a:lnTo>
                  <a:pt x="167486" y="76177"/>
                </a:lnTo>
                <a:lnTo>
                  <a:pt x="136121" y="44801"/>
                </a:lnTo>
                <a:cubicBezTo>
                  <a:pt x="132402" y="41082"/>
                  <a:pt x="132402" y="35053"/>
                  <a:pt x="136121" y="31333"/>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22" name="Connettore 2 21">
            <a:extLst>
              <a:ext uri="{FF2B5EF4-FFF2-40B4-BE49-F238E27FC236}">
                <a16:creationId xmlns:a16="http://schemas.microsoft.com/office/drawing/2014/main" id="{8FF5D896-5BA2-4835-62E9-E159E6F47E23}"/>
              </a:ext>
              <a:ext uri="{C183D7F6-B498-43B3-948B-1728B52AA6E4}">
                <adec:decorative xmlns:adec="http://schemas.microsoft.com/office/drawing/2017/decorative" val="1"/>
              </a:ext>
            </a:extLst>
          </p:cNvPr>
          <p:cNvCxnSpPr>
            <a:cxnSpLocks/>
            <a:stCxn id="103" idx="0"/>
            <a:endCxn id="21" idx="4"/>
          </p:cNvCxnSpPr>
          <p:nvPr/>
        </p:nvCxnSpPr>
        <p:spPr>
          <a:xfrm flipV="1">
            <a:off x="5447680" y="2750281"/>
            <a:ext cx="1" cy="1800287"/>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27" name="Ovale 26">
            <a:extLst>
              <a:ext uri="{FF2B5EF4-FFF2-40B4-BE49-F238E27FC236}">
                <a16:creationId xmlns:a16="http://schemas.microsoft.com/office/drawing/2014/main" id="{1335ECD8-AAA5-DECB-92B5-B842355BE5E7}"/>
              </a:ext>
            </a:extLst>
          </p:cNvPr>
          <p:cNvSpPr/>
          <p:nvPr/>
        </p:nvSpPr>
        <p:spPr bwMode="auto">
          <a:xfrm>
            <a:off x="5266705" y="3468131"/>
            <a:ext cx="361950" cy="364587"/>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600"/>
              </a:spcBef>
              <a:spcAft>
                <a:spcPct val="0"/>
              </a:spcAft>
              <a:buClrTx/>
              <a:buSzTx/>
              <a:buFontTx/>
              <a:buNone/>
              <a:tabLst/>
              <a:defRPr/>
            </a:pPr>
            <a:r>
              <a:rPr kumimoji="0" lang="en-US" sz="1400" b="1" i="0" u="none" strike="noStrike" kern="1200" cap="none" spc="0" normalizeH="0" baseline="0" noProof="0">
                <a:ln>
                  <a:noFill/>
                </a:ln>
                <a:gradFill>
                  <a:gsLst>
                    <a:gs pos="60140">
                      <a:srgbClr val="000000"/>
                    </a:gs>
                    <a:gs pos="44000">
                      <a:srgbClr val="000000"/>
                    </a:gs>
                  </a:gsLst>
                  <a:path path="circle">
                    <a:fillToRect l="100000" t="100000"/>
                  </a:path>
                </a:gradFill>
                <a:effectLst/>
                <a:uLnTx/>
                <a:uFillTx/>
                <a:latin typeface="Segoe UI Semibold"/>
                <a:ea typeface="+mn-ea"/>
                <a:cs typeface="+mn-cs"/>
              </a:rPr>
              <a:t>2</a:t>
            </a:r>
            <a:endParaRPr kumimoji="0" lang="en-US" sz="1400" b="1" i="0" u="none" strike="noStrike" kern="1200" cap="none" spc="0" normalizeH="0" baseline="0" noProof="0" err="1">
              <a:ln>
                <a:noFill/>
              </a:ln>
              <a:gradFill>
                <a:gsLst>
                  <a:gs pos="60140">
                    <a:srgbClr val="000000"/>
                  </a:gs>
                  <a:gs pos="44000">
                    <a:srgbClr val="000000"/>
                  </a:gs>
                </a:gsLst>
                <a:path path="circle">
                  <a:fillToRect l="100000" t="100000"/>
                </a:path>
              </a:gradFill>
              <a:effectLst/>
              <a:uLnTx/>
              <a:uFillTx/>
              <a:latin typeface="Segoe UI Semibold"/>
              <a:ea typeface="+mn-ea"/>
              <a:cs typeface="+mn-cs"/>
            </a:endParaRPr>
          </a:p>
        </p:txBody>
      </p:sp>
      <p:sp>
        <p:nvSpPr>
          <p:cNvPr id="54" name="CasellaDiTesto 53">
            <a:extLst>
              <a:ext uri="{FF2B5EF4-FFF2-40B4-BE49-F238E27FC236}">
                <a16:creationId xmlns:a16="http://schemas.microsoft.com/office/drawing/2014/main" id="{4FD455D8-EFEC-E791-FD5F-1E28D3C9FE3C}"/>
              </a:ext>
            </a:extLst>
          </p:cNvPr>
          <p:cNvSpPr txBox="1"/>
          <p:nvPr/>
        </p:nvSpPr>
        <p:spPr>
          <a:xfrm>
            <a:off x="5680099" y="3404203"/>
            <a:ext cx="796902" cy="492443"/>
          </a:xfrm>
          <a:prstGeom prst="rect">
            <a:avLst/>
          </a:prstGeom>
          <a:noFill/>
        </p:spPr>
        <p:txBody>
          <a:bodyPr wrap="square" lIns="0" tIns="0" rIns="0" bIns="0" rtlCol="0">
            <a:spAutoFit/>
          </a:bodyPr>
          <a:lstStyle>
            <a:defPPr>
              <a:defRPr lang="en-US"/>
            </a:defPPr>
            <a:lvl1pPr algn="ctr">
              <a:defRPr sz="1600"/>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effectLst/>
                <a:uLnTx/>
                <a:uFillTx/>
                <a:latin typeface="Segoe UI"/>
                <a:ea typeface="+mn-ea"/>
                <a:cs typeface="+mn-cs"/>
              </a:rPr>
              <a:t>Tool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effectLst/>
                <a:uLnTx/>
                <a:uFillTx/>
                <a:latin typeface="Segoe UI"/>
                <a:ea typeface="+mn-ea"/>
                <a:cs typeface="+mn-cs"/>
              </a:rPr>
              <a:t>Binding</a:t>
            </a:r>
            <a:endParaRPr kumimoji="0" lang="en-US" sz="1600" b="0" i="0" u="none" strike="noStrike" kern="1200" cap="none" spc="0" normalizeH="0" baseline="0" noProof="0">
              <a:ln>
                <a:noFill/>
              </a:ln>
              <a:effectLst/>
              <a:uLnTx/>
              <a:uFillTx/>
              <a:latin typeface="Segoe UI"/>
              <a:ea typeface="+mn-ea"/>
              <a:cs typeface="+mn-cs"/>
            </a:endParaRPr>
          </a:p>
        </p:txBody>
      </p:sp>
      <p:cxnSp>
        <p:nvCxnSpPr>
          <p:cNvPr id="79" name="Connettore a gomito 78">
            <a:extLst>
              <a:ext uri="{FF2B5EF4-FFF2-40B4-BE49-F238E27FC236}">
                <a16:creationId xmlns:a16="http://schemas.microsoft.com/office/drawing/2014/main" id="{47E98644-03D9-E283-AD0F-0363A7C53F26}"/>
              </a:ext>
              <a:ext uri="{C183D7F6-B498-43B3-948B-1728B52AA6E4}">
                <adec:decorative xmlns:adec="http://schemas.microsoft.com/office/drawing/2017/decorative" val="1"/>
              </a:ext>
            </a:extLst>
          </p:cNvPr>
          <p:cNvCxnSpPr>
            <a:cxnSpLocks/>
            <a:stCxn id="44" idx="2"/>
            <a:endCxn id="103" idx="3"/>
          </p:cNvCxnSpPr>
          <p:nvPr/>
        </p:nvCxnSpPr>
        <p:spPr>
          <a:xfrm rot="5400000">
            <a:off x="8112515" y="2640983"/>
            <a:ext cx="1365946" cy="4180233"/>
          </a:xfrm>
          <a:prstGeom prst="bentConnector2">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87" name="Ovale 86">
            <a:extLst>
              <a:ext uri="{FF2B5EF4-FFF2-40B4-BE49-F238E27FC236}">
                <a16:creationId xmlns:a16="http://schemas.microsoft.com/office/drawing/2014/main" id="{FDC53077-1446-9D85-4DB0-61A6C99A00A2}"/>
              </a:ext>
            </a:extLst>
          </p:cNvPr>
          <p:cNvSpPr/>
          <p:nvPr/>
        </p:nvSpPr>
        <p:spPr bwMode="auto">
          <a:xfrm>
            <a:off x="10704629" y="5231778"/>
            <a:ext cx="361950" cy="364587"/>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600"/>
              </a:spcBef>
              <a:spcAft>
                <a:spcPct val="0"/>
              </a:spcAft>
              <a:buClrTx/>
              <a:buSzTx/>
              <a:buFontTx/>
              <a:buNone/>
              <a:tabLst/>
              <a:defRPr/>
            </a:pPr>
            <a:r>
              <a:rPr kumimoji="0" lang="en-US" sz="1400" b="1" i="0" u="none" strike="noStrike" kern="1200" cap="none" spc="0" normalizeH="0" baseline="0" noProof="0">
                <a:ln>
                  <a:noFill/>
                </a:ln>
                <a:gradFill>
                  <a:gsLst>
                    <a:gs pos="60140">
                      <a:srgbClr val="000000"/>
                    </a:gs>
                    <a:gs pos="44000">
                      <a:srgbClr val="000000"/>
                    </a:gs>
                  </a:gsLst>
                  <a:path path="circle">
                    <a:fillToRect l="100000" t="100000"/>
                  </a:path>
                </a:gradFill>
                <a:effectLst/>
                <a:uLnTx/>
                <a:uFillTx/>
                <a:latin typeface="Segoe UI Semibold"/>
                <a:ea typeface="+mn-ea"/>
                <a:cs typeface="+mn-cs"/>
              </a:rPr>
              <a:t>6</a:t>
            </a:r>
            <a:endParaRPr kumimoji="0" lang="en-US" sz="1400" b="1" i="0" u="none" strike="noStrike" kern="1200" cap="none" spc="0" normalizeH="0" baseline="0" noProof="0" err="1">
              <a:ln>
                <a:noFill/>
              </a:ln>
              <a:gradFill>
                <a:gsLst>
                  <a:gs pos="60140">
                    <a:srgbClr val="000000"/>
                  </a:gs>
                  <a:gs pos="44000">
                    <a:srgbClr val="000000"/>
                  </a:gs>
                </a:gsLst>
                <a:path path="circle">
                  <a:fillToRect l="100000" t="100000"/>
                </a:path>
              </a:gradFill>
              <a:effectLst/>
              <a:uLnTx/>
              <a:uFillTx/>
              <a:latin typeface="Segoe UI Semibold"/>
              <a:ea typeface="+mn-ea"/>
              <a:cs typeface="+mn-cs"/>
            </a:endParaRPr>
          </a:p>
        </p:txBody>
      </p:sp>
      <p:sp>
        <p:nvSpPr>
          <p:cNvPr id="85" name="CasellaDiTesto 84">
            <a:extLst>
              <a:ext uri="{FF2B5EF4-FFF2-40B4-BE49-F238E27FC236}">
                <a16:creationId xmlns:a16="http://schemas.microsoft.com/office/drawing/2014/main" id="{6B7807B1-25BE-8CB1-708B-08407DE67350}"/>
              </a:ext>
            </a:extLst>
          </p:cNvPr>
          <p:cNvSpPr txBox="1"/>
          <p:nvPr/>
        </p:nvSpPr>
        <p:spPr>
          <a:xfrm>
            <a:off x="10281104" y="5678251"/>
            <a:ext cx="1209000" cy="492443"/>
          </a:xfrm>
          <a:prstGeom prst="rect">
            <a:avLst/>
          </a:prstGeom>
          <a:noFill/>
        </p:spPr>
        <p:txBody>
          <a:bodyPr wrap="square" lIns="0" tIns="0" rIns="0" bIns="0" rtlCol="0">
            <a:spAutoFit/>
          </a:bodyPr>
          <a:lstStyle>
            <a:defPPr>
              <a:defRPr lang="en-US"/>
            </a:defPPr>
            <a:lvl1pPr algn="ctr">
              <a:defRPr sz="1600"/>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effectLst/>
                <a:uLnTx/>
                <a:uFillTx/>
                <a:latin typeface="Segoe UI"/>
                <a:ea typeface="+mn-ea"/>
                <a:cs typeface="+mn-cs"/>
              </a:rPr>
              <a:t>Tool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Execution</a:t>
            </a:r>
          </a:p>
        </p:txBody>
      </p:sp>
      <p:sp>
        <p:nvSpPr>
          <p:cNvPr id="40" name="Oval 39">
            <a:extLst>
              <a:ext uri="{FF2B5EF4-FFF2-40B4-BE49-F238E27FC236}">
                <a16:creationId xmlns:a16="http://schemas.microsoft.com/office/drawing/2014/main" id="{3D9454A7-42BF-53BB-8E44-EB651943BCA7}"/>
              </a:ext>
              <a:ext uri="{C183D7F6-B498-43B3-948B-1728B52AA6E4}">
                <adec:decorative xmlns:adec="http://schemas.microsoft.com/office/drawing/2017/decorative" val="1"/>
              </a:ext>
            </a:extLst>
          </p:cNvPr>
          <p:cNvSpPr>
            <a:spLocks/>
          </p:cNvSpPr>
          <p:nvPr/>
        </p:nvSpPr>
        <p:spPr bwMode="auto">
          <a:xfrm>
            <a:off x="10576543" y="2974510"/>
            <a:ext cx="618123" cy="618123"/>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55" name="Graphic 52">
            <a:extLst>
              <a:ext uri="{FF2B5EF4-FFF2-40B4-BE49-F238E27FC236}">
                <a16:creationId xmlns:a16="http://schemas.microsoft.com/office/drawing/2014/main" id="{B5CCBF58-83DD-E12B-5D6D-D668B2FA1986}"/>
              </a:ext>
              <a:ext uri="{C183D7F6-B498-43B3-948B-1728B52AA6E4}">
                <adec:decorative xmlns:adec="http://schemas.microsoft.com/office/drawing/2017/decorative" val="1"/>
              </a:ext>
            </a:extLst>
          </p:cNvPr>
          <p:cNvSpPr/>
          <p:nvPr/>
        </p:nvSpPr>
        <p:spPr>
          <a:xfrm>
            <a:off x="10793392" y="3129885"/>
            <a:ext cx="184424" cy="307372"/>
          </a:xfrm>
          <a:custGeom>
            <a:avLst/>
            <a:gdLst>
              <a:gd name="connsiteX0" fmla="*/ 92869 w 114300"/>
              <a:gd name="connsiteY0" fmla="*/ 0 h 190500"/>
              <a:gd name="connsiteX1" fmla="*/ 114300 w 114300"/>
              <a:gd name="connsiteY1" fmla="*/ 21431 h 190500"/>
              <a:gd name="connsiteX2" fmla="*/ 114300 w 114300"/>
              <a:gd name="connsiteY2" fmla="*/ 169069 h 190500"/>
              <a:gd name="connsiteX3" fmla="*/ 92869 w 114300"/>
              <a:gd name="connsiteY3" fmla="*/ 190500 h 190500"/>
              <a:gd name="connsiteX4" fmla="*/ 21431 w 114300"/>
              <a:gd name="connsiteY4" fmla="*/ 190500 h 190500"/>
              <a:gd name="connsiteX5" fmla="*/ 0 w 114300"/>
              <a:gd name="connsiteY5" fmla="*/ 169069 h 190500"/>
              <a:gd name="connsiteX6" fmla="*/ 0 w 114300"/>
              <a:gd name="connsiteY6" fmla="*/ 21431 h 190500"/>
              <a:gd name="connsiteX7" fmla="*/ 21431 w 114300"/>
              <a:gd name="connsiteY7" fmla="*/ 0 h 190500"/>
              <a:gd name="connsiteX8" fmla="*/ 92869 w 114300"/>
              <a:gd name="connsiteY8" fmla="*/ 0 h 190500"/>
              <a:gd name="connsiteX9" fmla="*/ 69056 w 114300"/>
              <a:gd name="connsiteY9" fmla="*/ 152400 h 190500"/>
              <a:gd name="connsiteX10" fmla="*/ 45244 w 114300"/>
              <a:gd name="connsiteY10" fmla="*/ 152400 h 190500"/>
              <a:gd name="connsiteX11" fmla="*/ 38100 w 114300"/>
              <a:gd name="connsiteY11" fmla="*/ 159544 h 190500"/>
              <a:gd name="connsiteX12" fmla="*/ 45244 w 114300"/>
              <a:gd name="connsiteY12" fmla="*/ 166688 h 190500"/>
              <a:gd name="connsiteX13" fmla="*/ 69056 w 114300"/>
              <a:gd name="connsiteY13" fmla="*/ 166688 h 190500"/>
              <a:gd name="connsiteX14" fmla="*/ 76200 w 114300"/>
              <a:gd name="connsiteY14" fmla="*/ 159544 h 190500"/>
              <a:gd name="connsiteX15" fmla="*/ 69056 w 114300"/>
              <a:gd name="connsiteY15" fmla="*/ 15240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300" h="190500">
                <a:moveTo>
                  <a:pt x="92869" y="0"/>
                </a:moveTo>
                <a:cubicBezTo>
                  <a:pt x="104705" y="0"/>
                  <a:pt x="114300" y="9595"/>
                  <a:pt x="114300" y="21431"/>
                </a:cubicBezTo>
                <a:lnTo>
                  <a:pt x="114300" y="169069"/>
                </a:lnTo>
                <a:cubicBezTo>
                  <a:pt x="114300" y="180905"/>
                  <a:pt x="104705" y="190500"/>
                  <a:pt x="92869" y="190500"/>
                </a:cubicBezTo>
                <a:lnTo>
                  <a:pt x="21431" y="190500"/>
                </a:lnTo>
                <a:cubicBezTo>
                  <a:pt x="9595" y="190500"/>
                  <a:pt x="0" y="180905"/>
                  <a:pt x="0" y="169069"/>
                </a:cubicBezTo>
                <a:lnTo>
                  <a:pt x="0" y="21431"/>
                </a:lnTo>
                <a:cubicBezTo>
                  <a:pt x="0" y="9595"/>
                  <a:pt x="9595" y="0"/>
                  <a:pt x="21431" y="0"/>
                </a:cubicBezTo>
                <a:lnTo>
                  <a:pt x="92869" y="0"/>
                </a:lnTo>
                <a:close/>
                <a:moveTo>
                  <a:pt x="69056" y="152400"/>
                </a:moveTo>
                <a:lnTo>
                  <a:pt x="45244" y="152400"/>
                </a:lnTo>
                <a:cubicBezTo>
                  <a:pt x="41298" y="152400"/>
                  <a:pt x="38100" y="155599"/>
                  <a:pt x="38100" y="159544"/>
                </a:cubicBezTo>
                <a:cubicBezTo>
                  <a:pt x="38100" y="163489"/>
                  <a:pt x="41298" y="166688"/>
                  <a:pt x="45244" y="166688"/>
                </a:cubicBezTo>
                <a:lnTo>
                  <a:pt x="69056" y="166688"/>
                </a:lnTo>
                <a:cubicBezTo>
                  <a:pt x="73002" y="166688"/>
                  <a:pt x="76200" y="163489"/>
                  <a:pt x="76200" y="159544"/>
                </a:cubicBezTo>
                <a:cubicBezTo>
                  <a:pt x="76200" y="155599"/>
                  <a:pt x="73002" y="152400"/>
                  <a:pt x="69056" y="152400"/>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44" name="TextBox 155">
            <a:extLst>
              <a:ext uri="{FF2B5EF4-FFF2-40B4-BE49-F238E27FC236}">
                <a16:creationId xmlns:a16="http://schemas.microsoft.com/office/drawing/2014/main" id="{3F6A6EC7-275C-21E9-A283-E14A4FBFF221}"/>
              </a:ext>
              <a:ext uri="{C183D7F6-B498-43B3-948B-1728B52AA6E4}">
                <adec:decorative xmlns:adec="http://schemas.microsoft.com/office/drawing/2017/decorative" val="1"/>
              </a:ext>
            </a:extLst>
          </p:cNvPr>
          <p:cNvSpPr txBox="1">
            <a:spLocks/>
          </p:cNvSpPr>
          <p:nvPr/>
        </p:nvSpPr>
        <p:spPr>
          <a:xfrm>
            <a:off x="10645955" y="3578450"/>
            <a:ext cx="479298" cy="469676"/>
          </a:xfrm>
          <a:prstGeom prst="rect">
            <a:avLst/>
          </a:prstGeom>
          <a:noFill/>
        </p:spPr>
        <p:txBody>
          <a:bodyPr wrap="non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Semibold"/>
                <a:ea typeface="+mn-ea"/>
                <a:cs typeface="+mn-cs"/>
              </a:rPr>
              <a:t>App</a:t>
            </a:r>
          </a:p>
        </p:txBody>
      </p:sp>
    </p:spTree>
    <p:extLst>
      <p:ext uri="{BB962C8B-B14F-4D97-AF65-F5344CB8AC3E}">
        <p14:creationId xmlns:p14="http://schemas.microsoft.com/office/powerpoint/2010/main" val="20440675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0"/>
                                  </p:stCondLst>
                                  <p:childTnLst>
                                    <p:animMotion origin="layout" path="M 3.54167E-6 -3.7037E-6 L 3.54167E-6 0.03542 " pathEditMode="relative" rAng="0" ptsTypes="AA">
                                      <p:cBhvr>
                                        <p:cTn id="9" dur="700" spd="-100000" fill="hold"/>
                                        <p:tgtEl>
                                          <p:spTgt spid="17"/>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54167E-6 -3.7037E-6 L 3.54167E-6 0.03542 " pathEditMode="relative" rAng="0" ptsTypes="AA">
                                      <p:cBhvr>
                                        <p:cTn id="14" dur="700" spd="-100000" fill="hold"/>
                                        <p:tgtEl>
                                          <p:spTgt spid="4"/>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100"/>
                                  </p:stCondLst>
                                  <p:childTnLst>
                                    <p:animMotion origin="layout" path="M 3.54167E-6 -3.7037E-6 L 3.54167E-6 0.03542 " pathEditMode="relative" rAng="0" ptsTypes="AA">
                                      <p:cBhvr>
                                        <p:cTn id="19" dur="700" spd="-100000" fill="hold"/>
                                        <p:tgtEl>
                                          <p:spTgt spid="5"/>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100000" fill="hold" grpId="1" nodeType="withEffect">
                                  <p:stCondLst>
                                    <p:cond delay="100"/>
                                  </p:stCondLst>
                                  <p:childTnLst>
                                    <p:animMotion origin="layout" path="M 3.54167E-6 -3.7037E-6 L 3.54167E-6 0.03542 " pathEditMode="relative" rAng="0" ptsTypes="AA">
                                      <p:cBhvr>
                                        <p:cTn id="24" dur="700" spd="-100000" fill="hold"/>
                                        <p:tgtEl>
                                          <p:spTgt spid="7"/>
                                        </p:tgtEl>
                                        <p:attrNameLst>
                                          <p:attrName>ppt_x</p:attrName>
                                          <p:attrName>ppt_y</p:attrName>
                                        </p:attrNameLst>
                                      </p:cBhvr>
                                      <p:rCtr x="0" y="1759"/>
                                    </p:animMotion>
                                  </p:childTnLst>
                                </p:cTn>
                              </p:par>
                              <p:par>
                                <p:cTn id="25" presetID="10" presetClass="entr" presetSubtype="0" fill="hold" nodeType="withEffect">
                                  <p:stCondLst>
                                    <p:cond delay="10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par>
                                <p:cTn id="28" presetID="42" presetClass="path" presetSubtype="0" decel="100000" fill="hold" nodeType="withEffect">
                                  <p:stCondLst>
                                    <p:cond delay="100"/>
                                  </p:stCondLst>
                                  <p:childTnLst>
                                    <p:animMotion origin="layout" path="M 3.54167E-6 -3.7037E-6 L 3.54167E-6 0.03542 " pathEditMode="relative" rAng="0" ptsTypes="AA">
                                      <p:cBhvr>
                                        <p:cTn id="29" dur="700" spd="-100000" fill="hold"/>
                                        <p:tgtEl>
                                          <p:spTgt spid="47"/>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par>
                                <p:cTn id="33" presetID="42" presetClass="path" presetSubtype="0" decel="100000" fill="hold" grpId="1" nodeType="withEffect">
                                  <p:stCondLst>
                                    <p:cond delay="100"/>
                                  </p:stCondLst>
                                  <p:childTnLst>
                                    <p:animMotion origin="layout" path="M 3.54167E-6 -3.7037E-6 L 3.54167E-6 0.03542 " pathEditMode="relative" rAng="0" ptsTypes="AA">
                                      <p:cBhvr>
                                        <p:cTn id="34" dur="700" spd="-100000" fill="hold"/>
                                        <p:tgtEl>
                                          <p:spTgt spid="48"/>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par>
                                <p:cTn id="38" presetID="42" presetClass="path" presetSubtype="0" decel="100000" fill="hold" grpId="1" nodeType="withEffect">
                                  <p:stCondLst>
                                    <p:cond delay="100"/>
                                  </p:stCondLst>
                                  <p:childTnLst>
                                    <p:animMotion origin="layout" path="M 3.54167E-6 -3.7037E-6 L 3.54167E-6 0.03542 " pathEditMode="relative" rAng="0" ptsTypes="AA">
                                      <p:cBhvr>
                                        <p:cTn id="39" dur="700" spd="-100000" fill="hold"/>
                                        <p:tgtEl>
                                          <p:spTgt spid="51"/>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childTnLst>
                                </p:cTn>
                              </p:par>
                              <p:par>
                                <p:cTn id="43" presetID="42" presetClass="path" presetSubtype="0" decel="100000" fill="hold" grpId="1" nodeType="withEffect">
                                  <p:stCondLst>
                                    <p:cond delay="100"/>
                                  </p:stCondLst>
                                  <p:childTnLst>
                                    <p:animMotion origin="layout" path="M 3.54167E-6 -3.7037E-6 L 3.54167E-6 0.03542 " pathEditMode="relative" rAng="0" ptsTypes="AA">
                                      <p:cBhvr>
                                        <p:cTn id="44" dur="700" spd="-100000" fill="hold"/>
                                        <p:tgtEl>
                                          <p:spTgt spid="39"/>
                                        </p:tgtEl>
                                        <p:attrNameLst>
                                          <p:attrName>ppt_x</p:attrName>
                                          <p:attrName>ppt_y</p:attrName>
                                        </p:attrNameLst>
                                      </p:cBhvr>
                                      <p:rCtr x="0" y="1759"/>
                                    </p:animMotion>
                                  </p:childTnLst>
                                </p:cTn>
                              </p:par>
                              <p:par>
                                <p:cTn id="45" presetID="10" presetClass="entr" presetSubtype="0" fill="hold" grpId="0" nodeType="withEffect">
                                  <p:stCondLst>
                                    <p:cond delay="10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42" presetClass="path" presetSubtype="0" decel="100000" fill="hold" grpId="1" nodeType="withEffect">
                                  <p:stCondLst>
                                    <p:cond delay="100"/>
                                  </p:stCondLst>
                                  <p:childTnLst>
                                    <p:animMotion origin="layout" path="M 3.54167E-6 -3.7037E-6 L 3.54167E-6 0.03542 " pathEditMode="relative" rAng="0" ptsTypes="AA">
                                      <p:cBhvr>
                                        <p:cTn id="49" dur="700" spd="-100000" fill="hold"/>
                                        <p:tgtEl>
                                          <p:spTgt spid="25"/>
                                        </p:tgtEl>
                                        <p:attrNameLst>
                                          <p:attrName>ppt_x</p:attrName>
                                          <p:attrName>ppt_y</p:attrName>
                                        </p:attrNameLst>
                                      </p:cBhvr>
                                      <p:rCtr x="0" y="1759"/>
                                    </p:animMotion>
                                  </p:childTnLst>
                                </p:cTn>
                              </p:par>
                              <p:par>
                                <p:cTn id="50" presetID="10" presetClass="entr" presetSubtype="0" fill="hold" grpId="0" nodeType="withEffect">
                                  <p:stCondLst>
                                    <p:cond delay="10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42" presetClass="path" presetSubtype="0" decel="100000" fill="hold" grpId="1" nodeType="withEffect">
                                  <p:stCondLst>
                                    <p:cond delay="100"/>
                                  </p:stCondLst>
                                  <p:childTnLst>
                                    <p:animMotion origin="layout" path="M 3.54167E-6 -3.7037E-6 L 3.54167E-6 0.03542 " pathEditMode="relative" rAng="0" ptsTypes="AA">
                                      <p:cBhvr>
                                        <p:cTn id="54" dur="700" spd="-100000" fill="hold"/>
                                        <p:tgtEl>
                                          <p:spTgt spid="21"/>
                                        </p:tgtEl>
                                        <p:attrNameLst>
                                          <p:attrName>ppt_x</p:attrName>
                                          <p:attrName>ppt_y</p:attrName>
                                        </p:attrNameLst>
                                      </p:cBhvr>
                                      <p:rCtr x="0" y="1759"/>
                                    </p:animMotion>
                                  </p:childTnLst>
                                </p:cTn>
                              </p:par>
                              <p:par>
                                <p:cTn id="55" presetID="10" presetClass="entr" presetSubtype="0" fill="hold" grpId="0" nodeType="withEffect">
                                  <p:stCondLst>
                                    <p:cond delay="10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500"/>
                                        <p:tgtEl>
                                          <p:spTgt spid="46"/>
                                        </p:tgtEl>
                                      </p:cBhvr>
                                    </p:animEffect>
                                  </p:childTnLst>
                                </p:cTn>
                              </p:par>
                              <p:par>
                                <p:cTn id="58" presetID="42" presetClass="path" presetSubtype="0" decel="100000" fill="hold" grpId="1" nodeType="withEffect">
                                  <p:stCondLst>
                                    <p:cond delay="100"/>
                                  </p:stCondLst>
                                  <p:childTnLst>
                                    <p:animMotion origin="layout" path="M 3.54167E-6 -3.7037E-6 L 3.54167E-6 0.03542 " pathEditMode="relative" rAng="0" ptsTypes="AA">
                                      <p:cBhvr>
                                        <p:cTn id="59" dur="700" spd="-100000" fill="hold"/>
                                        <p:tgtEl>
                                          <p:spTgt spid="46"/>
                                        </p:tgtEl>
                                        <p:attrNameLst>
                                          <p:attrName>ppt_x</p:attrName>
                                          <p:attrName>ppt_y</p:attrName>
                                        </p:attrNameLst>
                                      </p:cBhvr>
                                      <p:rCtr x="0" y="1759"/>
                                    </p:animMotion>
                                  </p:childTnLst>
                                </p:cTn>
                              </p:par>
                              <p:par>
                                <p:cTn id="60" presetID="10" presetClass="entr" presetSubtype="0" fill="hold" grpId="0" nodeType="withEffect">
                                  <p:stCondLst>
                                    <p:cond delay="10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par>
                                <p:cTn id="63" presetID="42" presetClass="path" presetSubtype="0" decel="100000" fill="hold" grpId="1" nodeType="withEffect">
                                  <p:stCondLst>
                                    <p:cond delay="100"/>
                                  </p:stCondLst>
                                  <p:childTnLst>
                                    <p:animMotion origin="layout" path="M 3.54167E-6 -3.7037E-6 L 3.54167E-6 0.03542 " pathEditMode="relative" rAng="0" ptsTypes="AA">
                                      <p:cBhvr>
                                        <p:cTn id="64" dur="700" spd="-100000" fill="hold"/>
                                        <p:tgtEl>
                                          <p:spTgt spid="35"/>
                                        </p:tgtEl>
                                        <p:attrNameLst>
                                          <p:attrName>ppt_x</p:attrName>
                                          <p:attrName>ppt_y</p:attrName>
                                        </p:attrNameLst>
                                      </p:cBhvr>
                                      <p:rCtr x="0" y="1759"/>
                                    </p:animMotion>
                                  </p:childTnLst>
                                </p:cTn>
                              </p:par>
                              <p:par>
                                <p:cTn id="65" presetID="10" presetClass="entr" presetSubtype="0" fill="hold" nodeType="withEffect">
                                  <p:stCondLst>
                                    <p:cond delay="100"/>
                                  </p:stCondLst>
                                  <p:childTnLst>
                                    <p:set>
                                      <p:cBhvr>
                                        <p:cTn id="66" dur="1" fill="hold">
                                          <p:stCondLst>
                                            <p:cond delay="0"/>
                                          </p:stCondLst>
                                        </p:cTn>
                                        <p:tgtEl>
                                          <p:spTgt spid="45"/>
                                        </p:tgtEl>
                                        <p:attrNameLst>
                                          <p:attrName>style.visibility</p:attrName>
                                        </p:attrNameLst>
                                      </p:cBhvr>
                                      <p:to>
                                        <p:strVal val="visible"/>
                                      </p:to>
                                    </p:set>
                                    <p:animEffect transition="in" filter="fade">
                                      <p:cBhvr>
                                        <p:cTn id="67" dur="500"/>
                                        <p:tgtEl>
                                          <p:spTgt spid="45"/>
                                        </p:tgtEl>
                                      </p:cBhvr>
                                    </p:animEffect>
                                  </p:childTnLst>
                                </p:cTn>
                              </p:par>
                              <p:par>
                                <p:cTn id="68" presetID="42" presetClass="path" presetSubtype="0" decel="100000" fill="hold" nodeType="withEffect">
                                  <p:stCondLst>
                                    <p:cond delay="100"/>
                                  </p:stCondLst>
                                  <p:childTnLst>
                                    <p:animMotion origin="layout" path="M 3.54167E-6 -3.7037E-6 L 3.54167E-6 0.03542 " pathEditMode="relative" rAng="0" ptsTypes="AA">
                                      <p:cBhvr>
                                        <p:cTn id="69" dur="700" spd="-100000" fill="hold"/>
                                        <p:tgtEl>
                                          <p:spTgt spid="45"/>
                                        </p:tgtEl>
                                        <p:attrNameLst>
                                          <p:attrName>ppt_x</p:attrName>
                                          <p:attrName>ppt_y</p:attrName>
                                        </p:attrNameLst>
                                      </p:cBhvr>
                                      <p:rCtr x="0" y="1759"/>
                                    </p:animMotion>
                                  </p:childTnLst>
                                </p:cTn>
                              </p:par>
                              <p:par>
                                <p:cTn id="70" presetID="10" presetClass="entr" presetSubtype="0" fill="hold" grpId="0" nodeType="withEffect">
                                  <p:stCondLst>
                                    <p:cond delay="100"/>
                                  </p:stCondLst>
                                  <p:childTnLst>
                                    <p:set>
                                      <p:cBhvr>
                                        <p:cTn id="71" dur="1" fill="hold">
                                          <p:stCondLst>
                                            <p:cond delay="0"/>
                                          </p:stCondLst>
                                        </p:cTn>
                                        <p:tgtEl>
                                          <p:spTgt spid="102"/>
                                        </p:tgtEl>
                                        <p:attrNameLst>
                                          <p:attrName>style.visibility</p:attrName>
                                        </p:attrNameLst>
                                      </p:cBhvr>
                                      <p:to>
                                        <p:strVal val="visible"/>
                                      </p:to>
                                    </p:set>
                                    <p:animEffect transition="in" filter="fade">
                                      <p:cBhvr>
                                        <p:cTn id="72" dur="500"/>
                                        <p:tgtEl>
                                          <p:spTgt spid="102"/>
                                        </p:tgtEl>
                                      </p:cBhvr>
                                    </p:animEffect>
                                  </p:childTnLst>
                                </p:cTn>
                              </p:par>
                              <p:par>
                                <p:cTn id="73" presetID="42" presetClass="path" presetSubtype="0" decel="100000" fill="hold" grpId="1" nodeType="withEffect">
                                  <p:stCondLst>
                                    <p:cond delay="100"/>
                                  </p:stCondLst>
                                  <p:childTnLst>
                                    <p:animMotion origin="layout" path="M 3.54167E-6 -3.7037E-6 L 3.54167E-6 0.03542 " pathEditMode="relative" rAng="0" ptsTypes="AA">
                                      <p:cBhvr>
                                        <p:cTn id="74" dur="700" spd="-100000" fill="hold"/>
                                        <p:tgtEl>
                                          <p:spTgt spid="102"/>
                                        </p:tgtEl>
                                        <p:attrNameLst>
                                          <p:attrName>ppt_x</p:attrName>
                                          <p:attrName>ppt_y</p:attrName>
                                        </p:attrNameLst>
                                      </p:cBhvr>
                                      <p:rCtr x="0" y="1759"/>
                                    </p:animMotion>
                                  </p:childTnLst>
                                </p:cTn>
                              </p:par>
                              <p:par>
                                <p:cTn id="75" presetID="10" presetClass="entr" presetSubtype="0" fill="hold" grpId="0" nodeType="withEffect">
                                  <p:stCondLst>
                                    <p:cond delay="100"/>
                                  </p:stCondLst>
                                  <p:childTnLst>
                                    <p:set>
                                      <p:cBhvr>
                                        <p:cTn id="76" dur="1" fill="hold">
                                          <p:stCondLst>
                                            <p:cond delay="0"/>
                                          </p:stCondLst>
                                        </p:cTn>
                                        <p:tgtEl>
                                          <p:spTgt spid="81"/>
                                        </p:tgtEl>
                                        <p:attrNameLst>
                                          <p:attrName>style.visibility</p:attrName>
                                        </p:attrNameLst>
                                      </p:cBhvr>
                                      <p:to>
                                        <p:strVal val="visible"/>
                                      </p:to>
                                    </p:set>
                                    <p:animEffect transition="in" filter="fade">
                                      <p:cBhvr>
                                        <p:cTn id="77" dur="500"/>
                                        <p:tgtEl>
                                          <p:spTgt spid="81"/>
                                        </p:tgtEl>
                                      </p:cBhvr>
                                    </p:animEffect>
                                  </p:childTnLst>
                                </p:cTn>
                              </p:par>
                              <p:par>
                                <p:cTn id="78" presetID="42" presetClass="path" presetSubtype="0" decel="100000" fill="hold" grpId="1" nodeType="withEffect">
                                  <p:stCondLst>
                                    <p:cond delay="100"/>
                                  </p:stCondLst>
                                  <p:childTnLst>
                                    <p:animMotion origin="layout" path="M 3.54167E-6 -3.7037E-6 L 3.54167E-6 0.03542 " pathEditMode="relative" rAng="0" ptsTypes="AA">
                                      <p:cBhvr>
                                        <p:cTn id="79" dur="700" spd="-100000" fill="hold"/>
                                        <p:tgtEl>
                                          <p:spTgt spid="81"/>
                                        </p:tgtEl>
                                        <p:attrNameLst>
                                          <p:attrName>ppt_x</p:attrName>
                                          <p:attrName>ppt_y</p:attrName>
                                        </p:attrNameLst>
                                      </p:cBhvr>
                                      <p:rCtr x="0" y="1759"/>
                                    </p:animMotion>
                                  </p:childTnLst>
                                </p:cTn>
                              </p:par>
                              <p:par>
                                <p:cTn id="80" presetID="10" presetClass="entr" presetSubtype="0" fill="hold" grpId="0" nodeType="withEffect">
                                  <p:stCondLst>
                                    <p:cond delay="100"/>
                                  </p:stCondLst>
                                  <p:childTnLst>
                                    <p:set>
                                      <p:cBhvr>
                                        <p:cTn id="81" dur="1" fill="hold">
                                          <p:stCondLst>
                                            <p:cond delay="0"/>
                                          </p:stCondLst>
                                        </p:cTn>
                                        <p:tgtEl>
                                          <p:spTgt spid="89"/>
                                        </p:tgtEl>
                                        <p:attrNameLst>
                                          <p:attrName>style.visibility</p:attrName>
                                        </p:attrNameLst>
                                      </p:cBhvr>
                                      <p:to>
                                        <p:strVal val="visible"/>
                                      </p:to>
                                    </p:set>
                                    <p:animEffect transition="in" filter="fade">
                                      <p:cBhvr>
                                        <p:cTn id="82" dur="500"/>
                                        <p:tgtEl>
                                          <p:spTgt spid="89"/>
                                        </p:tgtEl>
                                      </p:cBhvr>
                                    </p:animEffect>
                                  </p:childTnLst>
                                </p:cTn>
                              </p:par>
                              <p:par>
                                <p:cTn id="83" presetID="42" presetClass="path" presetSubtype="0" decel="100000" fill="hold" grpId="1" nodeType="withEffect">
                                  <p:stCondLst>
                                    <p:cond delay="100"/>
                                  </p:stCondLst>
                                  <p:childTnLst>
                                    <p:animMotion origin="layout" path="M 3.54167E-6 -3.7037E-6 L 3.54167E-6 0.03542 " pathEditMode="relative" rAng="0" ptsTypes="AA">
                                      <p:cBhvr>
                                        <p:cTn id="84" dur="700" spd="-100000" fill="hold"/>
                                        <p:tgtEl>
                                          <p:spTgt spid="89"/>
                                        </p:tgtEl>
                                        <p:attrNameLst>
                                          <p:attrName>ppt_x</p:attrName>
                                          <p:attrName>ppt_y</p:attrName>
                                        </p:attrNameLst>
                                      </p:cBhvr>
                                      <p:rCtr x="0" y="1759"/>
                                    </p:animMotion>
                                  </p:childTnLst>
                                </p:cTn>
                              </p:par>
                              <p:par>
                                <p:cTn id="85" presetID="10" presetClass="entr" presetSubtype="0" fill="hold" grpId="0" nodeType="withEffect">
                                  <p:stCondLst>
                                    <p:cond delay="100"/>
                                  </p:stCondLst>
                                  <p:childTnLst>
                                    <p:set>
                                      <p:cBhvr>
                                        <p:cTn id="86" dur="1" fill="hold">
                                          <p:stCondLst>
                                            <p:cond delay="0"/>
                                          </p:stCondLst>
                                        </p:cTn>
                                        <p:tgtEl>
                                          <p:spTgt spid="59"/>
                                        </p:tgtEl>
                                        <p:attrNameLst>
                                          <p:attrName>style.visibility</p:attrName>
                                        </p:attrNameLst>
                                      </p:cBhvr>
                                      <p:to>
                                        <p:strVal val="visible"/>
                                      </p:to>
                                    </p:set>
                                    <p:animEffect transition="in" filter="fade">
                                      <p:cBhvr>
                                        <p:cTn id="87" dur="500"/>
                                        <p:tgtEl>
                                          <p:spTgt spid="59"/>
                                        </p:tgtEl>
                                      </p:cBhvr>
                                    </p:animEffect>
                                  </p:childTnLst>
                                </p:cTn>
                              </p:par>
                              <p:par>
                                <p:cTn id="88" presetID="42" presetClass="path" presetSubtype="0" decel="100000" fill="hold" grpId="1" nodeType="withEffect">
                                  <p:stCondLst>
                                    <p:cond delay="100"/>
                                  </p:stCondLst>
                                  <p:childTnLst>
                                    <p:animMotion origin="layout" path="M 3.54167E-6 -3.7037E-6 L 3.54167E-6 0.03542 " pathEditMode="relative" rAng="0" ptsTypes="AA">
                                      <p:cBhvr>
                                        <p:cTn id="89" dur="700" spd="-100000" fill="hold"/>
                                        <p:tgtEl>
                                          <p:spTgt spid="59"/>
                                        </p:tgtEl>
                                        <p:attrNameLst>
                                          <p:attrName>ppt_x</p:attrName>
                                          <p:attrName>ppt_y</p:attrName>
                                        </p:attrNameLst>
                                      </p:cBhvr>
                                      <p:rCtr x="0" y="1759"/>
                                    </p:animMotion>
                                  </p:childTnLst>
                                </p:cTn>
                              </p:par>
                              <p:par>
                                <p:cTn id="90" presetID="10" presetClass="entr" presetSubtype="0" fill="hold" grpId="0" nodeType="withEffect">
                                  <p:stCondLst>
                                    <p:cond delay="100"/>
                                  </p:stCondLst>
                                  <p:childTnLst>
                                    <p:set>
                                      <p:cBhvr>
                                        <p:cTn id="91" dur="1" fill="hold">
                                          <p:stCondLst>
                                            <p:cond delay="0"/>
                                          </p:stCondLst>
                                        </p:cTn>
                                        <p:tgtEl>
                                          <p:spTgt spid="76"/>
                                        </p:tgtEl>
                                        <p:attrNameLst>
                                          <p:attrName>style.visibility</p:attrName>
                                        </p:attrNameLst>
                                      </p:cBhvr>
                                      <p:to>
                                        <p:strVal val="visible"/>
                                      </p:to>
                                    </p:set>
                                    <p:animEffect transition="in" filter="fade">
                                      <p:cBhvr>
                                        <p:cTn id="92" dur="500"/>
                                        <p:tgtEl>
                                          <p:spTgt spid="76"/>
                                        </p:tgtEl>
                                      </p:cBhvr>
                                    </p:animEffect>
                                  </p:childTnLst>
                                </p:cTn>
                              </p:par>
                              <p:par>
                                <p:cTn id="93" presetID="42" presetClass="path" presetSubtype="0" decel="100000" fill="hold" grpId="1" nodeType="withEffect">
                                  <p:stCondLst>
                                    <p:cond delay="100"/>
                                  </p:stCondLst>
                                  <p:childTnLst>
                                    <p:animMotion origin="layout" path="M 3.54167E-6 -3.7037E-6 L 3.54167E-6 0.03542 " pathEditMode="relative" rAng="0" ptsTypes="AA">
                                      <p:cBhvr>
                                        <p:cTn id="94" dur="700" spd="-100000" fill="hold"/>
                                        <p:tgtEl>
                                          <p:spTgt spid="76"/>
                                        </p:tgtEl>
                                        <p:attrNameLst>
                                          <p:attrName>ppt_x</p:attrName>
                                          <p:attrName>ppt_y</p:attrName>
                                        </p:attrNameLst>
                                      </p:cBhvr>
                                      <p:rCtr x="0" y="1759"/>
                                    </p:animMotion>
                                  </p:childTnLst>
                                </p:cTn>
                              </p:par>
                              <p:par>
                                <p:cTn id="95" presetID="10" presetClass="entr" presetSubtype="0" fill="hold" nodeType="withEffect">
                                  <p:stCondLst>
                                    <p:cond delay="100"/>
                                  </p:stCondLst>
                                  <p:childTnLst>
                                    <p:set>
                                      <p:cBhvr>
                                        <p:cTn id="96" dur="1" fill="hold">
                                          <p:stCondLst>
                                            <p:cond delay="0"/>
                                          </p:stCondLst>
                                        </p:cTn>
                                        <p:tgtEl>
                                          <p:spTgt spid="70"/>
                                        </p:tgtEl>
                                        <p:attrNameLst>
                                          <p:attrName>style.visibility</p:attrName>
                                        </p:attrNameLst>
                                      </p:cBhvr>
                                      <p:to>
                                        <p:strVal val="visible"/>
                                      </p:to>
                                    </p:set>
                                    <p:animEffect transition="in" filter="fade">
                                      <p:cBhvr>
                                        <p:cTn id="97" dur="500"/>
                                        <p:tgtEl>
                                          <p:spTgt spid="70"/>
                                        </p:tgtEl>
                                      </p:cBhvr>
                                    </p:animEffect>
                                  </p:childTnLst>
                                </p:cTn>
                              </p:par>
                              <p:par>
                                <p:cTn id="98" presetID="42" presetClass="path" presetSubtype="0" decel="100000" fill="hold" nodeType="withEffect">
                                  <p:stCondLst>
                                    <p:cond delay="100"/>
                                  </p:stCondLst>
                                  <p:childTnLst>
                                    <p:animMotion origin="layout" path="M 3.54167E-6 -3.7037E-6 L 3.54167E-6 0.03542 " pathEditMode="relative" rAng="0" ptsTypes="AA">
                                      <p:cBhvr>
                                        <p:cTn id="99" dur="700" spd="-100000" fill="hold"/>
                                        <p:tgtEl>
                                          <p:spTgt spid="70"/>
                                        </p:tgtEl>
                                        <p:attrNameLst>
                                          <p:attrName>ppt_x</p:attrName>
                                          <p:attrName>ppt_y</p:attrName>
                                        </p:attrNameLst>
                                      </p:cBhvr>
                                      <p:rCtr x="0" y="1759"/>
                                    </p:animMotion>
                                  </p:childTnLst>
                                </p:cTn>
                              </p:par>
                              <p:par>
                                <p:cTn id="100" presetID="10" presetClass="entr" presetSubtype="0" fill="hold" grpId="0" nodeType="withEffect">
                                  <p:stCondLst>
                                    <p:cond delay="100"/>
                                  </p:stCondLst>
                                  <p:childTnLst>
                                    <p:set>
                                      <p:cBhvr>
                                        <p:cTn id="101" dur="1" fill="hold">
                                          <p:stCondLst>
                                            <p:cond delay="0"/>
                                          </p:stCondLst>
                                        </p:cTn>
                                        <p:tgtEl>
                                          <p:spTgt spid="40"/>
                                        </p:tgtEl>
                                        <p:attrNameLst>
                                          <p:attrName>style.visibility</p:attrName>
                                        </p:attrNameLst>
                                      </p:cBhvr>
                                      <p:to>
                                        <p:strVal val="visible"/>
                                      </p:to>
                                    </p:set>
                                    <p:animEffect transition="in" filter="fade">
                                      <p:cBhvr>
                                        <p:cTn id="102" dur="500"/>
                                        <p:tgtEl>
                                          <p:spTgt spid="40"/>
                                        </p:tgtEl>
                                      </p:cBhvr>
                                    </p:animEffect>
                                  </p:childTnLst>
                                </p:cTn>
                              </p:par>
                              <p:par>
                                <p:cTn id="103" presetID="42" presetClass="path" presetSubtype="0" decel="100000" fill="hold" grpId="1" nodeType="withEffect">
                                  <p:stCondLst>
                                    <p:cond delay="100"/>
                                  </p:stCondLst>
                                  <p:childTnLst>
                                    <p:animMotion origin="layout" path="M 3.54167E-6 -3.7037E-6 L 3.54167E-6 0.03542 " pathEditMode="relative" rAng="0" ptsTypes="AA">
                                      <p:cBhvr>
                                        <p:cTn id="104" dur="700" spd="-100000" fill="hold"/>
                                        <p:tgtEl>
                                          <p:spTgt spid="40"/>
                                        </p:tgtEl>
                                        <p:attrNameLst>
                                          <p:attrName>ppt_x</p:attrName>
                                          <p:attrName>ppt_y</p:attrName>
                                        </p:attrNameLst>
                                      </p:cBhvr>
                                      <p:rCtr x="0" y="1759"/>
                                    </p:animMotion>
                                  </p:childTnLst>
                                </p:cTn>
                              </p:par>
                              <p:par>
                                <p:cTn id="105" presetID="10" presetClass="entr" presetSubtype="0" fill="hold" grpId="0" nodeType="withEffect">
                                  <p:stCondLst>
                                    <p:cond delay="100"/>
                                  </p:stCondLst>
                                  <p:childTnLst>
                                    <p:set>
                                      <p:cBhvr>
                                        <p:cTn id="106" dur="1" fill="hold">
                                          <p:stCondLst>
                                            <p:cond delay="0"/>
                                          </p:stCondLst>
                                        </p:cTn>
                                        <p:tgtEl>
                                          <p:spTgt spid="55"/>
                                        </p:tgtEl>
                                        <p:attrNameLst>
                                          <p:attrName>style.visibility</p:attrName>
                                        </p:attrNameLst>
                                      </p:cBhvr>
                                      <p:to>
                                        <p:strVal val="visible"/>
                                      </p:to>
                                    </p:set>
                                    <p:animEffect transition="in" filter="fade">
                                      <p:cBhvr>
                                        <p:cTn id="107" dur="500"/>
                                        <p:tgtEl>
                                          <p:spTgt spid="55"/>
                                        </p:tgtEl>
                                      </p:cBhvr>
                                    </p:animEffect>
                                  </p:childTnLst>
                                </p:cTn>
                              </p:par>
                              <p:par>
                                <p:cTn id="108" presetID="42" presetClass="path" presetSubtype="0" decel="100000" fill="hold" grpId="1" nodeType="withEffect">
                                  <p:stCondLst>
                                    <p:cond delay="100"/>
                                  </p:stCondLst>
                                  <p:childTnLst>
                                    <p:animMotion origin="layout" path="M 3.54167E-6 -3.7037E-6 L 3.54167E-6 0.03542 " pathEditMode="relative" rAng="0" ptsTypes="AA">
                                      <p:cBhvr>
                                        <p:cTn id="109" dur="700" spd="-100000" fill="hold"/>
                                        <p:tgtEl>
                                          <p:spTgt spid="55"/>
                                        </p:tgtEl>
                                        <p:attrNameLst>
                                          <p:attrName>ppt_x</p:attrName>
                                          <p:attrName>ppt_y</p:attrName>
                                        </p:attrNameLst>
                                      </p:cBhvr>
                                      <p:rCtr x="0" y="1759"/>
                                    </p:animMotion>
                                  </p:childTnLst>
                                </p:cTn>
                              </p:par>
                              <p:par>
                                <p:cTn id="110" presetID="10" presetClass="entr" presetSubtype="0" fill="hold" grpId="0" nodeType="withEffect">
                                  <p:stCondLst>
                                    <p:cond delay="100"/>
                                  </p:stCondLst>
                                  <p:childTnLst>
                                    <p:set>
                                      <p:cBhvr>
                                        <p:cTn id="111" dur="1" fill="hold">
                                          <p:stCondLst>
                                            <p:cond delay="0"/>
                                          </p:stCondLst>
                                        </p:cTn>
                                        <p:tgtEl>
                                          <p:spTgt spid="44"/>
                                        </p:tgtEl>
                                        <p:attrNameLst>
                                          <p:attrName>style.visibility</p:attrName>
                                        </p:attrNameLst>
                                      </p:cBhvr>
                                      <p:to>
                                        <p:strVal val="visible"/>
                                      </p:to>
                                    </p:set>
                                    <p:animEffect transition="in" filter="fade">
                                      <p:cBhvr>
                                        <p:cTn id="112" dur="500"/>
                                        <p:tgtEl>
                                          <p:spTgt spid="44"/>
                                        </p:tgtEl>
                                      </p:cBhvr>
                                    </p:animEffect>
                                  </p:childTnLst>
                                </p:cTn>
                              </p:par>
                              <p:par>
                                <p:cTn id="113" presetID="42" presetClass="path" presetSubtype="0" decel="100000" fill="hold" grpId="1" nodeType="withEffect">
                                  <p:stCondLst>
                                    <p:cond delay="100"/>
                                  </p:stCondLst>
                                  <p:childTnLst>
                                    <p:animMotion origin="layout" path="M 3.54167E-6 -3.7037E-6 L 3.54167E-6 0.03542 " pathEditMode="relative" rAng="0" ptsTypes="AA">
                                      <p:cBhvr>
                                        <p:cTn id="114" dur="700" spd="-100000" fill="hold"/>
                                        <p:tgtEl>
                                          <p:spTgt spid="44"/>
                                        </p:tgtEl>
                                        <p:attrNameLst>
                                          <p:attrName>ppt_x</p:attrName>
                                          <p:attrName>ppt_y</p:attrName>
                                        </p:attrNameLst>
                                      </p:cBhvr>
                                      <p:rCtr x="0" y="1759"/>
                                    </p:animMotion>
                                  </p:childTnLst>
                                </p:cTn>
                              </p:par>
                              <p:par>
                                <p:cTn id="115" presetID="10" presetClass="entr" presetSubtype="0" fill="hold" grpId="0" nodeType="withEffect">
                                  <p:stCondLst>
                                    <p:cond delay="100"/>
                                  </p:stCondLst>
                                  <p:childTnLst>
                                    <p:set>
                                      <p:cBhvr>
                                        <p:cTn id="116" dur="1" fill="hold">
                                          <p:stCondLst>
                                            <p:cond delay="0"/>
                                          </p:stCondLst>
                                        </p:cTn>
                                        <p:tgtEl>
                                          <p:spTgt spid="87"/>
                                        </p:tgtEl>
                                        <p:attrNameLst>
                                          <p:attrName>style.visibility</p:attrName>
                                        </p:attrNameLst>
                                      </p:cBhvr>
                                      <p:to>
                                        <p:strVal val="visible"/>
                                      </p:to>
                                    </p:set>
                                    <p:animEffect transition="in" filter="fade">
                                      <p:cBhvr>
                                        <p:cTn id="117" dur="500"/>
                                        <p:tgtEl>
                                          <p:spTgt spid="87"/>
                                        </p:tgtEl>
                                      </p:cBhvr>
                                    </p:animEffect>
                                  </p:childTnLst>
                                </p:cTn>
                              </p:par>
                              <p:par>
                                <p:cTn id="118" presetID="42" presetClass="path" presetSubtype="0" decel="100000" fill="hold" grpId="1" nodeType="withEffect">
                                  <p:stCondLst>
                                    <p:cond delay="100"/>
                                  </p:stCondLst>
                                  <p:childTnLst>
                                    <p:animMotion origin="layout" path="M 3.54167E-6 -3.7037E-6 L 3.54167E-6 0.03542 " pathEditMode="relative" rAng="0" ptsTypes="AA">
                                      <p:cBhvr>
                                        <p:cTn id="119" dur="700" spd="-100000" fill="hold"/>
                                        <p:tgtEl>
                                          <p:spTgt spid="87"/>
                                        </p:tgtEl>
                                        <p:attrNameLst>
                                          <p:attrName>ppt_x</p:attrName>
                                          <p:attrName>ppt_y</p:attrName>
                                        </p:attrNameLst>
                                      </p:cBhvr>
                                      <p:rCtr x="0" y="1759"/>
                                    </p:animMotion>
                                  </p:childTnLst>
                                </p:cTn>
                              </p:par>
                              <p:par>
                                <p:cTn id="120" presetID="10" presetClass="entr" presetSubtype="0" fill="hold" grpId="0" nodeType="withEffect">
                                  <p:stCondLst>
                                    <p:cond delay="100"/>
                                  </p:stCondLst>
                                  <p:childTnLst>
                                    <p:set>
                                      <p:cBhvr>
                                        <p:cTn id="121" dur="1" fill="hold">
                                          <p:stCondLst>
                                            <p:cond delay="0"/>
                                          </p:stCondLst>
                                        </p:cTn>
                                        <p:tgtEl>
                                          <p:spTgt spid="85"/>
                                        </p:tgtEl>
                                        <p:attrNameLst>
                                          <p:attrName>style.visibility</p:attrName>
                                        </p:attrNameLst>
                                      </p:cBhvr>
                                      <p:to>
                                        <p:strVal val="visible"/>
                                      </p:to>
                                    </p:set>
                                    <p:animEffect transition="in" filter="fade">
                                      <p:cBhvr>
                                        <p:cTn id="122" dur="500"/>
                                        <p:tgtEl>
                                          <p:spTgt spid="85"/>
                                        </p:tgtEl>
                                      </p:cBhvr>
                                    </p:animEffect>
                                  </p:childTnLst>
                                </p:cTn>
                              </p:par>
                              <p:par>
                                <p:cTn id="123" presetID="42" presetClass="path" presetSubtype="0" decel="100000" fill="hold" grpId="1" nodeType="withEffect">
                                  <p:stCondLst>
                                    <p:cond delay="100"/>
                                  </p:stCondLst>
                                  <p:childTnLst>
                                    <p:animMotion origin="layout" path="M 3.54167E-6 -3.7037E-6 L 3.54167E-6 0.03542 " pathEditMode="relative" rAng="0" ptsTypes="AA">
                                      <p:cBhvr>
                                        <p:cTn id="124" dur="700" spd="-100000" fill="hold"/>
                                        <p:tgtEl>
                                          <p:spTgt spid="85"/>
                                        </p:tgtEl>
                                        <p:attrNameLst>
                                          <p:attrName>ppt_x</p:attrName>
                                          <p:attrName>ppt_y</p:attrName>
                                        </p:attrNameLst>
                                      </p:cBhvr>
                                      <p:rCtr x="0" y="1759"/>
                                    </p:animMotion>
                                  </p:childTnLst>
                                </p:cTn>
                              </p:par>
                              <p:par>
                                <p:cTn id="125" presetID="10" presetClass="entr" presetSubtype="0" fill="hold" nodeType="withEffect">
                                  <p:stCondLst>
                                    <p:cond delay="100"/>
                                  </p:stCondLst>
                                  <p:childTnLst>
                                    <p:set>
                                      <p:cBhvr>
                                        <p:cTn id="126" dur="1" fill="hold">
                                          <p:stCondLst>
                                            <p:cond delay="0"/>
                                          </p:stCondLst>
                                        </p:cTn>
                                        <p:tgtEl>
                                          <p:spTgt spid="79"/>
                                        </p:tgtEl>
                                        <p:attrNameLst>
                                          <p:attrName>style.visibility</p:attrName>
                                        </p:attrNameLst>
                                      </p:cBhvr>
                                      <p:to>
                                        <p:strVal val="visible"/>
                                      </p:to>
                                    </p:set>
                                    <p:animEffect transition="in" filter="fade">
                                      <p:cBhvr>
                                        <p:cTn id="127" dur="500"/>
                                        <p:tgtEl>
                                          <p:spTgt spid="79"/>
                                        </p:tgtEl>
                                      </p:cBhvr>
                                    </p:animEffect>
                                  </p:childTnLst>
                                </p:cTn>
                              </p:par>
                              <p:par>
                                <p:cTn id="128" presetID="42" presetClass="path" presetSubtype="0" decel="100000" fill="hold" nodeType="withEffect">
                                  <p:stCondLst>
                                    <p:cond delay="100"/>
                                  </p:stCondLst>
                                  <p:childTnLst>
                                    <p:animMotion origin="layout" path="M 3.54167E-6 -3.7037E-6 L 3.54167E-6 0.03542 " pathEditMode="relative" rAng="0" ptsTypes="AA">
                                      <p:cBhvr>
                                        <p:cTn id="129" dur="700" spd="-100000" fill="hold"/>
                                        <p:tgtEl>
                                          <p:spTgt spid="79"/>
                                        </p:tgtEl>
                                        <p:attrNameLst>
                                          <p:attrName>ppt_x</p:attrName>
                                          <p:attrName>ppt_y</p:attrName>
                                        </p:attrNameLst>
                                      </p:cBhvr>
                                      <p:rCtr x="0" y="1759"/>
                                    </p:animMotion>
                                  </p:childTnLst>
                                </p:cTn>
                              </p:par>
                              <p:par>
                                <p:cTn id="130" presetID="10" presetClass="entr" presetSubtype="0" fill="hold" grpId="0" nodeType="withEffect">
                                  <p:stCondLst>
                                    <p:cond delay="100"/>
                                  </p:stCondLst>
                                  <p:childTnLst>
                                    <p:set>
                                      <p:cBhvr>
                                        <p:cTn id="131" dur="1" fill="hold">
                                          <p:stCondLst>
                                            <p:cond delay="0"/>
                                          </p:stCondLst>
                                        </p:cTn>
                                        <p:tgtEl>
                                          <p:spTgt spid="104"/>
                                        </p:tgtEl>
                                        <p:attrNameLst>
                                          <p:attrName>style.visibility</p:attrName>
                                        </p:attrNameLst>
                                      </p:cBhvr>
                                      <p:to>
                                        <p:strVal val="visible"/>
                                      </p:to>
                                    </p:set>
                                    <p:animEffect transition="in" filter="fade">
                                      <p:cBhvr>
                                        <p:cTn id="132" dur="500"/>
                                        <p:tgtEl>
                                          <p:spTgt spid="104"/>
                                        </p:tgtEl>
                                      </p:cBhvr>
                                    </p:animEffect>
                                  </p:childTnLst>
                                </p:cTn>
                              </p:par>
                              <p:par>
                                <p:cTn id="133" presetID="42" presetClass="path" presetSubtype="0" decel="100000" fill="hold" grpId="1" nodeType="withEffect">
                                  <p:stCondLst>
                                    <p:cond delay="100"/>
                                  </p:stCondLst>
                                  <p:childTnLst>
                                    <p:animMotion origin="layout" path="M 3.54167E-6 -3.7037E-6 L 3.54167E-6 0.03542 " pathEditMode="relative" rAng="0" ptsTypes="AA">
                                      <p:cBhvr>
                                        <p:cTn id="134" dur="700" spd="-100000" fill="hold"/>
                                        <p:tgtEl>
                                          <p:spTgt spid="104"/>
                                        </p:tgtEl>
                                        <p:attrNameLst>
                                          <p:attrName>ppt_x</p:attrName>
                                          <p:attrName>ppt_y</p:attrName>
                                        </p:attrNameLst>
                                      </p:cBhvr>
                                      <p:rCtr x="0" y="1759"/>
                                    </p:animMotion>
                                  </p:childTnLst>
                                </p:cTn>
                              </p:par>
                              <p:par>
                                <p:cTn id="135" presetID="10" presetClass="entr" presetSubtype="0" fill="hold" grpId="0" nodeType="withEffect">
                                  <p:stCondLst>
                                    <p:cond delay="100"/>
                                  </p:stCondLst>
                                  <p:childTnLst>
                                    <p:set>
                                      <p:cBhvr>
                                        <p:cTn id="136" dur="1" fill="hold">
                                          <p:stCondLst>
                                            <p:cond delay="0"/>
                                          </p:stCondLst>
                                        </p:cTn>
                                        <p:tgtEl>
                                          <p:spTgt spid="103"/>
                                        </p:tgtEl>
                                        <p:attrNameLst>
                                          <p:attrName>style.visibility</p:attrName>
                                        </p:attrNameLst>
                                      </p:cBhvr>
                                      <p:to>
                                        <p:strVal val="visible"/>
                                      </p:to>
                                    </p:set>
                                    <p:animEffect transition="in" filter="fade">
                                      <p:cBhvr>
                                        <p:cTn id="137" dur="500"/>
                                        <p:tgtEl>
                                          <p:spTgt spid="103"/>
                                        </p:tgtEl>
                                      </p:cBhvr>
                                    </p:animEffect>
                                  </p:childTnLst>
                                </p:cTn>
                              </p:par>
                              <p:par>
                                <p:cTn id="138" presetID="42" presetClass="path" presetSubtype="0" decel="100000" fill="hold" grpId="1" nodeType="withEffect">
                                  <p:stCondLst>
                                    <p:cond delay="100"/>
                                  </p:stCondLst>
                                  <p:childTnLst>
                                    <p:animMotion origin="layout" path="M 3.54167E-6 -3.7037E-6 L 3.54167E-6 0.03542 " pathEditMode="relative" rAng="0" ptsTypes="AA">
                                      <p:cBhvr>
                                        <p:cTn id="139" dur="700" spd="-100000" fill="hold"/>
                                        <p:tgtEl>
                                          <p:spTgt spid="103"/>
                                        </p:tgtEl>
                                        <p:attrNameLst>
                                          <p:attrName>ppt_x</p:attrName>
                                          <p:attrName>ppt_y</p:attrName>
                                        </p:attrNameLst>
                                      </p:cBhvr>
                                      <p:rCtr x="0" y="1759"/>
                                    </p:animMotion>
                                  </p:childTnLst>
                                </p:cTn>
                              </p:par>
                              <p:par>
                                <p:cTn id="140" presetID="10" presetClass="entr" presetSubtype="0" fill="hold" grpId="0" nodeType="withEffect">
                                  <p:stCondLst>
                                    <p:cond delay="100"/>
                                  </p:stCondLst>
                                  <p:childTnLst>
                                    <p:set>
                                      <p:cBhvr>
                                        <p:cTn id="141" dur="1" fill="hold">
                                          <p:stCondLst>
                                            <p:cond delay="0"/>
                                          </p:stCondLst>
                                        </p:cTn>
                                        <p:tgtEl>
                                          <p:spTgt spid="54"/>
                                        </p:tgtEl>
                                        <p:attrNameLst>
                                          <p:attrName>style.visibility</p:attrName>
                                        </p:attrNameLst>
                                      </p:cBhvr>
                                      <p:to>
                                        <p:strVal val="visible"/>
                                      </p:to>
                                    </p:set>
                                    <p:animEffect transition="in" filter="fade">
                                      <p:cBhvr>
                                        <p:cTn id="142" dur="500"/>
                                        <p:tgtEl>
                                          <p:spTgt spid="54"/>
                                        </p:tgtEl>
                                      </p:cBhvr>
                                    </p:animEffect>
                                  </p:childTnLst>
                                </p:cTn>
                              </p:par>
                              <p:par>
                                <p:cTn id="143" presetID="42" presetClass="path" presetSubtype="0" decel="100000" fill="hold" grpId="1" nodeType="withEffect">
                                  <p:stCondLst>
                                    <p:cond delay="100"/>
                                  </p:stCondLst>
                                  <p:childTnLst>
                                    <p:animMotion origin="layout" path="M 3.54167E-6 -3.7037E-6 L 3.54167E-6 0.03542 " pathEditMode="relative" rAng="0" ptsTypes="AA">
                                      <p:cBhvr>
                                        <p:cTn id="144" dur="700" spd="-100000" fill="hold"/>
                                        <p:tgtEl>
                                          <p:spTgt spid="54"/>
                                        </p:tgtEl>
                                        <p:attrNameLst>
                                          <p:attrName>ppt_x</p:attrName>
                                          <p:attrName>ppt_y</p:attrName>
                                        </p:attrNameLst>
                                      </p:cBhvr>
                                      <p:rCtr x="0" y="1759"/>
                                    </p:animMotion>
                                  </p:childTnLst>
                                </p:cTn>
                              </p:par>
                              <p:par>
                                <p:cTn id="145" presetID="10" presetClass="entr" presetSubtype="0" fill="hold" grpId="0" nodeType="withEffect">
                                  <p:stCondLst>
                                    <p:cond delay="100"/>
                                  </p:stCondLst>
                                  <p:childTnLst>
                                    <p:set>
                                      <p:cBhvr>
                                        <p:cTn id="146" dur="1" fill="hold">
                                          <p:stCondLst>
                                            <p:cond delay="0"/>
                                          </p:stCondLst>
                                        </p:cTn>
                                        <p:tgtEl>
                                          <p:spTgt spid="27"/>
                                        </p:tgtEl>
                                        <p:attrNameLst>
                                          <p:attrName>style.visibility</p:attrName>
                                        </p:attrNameLst>
                                      </p:cBhvr>
                                      <p:to>
                                        <p:strVal val="visible"/>
                                      </p:to>
                                    </p:set>
                                    <p:animEffect transition="in" filter="fade">
                                      <p:cBhvr>
                                        <p:cTn id="147" dur="500"/>
                                        <p:tgtEl>
                                          <p:spTgt spid="27"/>
                                        </p:tgtEl>
                                      </p:cBhvr>
                                    </p:animEffect>
                                  </p:childTnLst>
                                </p:cTn>
                              </p:par>
                              <p:par>
                                <p:cTn id="148" presetID="42" presetClass="path" presetSubtype="0" decel="100000" fill="hold" grpId="1" nodeType="withEffect">
                                  <p:stCondLst>
                                    <p:cond delay="100"/>
                                  </p:stCondLst>
                                  <p:childTnLst>
                                    <p:animMotion origin="layout" path="M 3.54167E-6 -3.7037E-6 L 3.54167E-6 0.03542 " pathEditMode="relative" rAng="0" ptsTypes="AA">
                                      <p:cBhvr>
                                        <p:cTn id="149" dur="700" spd="-100000" fill="hold"/>
                                        <p:tgtEl>
                                          <p:spTgt spid="27"/>
                                        </p:tgtEl>
                                        <p:attrNameLst>
                                          <p:attrName>ppt_x</p:attrName>
                                          <p:attrName>ppt_y</p:attrName>
                                        </p:attrNameLst>
                                      </p:cBhvr>
                                      <p:rCtr x="0" y="1759"/>
                                    </p:animMotion>
                                  </p:childTnLst>
                                </p:cTn>
                              </p:par>
                              <p:par>
                                <p:cTn id="150" presetID="10" presetClass="entr" presetSubtype="0" fill="hold" grpId="0" nodeType="withEffect">
                                  <p:stCondLst>
                                    <p:cond delay="100"/>
                                  </p:stCondLst>
                                  <p:childTnLst>
                                    <p:set>
                                      <p:cBhvr>
                                        <p:cTn id="151" dur="1" fill="hold">
                                          <p:stCondLst>
                                            <p:cond delay="0"/>
                                          </p:stCondLst>
                                        </p:cTn>
                                        <p:tgtEl>
                                          <p:spTgt spid="105"/>
                                        </p:tgtEl>
                                        <p:attrNameLst>
                                          <p:attrName>style.visibility</p:attrName>
                                        </p:attrNameLst>
                                      </p:cBhvr>
                                      <p:to>
                                        <p:strVal val="visible"/>
                                      </p:to>
                                    </p:set>
                                    <p:animEffect transition="in" filter="fade">
                                      <p:cBhvr>
                                        <p:cTn id="152" dur="500"/>
                                        <p:tgtEl>
                                          <p:spTgt spid="105"/>
                                        </p:tgtEl>
                                      </p:cBhvr>
                                    </p:animEffect>
                                  </p:childTnLst>
                                </p:cTn>
                              </p:par>
                              <p:par>
                                <p:cTn id="153" presetID="42" presetClass="path" presetSubtype="0" decel="100000" fill="hold" grpId="1" nodeType="withEffect">
                                  <p:stCondLst>
                                    <p:cond delay="100"/>
                                  </p:stCondLst>
                                  <p:childTnLst>
                                    <p:animMotion origin="layout" path="M 3.54167E-6 -3.7037E-6 L 3.54167E-6 0.03542 " pathEditMode="relative" rAng="0" ptsTypes="AA">
                                      <p:cBhvr>
                                        <p:cTn id="154" dur="700" spd="-100000" fill="hold"/>
                                        <p:tgtEl>
                                          <p:spTgt spid="105"/>
                                        </p:tgtEl>
                                        <p:attrNameLst>
                                          <p:attrName>ppt_x</p:attrName>
                                          <p:attrName>ppt_y</p:attrName>
                                        </p:attrNameLst>
                                      </p:cBhvr>
                                      <p:rCtr x="0" y="1759"/>
                                    </p:animMotion>
                                  </p:childTnLst>
                                </p:cTn>
                              </p:par>
                              <p:par>
                                <p:cTn id="155" presetID="10" presetClass="entr" presetSubtype="0" fill="hold" grpId="0" nodeType="withEffect">
                                  <p:stCondLst>
                                    <p:cond delay="100"/>
                                  </p:stCondLst>
                                  <p:childTnLst>
                                    <p:set>
                                      <p:cBhvr>
                                        <p:cTn id="156" dur="1" fill="hold">
                                          <p:stCondLst>
                                            <p:cond delay="0"/>
                                          </p:stCondLst>
                                        </p:cTn>
                                        <p:tgtEl>
                                          <p:spTgt spid="12"/>
                                        </p:tgtEl>
                                        <p:attrNameLst>
                                          <p:attrName>style.visibility</p:attrName>
                                        </p:attrNameLst>
                                      </p:cBhvr>
                                      <p:to>
                                        <p:strVal val="visible"/>
                                      </p:to>
                                    </p:set>
                                    <p:animEffect transition="in" filter="fade">
                                      <p:cBhvr>
                                        <p:cTn id="157" dur="500"/>
                                        <p:tgtEl>
                                          <p:spTgt spid="12"/>
                                        </p:tgtEl>
                                      </p:cBhvr>
                                    </p:animEffect>
                                  </p:childTnLst>
                                </p:cTn>
                              </p:par>
                              <p:par>
                                <p:cTn id="158" presetID="42" presetClass="path" presetSubtype="0" decel="100000" fill="hold" grpId="1" nodeType="withEffect">
                                  <p:stCondLst>
                                    <p:cond delay="100"/>
                                  </p:stCondLst>
                                  <p:childTnLst>
                                    <p:animMotion origin="layout" path="M 3.54167E-6 -3.7037E-6 L 3.54167E-6 0.03542 " pathEditMode="relative" rAng="0" ptsTypes="AA">
                                      <p:cBhvr>
                                        <p:cTn id="159" dur="700" spd="-100000" fill="hold"/>
                                        <p:tgtEl>
                                          <p:spTgt spid="12"/>
                                        </p:tgtEl>
                                        <p:attrNameLst>
                                          <p:attrName>ppt_x</p:attrName>
                                          <p:attrName>ppt_y</p:attrName>
                                        </p:attrNameLst>
                                      </p:cBhvr>
                                      <p:rCtr x="0" y="1759"/>
                                    </p:animMotion>
                                  </p:childTnLst>
                                </p:cTn>
                              </p:par>
                              <p:par>
                                <p:cTn id="160" presetID="10" presetClass="entr" presetSubtype="0" fill="hold" grpId="0" nodeType="withEffect">
                                  <p:stCondLst>
                                    <p:cond delay="100"/>
                                  </p:stCondLst>
                                  <p:childTnLst>
                                    <p:set>
                                      <p:cBhvr>
                                        <p:cTn id="161" dur="1" fill="hold">
                                          <p:stCondLst>
                                            <p:cond delay="0"/>
                                          </p:stCondLst>
                                        </p:cTn>
                                        <p:tgtEl>
                                          <p:spTgt spid="13"/>
                                        </p:tgtEl>
                                        <p:attrNameLst>
                                          <p:attrName>style.visibility</p:attrName>
                                        </p:attrNameLst>
                                      </p:cBhvr>
                                      <p:to>
                                        <p:strVal val="visible"/>
                                      </p:to>
                                    </p:set>
                                    <p:animEffect transition="in" filter="fade">
                                      <p:cBhvr>
                                        <p:cTn id="162" dur="500"/>
                                        <p:tgtEl>
                                          <p:spTgt spid="13"/>
                                        </p:tgtEl>
                                      </p:cBhvr>
                                    </p:animEffect>
                                  </p:childTnLst>
                                </p:cTn>
                              </p:par>
                              <p:par>
                                <p:cTn id="163" presetID="42" presetClass="path" presetSubtype="0" decel="100000" fill="hold" grpId="1" nodeType="withEffect">
                                  <p:stCondLst>
                                    <p:cond delay="100"/>
                                  </p:stCondLst>
                                  <p:childTnLst>
                                    <p:animMotion origin="layout" path="M 3.54167E-6 -3.7037E-6 L 3.54167E-6 0.03542 " pathEditMode="relative" rAng="0" ptsTypes="AA">
                                      <p:cBhvr>
                                        <p:cTn id="164" dur="700" spd="-100000" fill="hold"/>
                                        <p:tgtEl>
                                          <p:spTgt spid="13"/>
                                        </p:tgtEl>
                                        <p:attrNameLst>
                                          <p:attrName>ppt_x</p:attrName>
                                          <p:attrName>ppt_y</p:attrName>
                                        </p:attrNameLst>
                                      </p:cBhvr>
                                      <p:rCtr x="0" y="1759"/>
                                    </p:animMotion>
                                  </p:childTnLst>
                                </p:cTn>
                              </p:par>
                              <p:par>
                                <p:cTn id="165" presetID="10" presetClass="entr" presetSubtype="0" fill="hold" nodeType="withEffect">
                                  <p:stCondLst>
                                    <p:cond delay="100"/>
                                  </p:stCondLst>
                                  <p:childTnLst>
                                    <p:set>
                                      <p:cBhvr>
                                        <p:cTn id="166" dur="1" fill="hold">
                                          <p:stCondLst>
                                            <p:cond delay="0"/>
                                          </p:stCondLst>
                                        </p:cTn>
                                        <p:tgtEl>
                                          <p:spTgt spid="11"/>
                                        </p:tgtEl>
                                        <p:attrNameLst>
                                          <p:attrName>style.visibility</p:attrName>
                                        </p:attrNameLst>
                                      </p:cBhvr>
                                      <p:to>
                                        <p:strVal val="visible"/>
                                      </p:to>
                                    </p:set>
                                    <p:animEffect transition="in" filter="fade">
                                      <p:cBhvr>
                                        <p:cTn id="167" dur="500"/>
                                        <p:tgtEl>
                                          <p:spTgt spid="11"/>
                                        </p:tgtEl>
                                      </p:cBhvr>
                                    </p:animEffect>
                                  </p:childTnLst>
                                </p:cTn>
                              </p:par>
                              <p:par>
                                <p:cTn id="168" presetID="42" presetClass="path" presetSubtype="0" decel="100000" fill="hold" nodeType="withEffect">
                                  <p:stCondLst>
                                    <p:cond delay="100"/>
                                  </p:stCondLst>
                                  <p:childTnLst>
                                    <p:animMotion origin="layout" path="M 3.54167E-6 -3.7037E-6 L 3.54167E-6 0.03542 " pathEditMode="relative" rAng="0" ptsTypes="AA">
                                      <p:cBhvr>
                                        <p:cTn id="169" dur="700" spd="-100000" fill="hold"/>
                                        <p:tgtEl>
                                          <p:spTgt spid="11"/>
                                        </p:tgtEl>
                                        <p:attrNameLst>
                                          <p:attrName>ppt_x</p:attrName>
                                          <p:attrName>ppt_y</p:attrName>
                                        </p:attrNameLst>
                                      </p:cBhvr>
                                      <p:rCtr x="0" y="1759"/>
                                    </p:animMotion>
                                  </p:childTnLst>
                                </p:cTn>
                              </p:par>
                              <p:par>
                                <p:cTn id="170" presetID="10" presetClass="entr" presetSubtype="0" fill="hold" grpId="0" nodeType="withEffect">
                                  <p:stCondLst>
                                    <p:cond delay="100"/>
                                  </p:stCondLst>
                                  <p:childTnLst>
                                    <p:set>
                                      <p:cBhvr>
                                        <p:cTn id="171" dur="1" fill="hold">
                                          <p:stCondLst>
                                            <p:cond delay="0"/>
                                          </p:stCondLst>
                                        </p:cTn>
                                        <p:tgtEl>
                                          <p:spTgt spid="107"/>
                                        </p:tgtEl>
                                        <p:attrNameLst>
                                          <p:attrName>style.visibility</p:attrName>
                                        </p:attrNameLst>
                                      </p:cBhvr>
                                      <p:to>
                                        <p:strVal val="visible"/>
                                      </p:to>
                                    </p:set>
                                    <p:animEffect transition="in" filter="fade">
                                      <p:cBhvr>
                                        <p:cTn id="172" dur="500"/>
                                        <p:tgtEl>
                                          <p:spTgt spid="107"/>
                                        </p:tgtEl>
                                      </p:cBhvr>
                                    </p:animEffect>
                                  </p:childTnLst>
                                </p:cTn>
                              </p:par>
                              <p:par>
                                <p:cTn id="173" presetID="42" presetClass="path" presetSubtype="0" decel="100000" fill="hold" grpId="1" nodeType="withEffect">
                                  <p:stCondLst>
                                    <p:cond delay="100"/>
                                  </p:stCondLst>
                                  <p:childTnLst>
                                    <p:animMotion origin="layout" path="M 3.54167E-6 -3.7037E-6 L 3.54167E-6 0.03542 " pathEditMode="relative" rAng="0" ptsTypes="AA">
                                      <p:cBhvr>
                                        <p:cTn id="174" dur="700" spd="-100000" fill="hold"/>
                                        <p:tgtEl>
                                          <p:spTgt spid="107"/>
                                        </p:tgtEl>
                                        <p:attrNameLst>
                                          <p:attrName>ppt_x</p:attrName>
                                          <p:attrName>ppt_y</p:attrName>
                                        </p:attrNameLst>
                                      </p:cBhvr>
                                      <p:rCtr x="0" y="1759"/>
                                    </p:animMotion>
                                  </p:childTnLst>
                                </p:cTn>
                              </p:par>
                              <p:par>
                                <p:cTn id="175" presetID="10" presetClass="entr" presetSubtype="0" fill="hold" grpId="0" nodeType="withEffect">
                                  <p:stCondLst>
                                    <p:cond delay="100"/>
                                  </p:stCondLst>
                                  <p:childTnLst>
                                    <p:set>
                                      <p:cBhvr>
                                        <p:cTn id="176" dur="1" fill="hold">
                                          <p:stCondLst>
                                            <p:cond delay="0"/>
                                          </p:stCondLst>
                                        </p:cTn>
                                        <p:tgtEl>
                                          <p:spTgt spid="108"/>
                                        </p:tgtEl>
                                        <p:attrNameLst>
                                          <p:attrName>style.visibility</p:attrName>
                                        </p:attrNameLst>
                                      </p:cBhvr>
                                      <p:to>
                                        <p:strVal val="visible"/>
                                      </p:to>
                                    </p:set>
                                    <p:animEffect transition="in" filter="fade">
                                      <p:cBhvr>
                                        <p:cTn id="177" dur="500"/>
                                        <p:tgtEl>
                                          <p:spTgt spid="108"/>
                                        </p:tgtEl>
                                      </p:cBhvr>
                                    </p:animEffect>
                                  </p:childTnLst>
                                </p:cTn>
                              </p:par>
                              <p:par>
                                <p:cTn id="178" presetID="42" presetClass="path" presetSubtype="0" decel="100000" fill="hold" grpId="1" nodeType="withEffect">
                                  <p:stCondLst>
                                    <p:cond delay="100"/>
                                  </p:stCondLst>
                                  <p:childTnLst>
                                    <p:animMotion origin="layout" path="M 3.54167E-6 -3.7037E-6 L 3.54167E-6 0.03542 " pathEditMode="relative" rAng="0" ptsTypes="AA">
                                      <p:cBhvr>
                                        <p:cTn id="179" dur="700" spd="-100000" fill="hold"/>
                                        <p:tgtEl>
                                          <p:spTgt spid="108"/>
                                        </p:tgtEl>
                                        <p:attrNameLst>
                                          <p:attrName>ppt_x</p:attrName>
                                          <p:attrName>ppt_y</p:attrName>
                                        </p:attrNameLst>
                                      </p:cBhvr>
                                      <p:rCtr x="0" y="1759"/>
                                    </p:animMotion>
                                  </p:childTnLst>
                                </p:cTn>
                              </p:par>
                              <p:par>
                                <p:cTn id="180" presetID="10" presetClass="entr" presetSubtype="0" fill="hold" grpId="0" nodeType="withEffect">
                                  <p:stCondLst>
                                    <p:cond delay="100"/>
                                  </p:stCondLst>
                                  <p:childTnLst>
                                    <p:set>
                                      <p:cBhvr>
                                        <p:cTn id="181" dur="1" fill="hold">
                                          <p:stCondLst>
                                            <p:cond delay="0"/>
                                          </p:stCondLst>
                                        </p:cTn>
                                        <p:tgtEl>
                                          <p:spTgt spid="106"/>
                                        </p:tgtEl>
                                        <p:attrNameLst>
                                          <p:attrName>style.visibility</p:attrName>
                                        </p:attrNameLst>
                                      </p:cBhvr>
                                      <p:to>
                                        <p:strVal val="visible"/>
                                      </p:to>
                                    </p:set>
                                    <p:animEffect transition="in" filter="fade">
                                      <p:cBhvr>
                                        <p:cTn id="182" dur="500"/>
                                        <p:tgtEl>
                                          <p:spTgt spid="106"/>
                                        </p:tgtEl>
                                      </p:cBhvr>
                                    </p:animEffect>
                                  </p:childTnLst>
                                </p:cTn>
                              </p:par>
                              <p:par>
                                <p:cTn id="183" presetID="42" presetClass="path" presetSubtype="0" decel="100000" fill="hold" grpId="1" nodeType="withEffect">
                                  <p:stCondLst>
                                    <p:cond delay="100"/>
                                  </p:stCondLst>
                                  <p:childTnLst>
                                    <p:animMotion origin="layout" path="M 3.54167E-6 -3.7037E-6 L 3.54167E-6 0.03542 " pathEditMode="relative" rAng="0" ptsTypes="AA">
                                      <p:cBhvr>
                                        <p:cTn id="184" dur="700" spd="-100000" fill="hold"/>
                                        <p:tgtEl>
                                          <p:spTgt spid="106"/>
                                        </p:tgtEl>
                                        <p:attrNameLst>
                                          <p:attrName>ppt_x</p:attrName>
                                          <p:attrName>ppt_y</p:attrName>
                                        </p:attrNameLst>
                                      </p:cBhvr>
                                      <p:rCtr x="0" y="1759"/>
                                    </p:animMotion>
                                  </p:childTnLst>
                                </p:cTn>
                              </p:par>
                              <p:par>
                                <p:cTn id="185" presetID="10" presetClass="entr" presetSubtype="0" fill="hold" nodeType="withEffect">
                                  <p:stCondLst>
                                    <p:cond delay="100"/>
                                  </p:stCondLst>
                                  <p:childTnLst>
                                    <p:set>
                                      <p:cBhvr>
                                        <p:cTn id="186" dur="1" fill="hold">
                                          <p:stCondLst>
                                            <p:cond delay="0"/>
                                          </p:stCondLst>
                                        </p:cTn>
                                        <p:tgtEl>
                                          <p:spTgt spid="22"/>
                                        </p:tgtEl>
                                        <p:attrNameLst>
                                          <p:attrName>style.visibility</p:attrName>
                                        </p:attrNameLst>
                                      </p:cBhvr>
                                      <p:to>
                                        <p:strVal val="visible"/>
                                      </p:to>
                                    </p:set>
                                    <p:animEffect transition="in" filter="fade">
                                      <p:cBhvr>
                                        <p:cTn id="187" dur="500"/>
                                        <p:tgtEl>
                                          <p:spTgt spid="22"/>
                                        </p:tgtEl>
                                      </p:cBhvr>
                                    </p:animEffect>
                                  </p:childTnLst>
                                </p:cTn>
                              </p:par>
                              <p:par>
                                <p:cTn id="188" presetID="42" presetClass="path" presetSubtype="0" decel="100000" fill="hold" nodeType="withEffect">
                                  <p:stCondLst>
                                    <p:cond delay="100"/>
                                  </p:stCondLst>
                                  <p:childTnLst>
                                    <p:animMotion origin="layout" path="M 3.54167E-6 -3.7037E-6 L 3.54167E-6 0.03542 " pathEditMode="relative" rAng="0" ptsTypes="AA">
                                      <p:cBhvr>
                                        <p:cTn id="189" dur="700" spd="-100000" fill="hold"/>
                                        <p:tgtEl>
                                          <p:spTgt spid="2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P spid="106" grpId="1" animBg="1"/>
      <p:bldP spid="17" grpId="0" animBg="1"/>
      <p:bldP spid="17" grpId="1" animBg="1"/>
      <p:bldP spid="4" grpId="0" animBg="1"/>
      <p:bldP spid="4" grpId="1" animBg="1"/>
      <p:bldP spid="5" grpId="0" animBg="1"/>
      <p:bldP spid="5" grpId="1" animBg="1"/>
      <p:bldP spid="7" grpId="0"/>
      <p:bldP spid="7" grpId="1"/>
      <p:bldP spid="48" grpId="0"/>
      <p:bldP spid="48" grpId="1"/>
      <p:bldP spid="51" grpId="0" animBg="1"/>
      <p:bldP spid="51" grpId="1" animBg="1"/>
      <p:bldP spid="39" grpId="0"/>
      <p:bldP spid="39" grpId="1"/>
      <p:bldP spid="21" grpId="0" animBg="1"/>
      <p:bldP spid="21" grpId="1" animBg="1"/>
      <p:bldP spid="25" grpId="0" animBg="1"/>
      <p:bldP spid="25" grpId="1" animBg="1"/>
      <p:bldP spid="46" grpId="0"/>
      <p:bldP spid="46" grpId="1"/>
      <p:bldP spid="35" grpId="0" animBg="1"/>
      <p:bldP spid="35" grpId="1" animBg="1"/>
      <p:bldP spid="81" grpId="0" animBg="1"/>
      <p:bldP spid="81" grpId="1" animBg="1"/>
      <p:bldP spid="89" grpId="0" animBg="1"/>
      <p:bldP spid="89" grpId="1" animBg="1"/>
      <p:bldP spid="102" grpId="0" animBg="1"/>
      <p:bldP spid="102" grpId="1" animBg="1"/>
      <p:bldP spid="59" grpId="0"/>
      <p:bldP spid="59" grpId="1"/>
      <p:bldP spid="76" grpId="0" animBg="1"/>
      <p:bldP spid="76" grpId="1" animBg="1"/>
      <p:bldP spid="107" grpId="0" animBg="1"/>
      <p:bldP spid="107" grpId="1" animBg="1"/>
      <p:bldP spid="108" grpId="0" animBg="1"/>
      <p:bldP spid="108" grpId="1" animBg="1"/>
      <p:bldP spid="12" grpId="0"/>
      <p:bldP spid="12" grpId="1"/>
      <p:bldP spid="13" grpId="0" animBg="1"/>
      <p:bldP spid="13" grpId="1" animBg="1"/>
      <p:bldP spid="103" grpId="0" animBg="1"/>
      <p:bldP spid="103" grpId="1" animBg="1"/>
      <p:bldP spid="104" grpId="0" animBg="1"/>
      <p:bldP spid="104" grpId="1" animBg="1"/>
      <p:bldP spid="105" grpId="0" animBg="1"/>
      <p:bldP spid="105" grpId="1" animBg="1"/>
      <p:bldP spid="27" grpId="0" animBg="1"/>
      <p:bldP spid="27" grpId="1" animBg="1"/>
      <p:bldP spid="54" grpId="0"/>
      <p:bldP spid="54" grpId="1"/>
      <p:bldP spid="87" grpId="0" animBg="1"/>
      <p:bldP spid="87" grpId="1" animBg="1"/>
      <p:bldP spid="85" grpId="0"/>
      <p:bldP spid="85" grpId="1"/>
      <p:bldP spid="40" grpId="0" animBg="1"/>
      <p:bldP spid="40" grpId="1" animBg="1"/>
      <p:bldP spid="55" grpId="0" animBg="1"/>
      <p:bldP spid="55" grpId="1" animBg="1"/>
      <p:bldP spid="44" grpId="0"/>
      <p:bldP spid="44"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893AF-992C-0B1B-0051-04BFE7FDB84E}"/>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9CB7B836-6E1D-3CF5-50C4-0CCA3120575E}"/>
              </a:ext>
            </a:extLst>
          </p:cNvPr>
          <p:cNvSpPr>
            <a:spLocks noGrp="1"/>
          </p:cNvSpPr>
          <p:nvPr>
            <p:ph type="title"/>
          </p:nvPr>
        </p:nvSpPr>
        <p:spPr>
          <a:xfrm>
            <a:off x="588263" y="457200"/>
            <a:ext cx="11018520" cy="553998"/>
          </a:xfrm>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r>
              <a:rPr lang="en-US"/>
              <a:t>Agentic Pattern  - Memory</a:t>
            </a:r>
          </a:p>
        </p:txBody>
      </p:sp>
      <p:sp>
        <p:nvSpPr>
          <p:cNvPr id="130" name="TextBox 129">
            <a:extLst>
              <a:ext uri="{FF2B5EF4-FFF2-40B4-BE49-F238E27FC236}">
                <a16:creationId xmlns:a16="http://schemas.microsoft.com/office/drawing/2014/main" id="{711C128B-854F-4EBC-05AA-CCFF5E9849BE}"/>
              </a:ext>
            </a:extLst>
          </p:cNvPr>
          <p:cNvSpPr txBox="1"/>
          <p:nvPr/>
        </p:nvSpPr>
        <p:spPr>
          <a:xfrm>
            <a:off x="588264" y="1511409"/>
            <a:ext cx="3878962" cy="4411464"/>
          </a:xfrm>
          <a:prstGeom prst="rect">
            <a:avLst/>
          </a:prstGeom>
          <a:noFill/>
        </p:spPr>
        <p:txBody>
          <a:bodyPr wrap="square" lIns="0" tIns="0" rIns="0" bIns="0">
            <a:spAutoFit/>
          </a:bodyPr>
          <a:lstStyle/>
          <a:p>
            <a:pPr marL="0" marR="0" lvl="0" indent="0" algn="l" defTabSz="914367" rtl="0" eaLnBrk="1" fontAlgn="base" latinLnBrk="0" hangingPunct="1">
              <a:lnSpc>
                <a:spcPct val="100000"/>
              </a:lnSpc>
              <a:spcBef>
                <a:spcPts val="600"/>
              </a:spcBef>
              <a:spcAft>
                <a:spcPts val="0"/>
              </a:spcAft>
              <a:buClrTx/>
              <a:buSzPct val="90000"/>
              <a:buFontTx/>
              <a:buNone/>
              <a:tabLst/>
              <a:defRPr/>
            </a:pPr>
            <a:r>
              <a:rPr kumimoji="0" lang="en-US" sz="2000" b="0" i="0" u="none" strike="noStrike" kern="1200" cap="none" spc="0" normalizeH="0" baseline="0" noProof="0">
                <a:ln w="3175">
                  <a:noFill/>
                </a:ln>
                <a:effectLst/>
                <a:uLnTx/>
                <a:uFillTx/>
                <a:latin typeface="Segoe UI Semibold"/>
                <a:ea typeface="+mn-ea"/>
                <a:cs typeface="Segoe UI" panose="020B0502040204020203" pitchFamily="34" charset="0"/>
              </a:rPr>
              <a:t>Short Term</a:t>
            </a:r>
          </a:p>
          <a:p>
            <a:pPr marL="266700" marR="0" lvl="1" indent="-266700"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effectLst/>
                <a:uLnTx/>
                <a:uFillTx/>
                <a:latin typeface="Segoe UI"/>
                <a:ea typeface="+mn-ea"/>
                <a:cs typeface="+mn-cs"/>
              </a:rPr>
              <a:t>Access steps info in</a:t>
            </a:r>
            <a:br>
              <a:rPr kumimoji="0" lang="en-US" sz="1800" b="0" i="0" u="none" strike="noStrike" kern="1200" cap="none" spc="0" normalizeH="0" baseline="0" noProof="0">
                <a:ln>
                  <a:noFill/>
                </a:ln>
                <a:effectLst/>
                <a:uLnTx/>
                <a:uFillTx/>
                <a:latin typeface="Segoe UI"/>
                <a:ea typeface="+mn-ea"/>
                <a:cs typeface="+mn-cs"/>
              </a:rPr>
            </a:br>
            <a:r>
              <a:rPr kumimoji="0" lang="en-US" sz="1800" b="0" i="0" u="none" strike="noStrike" kern="1200" cap="none" spc="0" normalizeH="0" baseline="0" noProof="0">
                <a:ln>
                  <a:noFill/>
                </a:ln>
                <a:effectLst/>
                <a:uLnTx/>
                <a:uFillTx/>
                <a:latin typeface="Segoe UI"/>
                <a:ea typeface="+mn-ea"/>
                <a:cs typeface="+mn-cs"/>
              </a:rPr>
              <a:t>one loop iteration</a:t>
            </a:r>
          </a:p>
          <a:p>
            <a:pPr marL="266700" marR="0" lvl="1" indent="-266700"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effectLst/>
                <a:uLnTx/>
                <a:uFillTx/>
                <a:latin typeface="Segoe UI"/>
                <a:ea typeface="+mn-ea"/>
                <a:cs typeface="+mn-cs"/>
              </a:rPr>
              <a:t>Shared state context</a:t>
            </a:r>
          </a:p>
          <a:p>
            <a:pPr marL="266700" marR="0" lvl="1" indent="-266700"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effectLst/>
                <a:uLnTx/>
                <a:uFillTx/>
                <a:latin typeface="Segoe UI"/>
                <a:ea typeface="+mn-ea"/>
                <a:cs typeface="+mn-cs"/>
              </a:rPr>
              <a:t>Chat history</a:t>
            </a:r>
          </a:p>
          <a:p>
            <a:pPr marL="0" marR="0" lvl="0" indent="0" algn="l" defTabSz="914367" rtl="0" eaLnBrk="1" fontAlgn="base" latinLnBrk="0" hangingPunct="1">
              <a:lnSpc>
                <a:spcPct val="100000"/>
              </a:lnSpc>
              <a:spcBef>
                <a:spcPts val="1600"/>
              </a:spcBef>
              <a:spcAft>
                <a:spcPts val="0"/>
              </a:spcAft>
              <a:buClrTx/>
              <a:buSzPct val="90000"/>
              <a:buFontTx/>
              <a:buNone/>
              <a:tabLst/>
              <a:defRPr/>
            </a:pPr>
            <a:r>
              <a:rPr kumimoji="0" lang="en-US" sz="2000" b="0" i="0" u="none" strike="noStrike" kern="1200" cap="none" spc="0" normalizeH="0" baseline="0" noProof="0">
                <a:ln w="3175">
                  <a:noFill/>
                </a:ln>
                <a:effectLst/>
                <a:uLnTx/>
                <a:uFillTx/>
                <a:latin typeface="Segoe UI Semibold"/>
                <a:ea typeface="+mn-ea"/>
                <a:cs typeface="Segoe UI" panose="020B0502040204020203" pitchFamily="34" charset="0"/>
              </a:rPr>
              <a:t>Long Term</a:t>
            </a:r>
          </a:p>
          <a:p>
            <a:pPr marL="266700" marR="0" lvl="1" indent="-266700"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effectLst/>
                <a:uLnTx/>
                <a:uFillTx/>
                <a:latin typeface="Segoe UI"/>
                <a:ea typeface="+mn-ea"/>
                <a:cs typeface="+mn-cs"/>
              </a:rPr>
              <a:t>Access steps info in long</a:t>
            </a:r>
            <a:br>
              <a:rPr kumimoji="0" lang="en-US" sz="1800" b="0" i="0" u="none" strike="noStrike" kern="1200" cap="none" spc="0" normalizeH="0" baseline="0" noProof="0">
                <a:ln>
                  <a:noFill/>
                </a:ln>
                <a:effectLst/>
                <a:uLnTx/>
                <a:uFillTx/>
                <a:latin typeface="Segoe UI"/>
                <a:ea typeface="+mn-ea"/>
                <a:cs typeface="+mn-cs"/>
              </a:rPr>
            </a:br>
            <a:r>
              <a:rPr kumimoji="0" lang="en-US" sz="1800" b="0" i="0" u="none" strike="noStrike" kern="1200" cap="none" spc="0" normalizeH="0" baseline="0" noProof="0">
                <a:ln>
                  <a:noFill/>
                </a:ln>
                <a:effectLst/>
                <a:uLnTx/>
                <a:uFillTx/>
                <a:latin typeface="Segoe UI"/>
                <a:ea typeface="+mn-ea"/>
                <a:cs typeface="+mn-cs"/>
              </a:rPr>
              <a:t>running conversation</a:t>
            </a:r>
          </a:p>
          <a:p>
            <a:pPr marL="266700" marR="0" lvl="1" indent="-266700"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effectLst/>
                <a:uLnTx/>
                <a:uFillTx/>
                <a:latin typeface="Segoe UI"/>
                <a:ea typeface="+mn-ea"/>
                <a:cs typeface="+mn-cs"/>
              </a:rPr>
              <a:t>State persistence</a:t>
            </a:r>
          </a:p>
          <a:p>
            <a:pPr marL="0" marR="0" lvl="0" indent="0" algn="l" defTabSz="914367" rtl="0" eaLnBrk="1" fontAlgn="base" latinLnBrk="0" hangingPunct="1">
              <a:lnSpc>
                <a:spcPct val="100000"/>
              </a:lnSpc>
              <a:spcBef>
                <a:spcPts val="1600"/>
              </a:spcBef>
              <a:spcAft>
                <a:spcPts val="0"/>
              </a:spcAft>
              <a:buClrTx/>
              <a:buSzPct val="90000"/>
              <a:buFontTx/>
              <a:buNone/>
              <a:tabLst/>
              <a:defRPr/>
            </a:pPr>
            <a:r>
              <a:rPr kumimoji="0" lang="en-US" sz="2000" b="0" i="0" u="none" strike="noStrike" kern="1200" cap="none" spc="0" normalizeH="0" baseline="0" noProof="0">
                <a:ln w="3175">
                  <a:noFill/>
                </a:ln>
                <a:effectLst/>
                <a:uLnTx/>
                <a:uFillTx/>
                <a:latin typeface="Segoe UI Semibold"/>
                <a:ea typeface="+mn-ea"/>
                <a:cs typeface="Segoe UI" panose="020B0502040204020203" pitchFamily="34" charset="0"/>
              </a:rPr>
              <a:t>Conversation History Truncation</a:t>
            </a:r>
            <a:endParaRPr kumimoji="0" lang="en-US" sz="1800" b="0" i="0" u="none" strike="noStrike" kern="1200" cap="none" spc="0" normalizeH="0" baseline="0" noProof="0">
              <a:ln>
                <a:noFill/>
              </a:ln>
              <a:effectLst/>
              <a:uLnTx/>
              <a:uFillTx/>
              <a:latin typeface="Segoe UI"/>
              <a:ea typeface="+mn-ea"/>
            </a:endParaRPr>
          </a:p>
          <a:p>
            <a:pPr marL="266700" marR="0" lvl="1" indent="-266700"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effectLst/>
                <a:uLnTx/>
                <a:uFillTx/>
                <a:latin typeface="Segoe UI"/>
                <a:ea typeface="+mn-ea"/>
                <a:cs typeface="+mn-cs"/>
              </a:rPr>
              <a:t>Trim by tokens</a:t>
            </a:r>
          </a:p>
          <a:p>
            <a:pPr marL="266700" marR="0" lvl="1" indent="-266700"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effectLst/>
                <a:uLnTx/>
                <a:uFillTx/>
                <a:latin typeface="Segoe UI"/>
                <a:ea typeface="+mn-ea"/>
                <a:cs typeface="+mn-cs"/>
              </a:rPr>
              <a:t>Trim by message count</a:t>
            </a:r>
          </a:p>
          <a:p>
            <a:pPr marL="266700" marR="0" lvl="1" indent="-266700"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effectLst/>
                <a:uLnTx/>
                <a:uFillTx/>
                <a:latin typeface="Segoe UI"/>
                <a:ea typeface="+mn-ea"/>
                <a:cs typeface="+mn-cs"/>
              </a:rPr>
              <a:t>Trim + summary (LLM call required) </a:t>
            </a:r>
          </a:p>
        </p:txBody>
      </p:sp>
      <p:sp>
        <p:nvSpPr>
          <p:cNvPr id="132" name="TextBox 131">
            <a:extLst>
              <a:ext uri="{FF2B5EF4-FFF2-40B4-BE49-F238E27FC236}">
                <a16:creationId xmlns:a16="http://schemas.microsoft.com/office/drawing/2014/main" id="{B8A5E57C-112F-BF6C-9840-F239437E0DF9}"/>
              </a:ext>
            </a:extLst>
          </p:cNvPr>
          <p:cNvSpPr txBox="1">
            <a:spLocks/>
          </p:cNvSpPr>
          <p:nvPr/>
        </p:nvSpPr>
        <p:spPr>
          <a:xfrm>
            <a:off x="4817916" y="1673864"/>
            <a:ext cx="2901037" cy="369332"/>
          </a:xfrm>
          <a:prstGeom prst="rect">
            <a:avLst/>
          </a:prstGeom>
        </p:spPr>
        <p:txBody>
          <a:bodyPr vert="horz" wrap="square" lIns="0" tIns="0" rIns="0" bIns="0" rtlCol="0" anchor="t" anchorCtr="0">
            <a:noAutofit/>
          </a:bodyPr>
          <a:lstStyle>
            <a:lvl1pPr marL="228600" marR="0" lvl="0" indent="-228600" defTabSz="932742" fontAlgn="auto">
              <a:lnSpc>
                <a:spcPct val="100000"/>
              </a:lnSpc>
              <a:spcBef>
                <a:spcPct val="20000"/>
              </a:spcBef>
              <a:spcAft>
                <a:spcPts val="0"/>
              </a:spcAft>
              <a:buClrTx/>
              <a:buSzPct val="90000"/>
              <a:buFont typeface="Wingdings" panose="05000000000000000000" pitchFamily="2" charset="2"/>
              <a:buChar char=""/>
              <a:tabLst/>
              <a:defRPr sz="2800" spc="0" baseline="0">
                <a:cs typeface="Segoe UI" panose="020B0502040204020203" pitchFamily="34" charset="0"/>
              </a:defRPr>
            </a:lvl1pPr>
            <a:lvl2pPr marL="457200" marR="0" lvl="1"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lvl="2"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lvl="3"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lvl="4"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a:ea typeface="+mn-ea"/>
                <a:cs typeface="Segoe UI" panose="020B0502040204020203" pitchFamily="34" charset="0"/>
              </a:rPr>
              <a:t>First Chat Session</a:t>
            </a:r>
          </a:p>
        </p:txBody>
      </p:sp>
      <p:sp>
        <p:nvSpPr>
          <p:cNvPr id="133" name="TextBox 132">
            <a:extLst>
              <a:ext uri="{FF2B5EF4-FFF2-40B4-BE49-F238E27FC236}">
                <a16:creationId xmlns:a16="http://schemas.microsoft.com/office/drawing/2014/main" id="{A7707257-70CD-B811-0572-7049E252EFCC}"/>
              </a:ext>
            </a:extLst>
          </p:cNvPr>
          <p:cNvSpPr txBox="1">
            <a:spLocks/>
          </p:cNvSpPr>
          <p:nvPr/>
        </p:nvSpPr>
        <p:spPr>
          <a:xfrm>
            <a:off x="8387694" y="1673864"/>
            <a:ext cx="2901037" cy="369332"/>
          </a:xfrm>
          <a:prstGeom prst="rect">
            <a:avLst/>
          </a:prstGeom>
        </p:spPr>
        <p:txBody>
          <a:bodyPr vert="horz" wrap="square" lIns="0" tIns="0" rIns="0" bIns="0" rtlCol="0" anchor="t" anchorCtr="0">
            <a:noAutofit/>
          </a:bodyPr>
          <a:lstStyle>
            <a:lvl1pPr marL="228600" marR="0" lvl="0" indent="-228600" defTabSz="932742" fontAlgn="auto">
              <a:lnSpc>
                <a:spcPct val="100000"/>
              </a:lnSpc>
              <a:spcBef>
                <a:spcPct val="20000"/>
              </a:spcBef>
              <a:spcAft>
                <a:spcPts val="0"/>
              </a:spcAft>
              <a:buClrTx/>
              <a:buSzPct val="90000"/>
              <a:buFont typeface="Wingdings" panose="05000000000000000000" pitchFamily="2" charset="2"/>
              <a:buChar char=""/>
              <a:tabLst/>
              <a:defRPr sz="2800" spc="0" baseline="0">
                <a:cs typeface="Segoe UI" panose="020B0502040204020203" pitchFamily="34" charset="0"/>
              </a:defRPr>
            </a:lvl1pPr>
            <a:lvl2pPr marL="457200" marR="0" lvl="1"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lvl="2"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lvl="3"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lvl="4"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a:ea typeface="+mn-ea"/>
                <a:cs typeface="Segoe UI" panose="020B0502040204020203" pitchFamily="34" charset="0"/>
              </a:rPr>
              <a:t>Second Chat Session</a:t>
            </a:r>
          </a:p>
        </p:txBody>
      </p:sp>
      <p:sp>
        <p:nvSpPr>
          <p:cNvPr id="134" name="Oval 133">
            <a:extLst>
              <a:ext uri="{FF2B5EF4-FFF2-40B4-BE49-F238E27FC236}">
                <a16:creationId xmlns:a16="http://schemas.microsoft.com/office/drawing/2014/main" id="{1EDE23EB-DD7F-6A6C-8A10-3D775B142923}"/>
              </a:ext>
              <a:ext uri="{C183D7F6-B498-43B3-948B-1728B52AA6E4}">
                <adec:decorative xmlns:adec="http://schemas.microsoft.com/office/drawing/2017/decorative" val="1"/>
              </a:ext>
            </a:extLst>
          </p:cNvPr>
          <p:cNvSpPr>
            <a:spLocks/>
          </p:cNvSpPr>
          <p:nvPr/>
        </p:nvSpPr>
        <p:spPr bwMode="auto">
          <a:xfrm>
            <a:off x="4817916" y="2990601"/>
            <a:ext cx="618123" cy="618123"/>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135" name="Graphic 35">
            <a:extLst>
              <a:ext uri="{FF2B5EF4-FFF2-40B4-BE49-F238E27FC236}">
                <a16:creationId xmlns:a16="http://schemas.microsoft.com/office/drawing/2014/main" id="{374FC1E0-3A68-EDCC-57B0-B18798988A3C}"/>
              </a:ext>
              <a:ext uri="{C183D7F6-B498-43B3-948B-1728B52AA6E4}">
                <adec:decorative xmlns:adec="http://schemas.microsoft.com/office/drawing/2017/decorative" val="1"/>
              </a:ext>
            </a:extLst>
          </p:cNvPr>
          <p:cNvSpPr/>
          <p:nvPr/>
        </p:nvSpPr>
        <p:spPr>
          <a:xfrm>
            <a:off x="5022386" y="3168958"/>
            <a:ext cx="209182" cy="261409"/>
          </a:xfrm>
          <a:custGeom>
            <a:avLst/>
            <a:gdLst>
              <a:gd name="connsiteX0" fmla="*/ 465699 w 541899"/>
              <a:gd name="connsiteY0" fmla="*/ 406264 h 677196"/>
              <a:gd name="connsiteX1" fmla="*/ 541899 w 541899"/>
              <a:gd name="connsiteY1" fmla="*/ 482396 h 677196"/>
              <a:gd name="connsiteX2" fmla="*/ 541899 w 541899"/>
              <a:gd name="connsiteY2" fmla="*/ 482430 h 677196"/>
              <a:gd name="connsiteX3" fmla="*/ 541899 w 541899"/>
              <a:gd name="connsiteY3" fmla="*/ 513519 h 677196"/>
              <a:gd name="connsiteX4" fmla="*/ 524526 w 541899"/>
              <a:gd name="connsiteY4" fmla="*/ 567672 h 677196"/>
              <a:gd name="connsiteX5" fmla="*/ 270831 w 541899"/>
              <a:gd name="connsiteY5" fmla="*/ 677196 h 677196"/>
              <a:gd name="connsiteX6" fmla="*/ 17272 w 541899"/>
              <a:gd name="connsiteY6" fmla="*/ 567570 h 677196"/>
              <a:gd name="connsiteX7" fmla="*/ 0 w 541899"/>
              <a:gd name="connsiteY7" fmla="*/ 513553 h 677196"/>
              <a:gd name="connsiteX8" fmla="*/ 0 w 541899"/>
              <a:gd name="connsiteY8" fmla="*/ 482396 h 677196"/>
              <a:gd name="connsiteX9" fmla="*/ 76132 w 541899"/>
              <a:gd name="connsiteY9" fmla="*/ 406196 h 677196"/>
              <a:gd name="connsiteX10" fmla="*/ 76166 w 541899"/>
              <a:gd name="connsiteY10" fmla="*/ 406196 h 677196"/>
              <a:gd name="connsiteX11" fmla="*/ 465666 w 541899"/>
              <a:gd name="connsiteY11" fmla="*/ 406196 h 677196"/>
              <a:gd name="connsiteX12" fmla="*/ 270831 w 541899"/>
              <a:gd name="connsiteY12" fmla="*/ 0 h 677196"/>
              <a:gd name="connsiteX13" fmla="*/ 440164 w 541899"/>
              <a:gd name="connsiteY13" fmla="*/ 169333 h 677196"/>
              <a:gd name="connsiteX14" fmla="*/ 270831 w 541899"/>
              <a:gd name="connsiteY14" fmla="*/ 338666 h 677196"/>
              <a:gd name="connsiteX15" fmla="*/ 101498 w 541899"/>
              <a:gd name="connsiteY15" fmla="*/ 169333 h 677196"/>
              <a:gd name="connsiteX16" fmla="*/ 270831 w 541899"/>
              <a:gd name="connsiteY16" fmla="*/ 0 h 67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899" h="677196">
                <a:moveTo>
                  <a:pt x="465699" y="406264"/>
                </a:moveTo>
                <a:cubicBezTo>
                  <a:pt x="507765" y="406243"/>
                  <a:pt x="541879" y="440330"/>
                  <a:pt x="541899" y="482396"/>
                </a:cubicBezTo>
                <a:cubicBezTo>
                  <a:pt x="541899" y="482406"/>
                  <a:pt x="541899" y="482419"/>
                  <a:pt x="541899" y="482430"/>
                </a:cubicBezTo>
                <a:lnTo>
                  <a:pt x="541899" y="513519"/>
                </a:lnTo>
                <a:cubicBezTo>
                  <a:pt x="541896" y="532938"/>
                  <a:pt x="535820" y="551873"/>
                  <a:pt x="524526" y="567672"/>
                </a:cubicBezTo>
                <a:cubicBezTo>
                  <a:pt x="472168" y="640925"/>
                  <a:pt x="386655" y="677196"/>
                  <a:pt x="270831" y="677196"/>
                </a:cubicBezTo>
                <a:cubicBezTo>
                  <a:pt x="154940" y="677196"/>
                  <a:pt x="69494" y="640891"/>
                  <a:pt x="17272" y="567570"/>
                </a:cubicBezTo>
                <a:cubicBezTo>
                  <a:pt x="6039" y="551798"/>
                  <a:pt x="2" y="532918"/>
                  <a:pt x="0" y="513553"/>
                </a:cubicBezTo>
                <a:lnTo>
                  <a:pt x="0" y="482396"/>
                </a:lnTo>
                <a:cubicBezTo>
                  <a:pt x="-19" y="440330"/>
                  <a:pt x="34067" y="406216"/>
                  <a:pt x="76132" y="406196"/>
                </a:cubicBezTo>
                <a:cubicBezTo>
                  <a:pt x="76143" y="406196"/>
                  <a:pt x="76155" y="406196"/>
                  <a:pt x="76166" y="406196"/>
                </a:cubicBezTo>
                <a:lnTo>
                  <a:pt x="465666" y="406196"/>
                </a:lnTo>
                <a:close/>
                <a:moveTo>
                  <a:pt x="270831" y="0"/>
                </a:moveTo>
                <a:cubicBezTo>
                  <a:pt x="364350" y="0"/>
                  <a:pt x="440164" y="75813"/>
                  <a:pt x="440164" y="169333"/>
                </a:cubicBezTo>
                <a:cubicBezTo>
                  <a:pt x="440164" y="262853"/>
                  <a:pt x="364350" y="338666"/>
                  <a:pt x="270831" y="338666"/>
                </a:cubicBezTo>
                <a:cubicBezTo>
                  <a:pt x="177311" y="338666"/>
                  <a:pt x="101498" y="262853"/>
                  <a:pt x="101498" y="169333"/>
                </a:cubicBezTo>
                <a:cubicBezTo>
                  <a:pt x="101498" y="75813"/>
                  <a:pt x="177311" y="0"/>
                  <a:pt x="270831" y="0"/>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36" name="TextBox 155">
            <a:extLst>
              <a:ext uri="{FF2B5EF4-FFF2-40B4-BE49-F238E27FC236}">
                <a16:creationId xmlns:a16="http://schemas.microsoft.com/office/drawing/2014/main" id="{14AFDDE1-1193-E67B-21B5-C1296A27657C}"/>
              </a:ext>
              <a:ext uri="{C183D7F6-B498-43B3-948B-1728B52AA6E4}">
                <adec:decorative xmlns:adec="http://schemas.microsoft.com/office/drawing/2017/decorative" val="1"/>
              </a:ext>
            </a:extLst>
          </p:cNvPr>
          <p:cNvSpPr txBox="1">
            <a:spLocks/>
          </p:cNvSpPr>
          <p:nvPr/>
        </p:nvSpPr>
        <p:spPr>
          <a:xfrm>
            <a:off x="4817916" y="2533979"/>
            <a:ext cx="618123"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Semibold"/>
                <a:ea typeface="+mn-ea"/>
                <a:cs typeface="+mn-cs"/>
              </a:rPr>
              <a:t>User</a:t>
            </a:r>
          </a:p>
        </p:txBody>
      </p:sp>
      <p:sp>
        <p:nvSpPr>
          <p:cNvPr id="138" name="Oval 137">
            <a:extLst>
              <a:ext uri="{FF2B5EF4-FFF2-40B4-BE49-F238E27FC236}">
                <a16:creationId xmlns:a16="http://schemas.microsoft.com/office/drawing/2014/main" id="{02E92AFC-91CA-273C-B646-1AC1890B8D1B}"/>
              </a:ext>
              <a:ext uri="{C183D7F6-B498-43B3-948B-1728B52AA6E4}">
                <adec:decorative xmlns:adec="http://schemas.microsoft.com/office/drawing/2017/decorative" val="1"/>
              </a:ext>
            </a:extLst>
          </p:cNvPr>
          <p:cNvSpPr>
            <a:spLocks/>
          </p:cNvSpPr>
          <p:nvPr/>
        </p:nvSpPr>
        <p:spPr bwMode="auto">
          <a:xfrm>
            <a:off x="7100830" y="2990601"/>
            <a:ext cx="618123" cy="618123"/>
          </a:xfrm>
          <a:prstGeom prst="ellipse">
            <a:avLst/>
          </a:prstGeom>
          <a:gradFill>
            <a:gsLst>
              <a:gs pos="0">
                <a:srgbClr val="0078D4"/>
              </a:gs>
              <a:gs pos="80000">
                <a:srgbClr val="399A91"/>
              </a:gs>
            </a:gsLst>
            <a:path path="circle">
              <a:fillToRect l="100000" t="100000"/>
            </a:path>
          </a:gradFill>
        </p:spPr>
        <p:txBody>
          <a:bodyPr wrap="square" lIns="137160" tIns="0" rIns="0" bIns="18288" anchor="ctr">
            <a:noAutofit/>
          </a:bodyPr>
          <a:lstStyle/>
          <a:p>
            <a:pPr marL="0" marR="0" lvl="0" indent="0" algn="l" defTabSz="666598" rtl="0" eaLnBrk="1" fontAlgn="auto" latinLnBrk="0" hangingPunct="1">
              <a:lnSpc>
                <a:spcPct val="100000"/>
              </a:lnSpc>
              <a:spcBef>
                <a:spcPts val="0"/>
              </a:spcBef>
              <a:spcAft>
                <a:spcPts val="400"/>
              </a:spcAft>
              <a:buClrTx/>
              <a:buSzTx/>
              <a:buFontTx/>
              <a:buNone/>
              <a:tabLst/>
              <a:defRPr/>
            </a:pPr>
            <a:endParaRPr kumimoji="0" lang="en-US" sz="1800"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502040204020203" pitchFamily="34" charset="0"/>
            </a:endParaRPr>
          </a:p>
        </p:txBody>
      </p:sp>
      <p:sp>
        <p:nvSpPr>
          <p:cNvPr id="139" name="TextBox 155">
            <a:extLst>
              <a:ext uri="{FF2B5EF4-FFF2-40B4-BE49-F238E27FC236}">
                <a16:creationId xmlns:a16="http://schemas.microsoft.com/office/drawing/2014/main" id="{040AEF47-548C-BBC0-25CE-DB56C2CE2BEA}"/>
              </a:ext>
              <a:ext uri="{C183D7F6-B498-43B3-948B-1728B52AA6E4}">
                <adec:decorative xmlns:adec="http://schemas.microsoft.com/office/drawing/2017/decorative" val="1"/>
              </a:ext>
            </a:extLst>
          </p:cNvPr>
          <p:cNvSpPr txBox="1">
            <a:spLocks/>
          </p:cNvSpPr>
          <p:nvPr/>
        </p:nvSpPr>
        <p:spPr>
          <a:xfrm>
            <a:off x="7088130" y="2226203"/>
            <a:ext cx="618123" cy="615553"/>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Semibold"/>
                <a:ea typeface="+mn-ea"/>
                <a:cs typeface="+mn-cs"/>
              </a:rPr>
              <a:t>Chat</a:t>
            </a:r>
            <a:r>
              <a:rPr kumimoji="0" lang="ru-RU" sz="2000" b="0" i="0" u="none" strike="noStrike" kern="1200" cap="none" spc="0" normalizeH="0" baseline="0" noProof="0">
                <a:ln>
                  <a:noFill/>
                </a:ln>
                <a:effectLst/>
                <a:uLnTx/>
                <a:uFillTx/>
                <a:latin typeface="Segoe UI Semibold"/>
                <a:ea typeface="+mn-ea"/>
                <a:cs typeface="+mn-cs"/>
              </a:rPr>
              <a:t> </a:t>
            </a:r>
            <a:r>
              <a:rPr kumimoji="0" lang="en-US" sz="2000" b="0" i="0" u="none" strike="noStrike" kern="1200" cap="none" spc="0" normalizeH="0" baseline="0" noProof="0">
                <a:ln>
                  <a:noFill/>
                </a:ln>
                <a:effectLst/>
                <a:uLnTx/>
                <a:uFillTx/>
                <a:latin typeface="Segoe UI Semibold"/>
                <a:ea typeface="+mn-ea"/>
                <a:cs typeface="+mn-cs"/>
              </a:rPr>
              <a:t>App</a:t>
            </a:r>
          </a:p>
        </p:txBody>
      </p:sp>
      <p:sp>
        <p:nvSpPr>
          <p:cNvPr id="140" name="Graphic 52">
            <a:extLst>
              <a:ext uri="{FF2B5EF4-FFF2-40B4-BE49-F238E27FC236}">
                <a16:creationId xmlns:a16="http://schemas.microsoft.com/office/drawing/2014/main" id="{C0D6BD77-791A-A122-4774-AFDE018290E3}"/>
              </a:ext>
              <a:ext uri="{C183D7F6-B498-43B3-948B-1728B52AA6E4}">
                <adec:decorative xmlns:adec="http://schemas.microsoft.com/office/drawing/2017/decorative" val="1"/>
              </a:ext>
            </a:extLst>
          </p:cNvPr>
          <p:cNvSpPr/>
          <p:nvPr/>
        </p:nvSpPr>
        <p:spPr>
          <a:xfrm>
            <a:off x="7317679" y="3145976"/>
            <a:ext cx="184424" cy="307372"/>
          </a:xfrm>
          <a:custGeom>
            <a:avLst/>
            <a:gdLst>
              <a:gd name="connsiteX0" fmla="*/ 92869 w 114300"/>
              <a:gd name="connsiteY0" fmla="*/ 0 h 190500"/>
              <a:gd name="connsiteX1" fmla="*/ 114300 w 114300"/>
              <a:gd name="connsiteY1" fmla="*/ 21431 h 190500"/>
              <a:gd name="connsiteX2" fmla="*/ 114300 w 114300"/>
              <a:gd name="connsiteY2" fmla="*/ 169069 h 190500"/>
              <a:gd name="connsiteX3" fmla="*/ 92869 w 114300"/>
              <a:gd name="connsiteY3" fmla="*/ 190500 h 190500"/>
              <a:gd name="connsiteX4" fmla="*/ 21431 w 114300"/>
              <a:gd name="connsiteY4" fmla="*/ 190500 h 190500"/>
              <a:gd name="connsiteX5" fmla="*/ 0 w 114300"/>
              <a:gd name="connsiteY5" fmla="*/ 169069 h 190500"/>
              <a:gd name="connsiteX6" fmla="*/ 0 w 114300"/>
              <a:gd name="connsiteY6" fmla="*/ 21431 h 190500"/>
              <a:gd name="connsiteX7" fmla="*/ 21431 w 114300"/>
              <a:gd name="connsiteY7" fmla="*/ 0 h 190500"/>
              <a:gd name="connsiteX8" fmla="*/ 92869 w 114300"/>
              <a:gd name="connsiteY8" fmla="*/ 0 h 190500"/>
              <a:gd name="connsiteX9" fmla="*/ 69056 w 114300"/>
              <a:gd name="connsiteY9" fmla="*/ 152400 h 190500"/>
              <a:gd name="connsiteX10" fmla="*/ 45244 w 114300"/>
              <a:gd name="connsiteY10" fmla="*/ 152400 h 190500"/>
              <a:gd name="connsiteX11" fmla="*/ 38100 w 114300"/>
              <a:gd name="connsiteY11" fmla="*/ 159544 h 190500"/>
              <a:gd name="connsiteX12" fmla="*/ 45244 w 114300"/>
              <a:gd name="connsiteY12" fmla="*/ 166688 h 190500"/>
              <a:gd name="connsiteX13" fmla="*/ 69056 w 114300"/>
              <a:gd name="connsiteY13" fmla="*/ 166688 h 190500"/>
              <a:gd name="connsiteX14" fmla="*/ 76200 w 114300"/>
              <a:gd name="connsiteY14" fmla="*/ 159544 h 190500"/>
              <a:gd name="connsiteX15" fmla="*/ 69056 w 114300"/>
              <a:gd name="connsiteY15" fmla="*/ 15240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300" h="190500">
                <a:moveTo>
                  <a:pt x="92869" y="0"/>
                </a:moveTo>
                <a:cubicBezTo>
                  <a:pt x="104705" y="0"/>
                  <a:pt x="114300" y="9595"/>
                  <a:pt x="114300" y="21431"/>
                </a:cubicBezTo>
                <a:lnTo>
                  <a:pt x="114300" y="169069"/>
                </a:lnTo>
                <a:cubicBezTo>
                  <a:pt x="114300" y="180905"/>
                  <a:pt x="104705" y="190500"/>
                  <a:pt x="92869" y="190500"/>
                </a:cubicBezTo>
                <a:lnTo>
                  <a:pt x="21431" y="190500"/>
                </a:lnTo>
                <a:cubicBezTo>
                  <a:pt x="9595" y="190500"/>
                  <a:pt x="0" y="180905"/>
                  <a:pt x="0" y="169069"/>
                </a:cubicBezTo>
                <a:lnTo>
                  <a:pt x="0" y="21431"/>
                </a:lnTo>
                <a:cubicBezTo>
                  <a:pt x="0" y="9595"/>
                  <a:pt x="9595" y="0"/>
                  <a:pt x="21431" y="0"/>
                </a:cubicBezTo>
                <a:lnTo>
                  <a:pt x="92869" y="0"/>
                </a:lnTo>
                <a:close/>
                <a:moveTo>
                  <a:pt x="69056" y="152400"/>
                </a:moveTo>
                <a:lnTo>
                  <a:pt x="45244" y="152400"/>
                </a:lnTo>
                <a:cubicBezTo>
                  <a:pt x="41298" y="152400"/>
                  <a:pt x="38100" y="155599"/>
                  <a:pt x="38100" y="159544"/>
                </a:cubicBezTo>
                <a:cubicBezTo>
                  <a:pt x="38100" y="163489"/>
                  <a:pt x="41298" y="166688"/>
                  <a:pt x="45244" y="166688"/>
                </a:cubicBezTo>
                <a:lnTo>
                  <a:pt x="69056" y="166688"/>
                </a:lnTo>
                <a:cubicBezTo>
                  <a:pt x="73002" y="166688"/>
                  <a:pt x="76200" y="163489"/>
                  <a:pt x="76200" y="159544"/>
                </a:cubicBezTo>
                <a:cubicBezTo>
                  <a:pt x="76200" y="155599"/>
                  <a:pt x="73002" y="152400"/>
                  <a:pt x="69056" y="152400"/>
                </a:cubicBezTo>
                <a:close/>
              </a:path>
            </a:pathLst>
          </a:custGeom>
          <a:solidFill>
            <a:srgbClr val="FFFFFF"/>
          </a:soli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48" name="Oval 147">
            <a:extLst>
              <a:ext uri="{FF2B5EF4-FFF2-40B4-BE49-F238E27FC236}">
                <a16:creationId xmlns:a16="http://schemas.microsoft.com/office/drawing/2014/main" id="{1B323EDD-0445-584C-4ECF-3D45BC0AAF45}"/>
              </a:ext>
              <a:ext uri="{C183D7F6-B498-43B3-948B-1728B52AA6E4}">
                <adec:decorative xmlns:adec="http://schemas.microsoft.com/office/drawing/2017/decorative" val="1"/>
              </a:ext>
            </a:extLst>
          </p:cNvPr>
          <p:cNvSpPr>
            <a:spLocks/>
          </p:cNvSpPr>
          <p:nvPr/>
        </p:nvSpPr>
        <p:spPr bwMode="auto">
          <a:xfrm>
            <a:off x="5959373" y="4833935"/>
            <a:ext cx="618123" cy="618123"/>
          </a:xfrm>
          <a:prstGeom prst="ellipse">
            <a:avLst/>
          </a:prstGeom>
          <a:gradFill>
            <a:gsLst>
              <a:gs pos="0">
                <a:srgbClr val="FF5C39"/>
              </a:gs>
              <a:gs pos="80000">
                <a:srgbClr val="C03BC4"/>
              </a:gs>
            </a:gsLst>
            <a:path path="circle">
              <a:fillToRect l="100000" t="100000"/>
            </a:path>
          </a:gradFill>
        </p:spPr>
        <p:txBody>
          <a:bodyPr wrap="square" lIns="137160" tIns="0" rIns="0" bIns="18288" anchor="ctr">
            <a:noAutofit/>
          </a:bodyPr>
          <a:lstStyle/>
          <a:p>
            <a:pPr marL="0" marR="0" lvl="0" indent="0" algn="l" defTabSz="666598" rtl="0" eaLnBrk="1" fontAlgn="auto" latinLnBrk="0" hangingPunct="1">
              <a:lnSpc>
                <a:spcPct val="100000"/>
              </a:lnSpc>
              <a:spcBef>
                <a:spcPts val="0"/>
              </a:spcBef>
              <a:spcAft>
                <a:spcPts val="400"/>
              </a:spcAft>
              <a:buClrTx/>
              <a:buSzTx/>
              <a:buFontTx/>
              <a:buNone/>
              <a:tabLst/>
              <a:defRPr/>
            </a:pPr>
            <a:endParaRPr kumimoji="0" lang="en-US" sz="1800"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502040204020203" pitchFamily="34" charset="0"/>
            </a:endParaRPr>
          </a:p>
        </p:txBody>
      </p:sp>
      <p:sp>
        <p:nvSpPr>
          <p:cNvPr id="149" name="TextBox 155">
            <a:extLst>
              <a:ext uri="{FF2B5EF4-FFF2-40B4-BE49-F238E27FC236}">
                <a16:creationId xmlns:a16="http://schemas.microsoft.com/office/drawing/2014/main" id="{C48E9FC6-88D9-68A8-E936-F07F69DAFC1F}"/>
              </a:ext>
              <a:ext uri="{C183D7F6-B498-43B3-948B-1728B52AA6E4}">
                <adec:decorative xmlns:adec="http://schemas.microsoft.com/office/drawing/2017/decorative" val="1"/>
              </a:ext>
            </a:extLst>
          </p:cNvPr>
          <p:cNvSpPr txBox="1">
            <a:spLocks/>
          </p:cNvSpPr>
          <p:nvPr/>
        </p:nvSpPr>
        <p:spPr>
          <a:xfrm>
            <a:off x="5730221" y="5555437"/>
            <a:ext cx="1076428" cy="615553"/>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Semibold"/>
                <a:ea typeface="+mn-ea"/>
                <a:cs typeface="+mn-cs"/>
              </a:rPr>
              <a:t>Memory Store</a:t>
            </a:r>
          </a:p>
        </p:txBody>
      </p:sp>
      <p:sp>
        <p:nvSpPr>
          <p:cNvPr id="154" name="Graphic 152">
            <a:extLst>
              <a:ext uri="{FF2B5EF4-FFF2-40B4-BE49-F238E27FC236}">
                <a16:creationId xmlns:a16="http://schemas.microsoft.com/office/drawing/2014/main" id="{21016EC1-D1FB-FF7D-3BCB-3DC01C1BFD0D}"/>
              </a:ext>
              <a:ext uri="{C183D7F6-B498-43B3-948B-1728B52AA6E4}">
                <adec:decorative xmlns:adec="http://schemas.microsoft.com/office/drawing/2017/decorative" val="1"/>
              </a:ext>
            </a:extLst>
          </p:cNvPr>
          <p:cNvSpPr/>
          <p:nvPr/>
        </p:nvSpPr>
        <p:spPr>
          <a:xfrm>
            <a:off x="6133814" y="4974721"/>
            <a:ext cx="269240" cy="336550"/>
          </a:xfrm>
          <a:custGeom>
            <a:avLst/>
            <a:gdLst>
              <a:gd name="connsiteX0" fmla="*/ 76200 w 152400"/>
              <a:gd name="connsiteY0" fmla="*/ 76200 h 190500"/>
              <a:gd name="connsiteX1" fmla="*/ 152400 w 152400"/>
              <a:gd name="connsiteY1" fmla="*/ 38100 h 190500"/>
              <a:gd name="connsiteX2" fmla="*/ 76200 w 152400"/>
              <a:gd name="connsiteY2" fmla="*/ 0 h 190500"/>
              <a:gd name="connsiteX3" fmla="*/ 0 w 152400"/>
              <a:gd name="connsiteY3" fmla="*/ 38100 h 190500"/>
              <a:gd name="connsiteX4" fmla="*/ 76200 w 152400"/>
              <a:gd name="connsiteY4" fmla="*/ 76200 h 190500"/>
              <a:gd name="connsiteX5" fmla="*/ 136474 w 152400"/>
              <a:gd name="connsiteY5" fmla="*/ 77819 h 190500"/>
              <a:gd name="connsiteX6" fmla="*/ 152400 w 152400"/>
              <a:gd name="connsiteY6" fmla="*/ 67180 h 190500"/>
              <a:gd name="connsiteX7" fmla="*/ 152400 w 152400"/>
              <a:gd name="connsiteY7" fmla="*/ 152400 h 190500"/>
              <a:gd name="connsiteX8" fmla="*/ 76200 w 152400"/>
              <a:gd name="connsiteY8" fmla="*/ 190500 h 190500"/>
              <a:gd name="connsiteX9" fmla="*/ 0 w 152400"/>
              <a:gd name="connsiteY9" fmla="*/ 152400 h 190500"/>
              <a:gd name="connsiteX10" fmla="*/ 0 w 152400"/>
              <a:gd name="connsiteY10" fmla="*/ 67180 h 190500"/>
              <a:gd name="connsiteX11" fmla="*/ 15926 w 152400"/>
              <a:gd name="connsiteY11" fmla="*/ 77819 h 190500"/>
              <a:gd name="connsiteX12" fmla="*/ 76200 w 152400"/>
              <a:gd name="connsiteY12" fmla="*/ 90488 h 190500"/>
              <a:gd name="connsiteX13" fmla="*/ 136474 w 152400"/>
              <a:gd name="connsiteY13" fmla="*/ 7781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400" h="190500">
                <a:moveTo>
                  <a:pt x="76200" y="76200"/>
                </a:moveTo>
                <a:cubicBezTo>
                  <a:pt x="118281" y="76200"/>
                  <a:pt x="152400" y="59150"/>
                  <a:pt x="152400" y="38100"/>
                </a:cubicBezTo>
                <a:cubicBezTo>
                  <a:pt x="152400" y="17050"/>
                  <a:pt x="118281" y="0"/>
                  <a:pt x="76200" y="0"/>
                </a:cubicBezTo>
                <a:cubicBezTo>
                  <a:pt x="34119" y="0"/>
                  <a:pt x="0" y="17050"/>
                  <a:pt x="0" y="38100"/>
                </a:cubicBezTo>
                <a:cubicBezTo>
                  <a:pt x="0" y="59150"/>
                  <a:pt x="34119" y="76200"/>
                  <a:pt x="76200" y="76200"/>
                </a:cubicBezTo>
                <a:close/>
                <a:moveTo>
                  <a:pt x="136474" y="77819"/>
                </a:moveTo>
                <a:cubicBezTo>
                  <a:pt x="142230" y="74993"/>
                  <a:pt x="147585" y="71415"/>
                  <a:pt x="152400" y="67180"/>
                </a:cubicBezTo>
                <a:lnTo>
                  <a:pt x="152400" y="152400"/>
                </a:lnTo>
                <a:cubicBezTo>
                  <a:pt x="152400" y="173450"/>
                  <a:pt x="118281" y="190500"/>
                  <a:pt x="76200" y="190500"/>
                </a:cubicBezTo>
                <a:cubicBezTo>
                  <a:pt x="34119" y="190500"/>
                  <a:pt x="0" y="173450"/>
                  <a:pt x="0" y="152400"/>
                </a:cubicBezTo>
                <a:lnTo>
                  <a:pt x="0" y="67180"/>
                </a:lnTo>
                <a:cubicBezTo>
                  <a:pt x="4815" y="71415"/>
                  <a:pt x="10170" y="74993"/>
                  <a:pt x="15926" y="77819"/>
                </a:cubicBezTo>
                <a:cubicBezTo>
                  <a:pt x="32099" y="85896"/>
                  <a:pt x="53416" y="90488"/>
                  <a:pt x="76200" y="90488"/>
                </a:cubicBezTo>
                <a:cubicBezTo>
                  <a:pt x="98984" y="90488"/>
                  <a:pt x="120301" y="85896"/>
                  <a:pt x="136474" y="77819"/>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63" name="Oval 162">
            <a:extLst>
              <a:ext uri="{FF2B5EF4-FFF2-40B4-BE49-F238E27FC236}">
                <a16:creationId xmlns:a16="http://schemas.microsoft.com/office/drawing/2014/main" id="{B0D7259A-F819-D3ED-7522-E48B25391590}"/>
              </a:ext>
              <a:ext uri="{C183D7F6-B498-43B3-948B-1728B52AA6E4}">
                <adec:decorative xmlns:adec="http://schemas.microsoft.com/office/drawing/2017/decorative" val="1"/>
              </a:ext>
            </a:extLst>
          </p:cNvPr>
          <p:cNvSpPr>
            <a:spLocks/>
          </p:cNvSpPr>
          <p:nvPr/>
        </p:nvSpPr>
        <p:spPr bwMode="auto">
          <a:xfrm>
            <a:off x="5959373" y="2990601"/>
            <a:ext cx="618123" cy="618123"/>
          </a:xfrm>
          <a:prstGeom prst="ellipse">
            <a:avLst/>
          </a:prstGeom>
          <a:solidFill>
            <a:schemeClr val="tx1"/>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164" name="TextBox 155">
            <a:extLst>
              <a:ext uri="{FF2B5EF4-FFF2-40B4-BE49-F238E27FC236}">
                <a16:creationId xmlns:a16="http://schemas.microsoft.com/office/drawing/2014/main" id="{F6326AA5-C3A8-DDC1-BA51-7883C908E2BD}"/>
              </a:ext>
              <a:ext uri="{C183D7F6-B498-43B3-948B-1728B52AA6E4}">
                <adec:decorative xmlns:adec="http://schemas.microsoft.com/office/drawing/2017/decorative" val="1"/>
              </a:ext>
            </a:extLst>
          </p:cNvPr>
          <p:cNvSpPr txBox="1">
            <a:spLocks/>
          </p:cNvSpPr>
          <p:nvPr/>
        </p:nvSpPr>
        <p:spPr>
          <a:xfrm>
            <a:off x="4817916" y="3740678"/>
            <a:ext cx="1224533" cy="553998"/>
          </a:xfrm>
          <a:prstGeom prst="rect">
            <a:avLst/>
          </a:prstGeom>
          <a:noFill/>
        </p:spPr>
        <p:txBody>
          <a:bodyPr wrap="square" lIns="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Write to</a:t>
            </a:r>
            <a:br>
              <a:rPr kumimoji="0" lang="uk-UA" sz="1200" b="0" i="0" u="none" strike="noStrike" kern="1200" cap="none" spc="0" normalizeH="0" baseline="0" noProof="0">
                <a:ln>
                  <a:noFill/>
                </a:ln>
                <a:effectLst/>
                <a:uLnTx/>
                <a:uFillTx/>
                <a:latin typeface="Segoe UI"/>
                <a:ea typeface="+mn-ea"/>
                <a:cs typeface="+mn-cs"/>
              </a:rPr>
            </a:br>
            <a:r>
              <a:rPr kumimoji="0" lang="en-US" sz="1200" b="0" i="0" u="none" strike="noStrike" kern="1200" cap="none" spc="0" normalizeH="0" baseline="0" noProof="0">
                <a:ln>
                  <a:noFill/>
                </a:ln>
                <a:effectLst/>
                <a:uLnTx/>
                <a:uFillTx/>
                <a:latin typeface="Segoe UI"/>
                <a:ea typeface="+mn-ea"/>
                <a:cs typeface="+mn-cs"/>
              </a:rPr>
              <a:t>memory store, scoped to </a:t>
            </a:r>
            <a:r>
              <a:rPr kumimoji="0" lang="en-US" sz="1200" b="0" i="0" u="none" strike="noStrike" kern="1200" cap="none" spc="0" normalizeH="0" baseline="0" noProof="0" err="1">
                <a:ln>
                  <a:noFill/>
                </a:ln>
                <a:effectLst/>
                <a:uLnTx/>
                <a:uFillTx/>
                <a:latin typeface="Segoe UI"/>
                <a:ea typeface="+mn-ea"/>
                <a:cs typeface="+mn-cs"/>
              </a:rPr>
              <a:t>user_id</a:t>
            </a:r>
            <a:endParaRPr kumimoji="0" lang="en-US" sz="1200" b="0" i="0" u="none" strike="noStrike" kern="1200" cap="none" spc="0" normalizeH="0" baseline="0" noProof="0">
              <a:ln>
                <a:noFill/>
              </a:ln>
              <a:effectLst/>
              <a:uLnTx/>
              <a:uFillTx/>
              <a:latin typeface="Segoe UI"/>
              <a:ea typeface="+mn-ea"/>
              <a:cs typeface="+mn-cs"/>
            </a:endParaRPr>
          </a:p>
        </p:txBody>
      </p:sp>
      <p:cxnSp>
        <p:nvCxnSpPr>
          <p:cNvPr id="165" name="Connettore 2 44">
            <a:extLst>
              <a:ext uri="{FF2B5EF4-FFF2-40B4-BE49-F238E27FC236}">
                <a16:creationId xmlns:a16="http://schemas.microsoft.com/office/drawing/2014/main" id="{DC0BE705-406C-EA69-6EF3-DC02836DDEBE}"/>
              </a:ext>
              <a:ext uri="{C183D7F6-B498-43B3-948B-1728B52AA6E4}">
                <adec:decorative xmlns:adec="http://schemas.microsoft.com/office/drawing/2017/decorative" val="1"/>
              </a:ext>
            </a:extLst>
          </p:cNvPr>
          <p:cNvCxnSpPr>
            <a:cxnSpLocks/>
          </p:cNvCxnSpPr>
          <p:nvPr/>
        </p:nvCxnSpPr>
        <p:spPr>
          <a:xfrm flipV="1">
            <a:off x="5432223" y="3237749"/>
            <a:ext cx="1672422" cy="1"/>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66" name="Connettore 2 44">
            <a:extLst>
              <a:ext uri="{FF2B5EF4-FFF2-40B4-BE49-F238E27FC236}">
                <a16:creationId xmlns:a16="http://schemas.microsoft.com/office/drawing/2014/main" id="{07A3F744-C143-F730-C10E-0FFAF3A200A7}"/>
              </a:ext>
              <a:ext uri="{C183D7F6-B498-43B3-948B-1728B52AA6E4}">
                <adec:decorative xmlns:adec="http://schemas.microsoft.com/office/drawing/2017/decorative" val="1"/>
              </a:ext>
            </a:extLst>
          </p:cNvPr>
          <p:cNvCxnSpPr>
            <a:cxnSpLocks/>
          </p:cNvCxnSpPr>
          <p:nvPr/>
        </p:nvCxnSpPr>
        <p:spPr>
          <a:xfrm flipH="1" flipV="1">
            <a:off x="5432223" y="3361574"/>
            <a:ext cx="1672422" cy="1"/>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69" name="Connettore 2 44">
            <a:extLst>
              <a:ext uri="{FF2B5EF4-FFF2-40B4-BE49-F238E27FC236}">
                <a16:creationId xmlns:a16="http://schemas.microsoft.com/office/drawing/2014/main" id="{AFB58108-CEF2-979F-B118-8F95EEC5CCDE}"/>
              </a:ext>
              <a:ext uri="{C183D7F6-B498-43B3-948B-1728B52AA6E4}">
                <adec:decorative xmlns:adec="http://schemas.microsoft.com/office/drawing/2017/decorative" val="1"/>
              </a:ext>
            </a:extLst>
          </p:cNvPr>
          <p:cNvCxnSpPr>
            <a:cxnSpLocks/>
            <a:stCxn id="163" idx="4"/>
            <a:endCxn id="148" idx="0"/>
          </p:cNvCxnSpPr>
          <p:nvPr/>
        </p:nvCxnSpPr>
        <p:spPr>
          <a:xfrm>
            <a:off x="6268435" y="3608724"/>
            <a:ext cx="0" cy="1225211"/>
          </a:xfrm>
          <a:prstGeom prst="straightConnector1">
            <a:avLst/>
          </a:prstGeom>
          <a:ln w="12700"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prstDash val="lgDash"/>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72" name="Connettore 2 44">
            <a:extLst>
              <a:ext uri="{FF2B5EF4-FFF2-40B4-BE49-F238E27FC236}">
                <a16:creationId xmlns:a16="http://schemas.microsoft.com/office/drawing/2014/main" id="{CEE7D9F3-60C4-E3D6-BA14-CB0B0B904B44}"/>
              </a:ext>
              <a:ext uri="{C183D7F6-B498-43B3-948B-1728B52AA6E4}">
                <adec:decorative xmlns:adec="http://schemas.microsoft.com/office/drawing/2017/decorative" val="1"/>
              </a:ext>
            </a:extLst>
          </p:cNvPr>
          <p:cNvCxnSpPr>
            <a:cxnSpLocks/>
            <a:stCxn id="148" idx="6"/>
            <a:endCxn id="181" idx="2"/>
          </p:cNvCxnSpPr>
          <p:nvPr/>
        </p:nvCxnSpPr>
        <p:spPr>
          <a:xfrm>
            <a:off x="6577496" y="5142997"/>
            <a:ext cx="2951655" cy="0"/>
          </a:xfrm>
          <a:prstGeom prst="straightConnector1">
            <a:avLst/>
          </a:prstGeom>
          <a:ln w="12700"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prstDash val="solid"/>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175" name="Oval 174">
            <a:extLst>
              <a:ext uri="{FF2B5EF4-FFF2-40B4-BE49-F238E27FC236}">
                <a16:creationId xmlns:a16="http://schemas.microsoft.com/office/drawing/2014/main" id="{A0A6158E-9460-715C-4A90-94E7D6ED2FBA}"/>
              </a:ext>
              <a:ext uri="{C183D7F6-B498-43B3-948B-1728B52AA6E4}">
                <adec:decorative xmlns:adec="http://schemas.microsoft.com/office/drawing/2017/decorative" val="1"/>
              </a:ext>
            </a:extLst>
          </p:cNvPr>
          <p:cNvSpPr>
            <a:spLocks/>
          </p:cNvSpPr>
          <p:nvPr/>
        </p:nvSpPr>
        <p:spPr bwMode="auto">
          <a:xfrm>
            <a:off x="8387694" y="2990601"/>
            <a:ext cx="618123" cy="618123"/>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176" name="Graphic 35">
            <a:extLst>
              <a:ext uri="{FF2B5EF4-FFF2-40B4-BE49-F238E27FC236}">
                <a16:creationId xmlns:a16="http://schemas.microsoft.com/office/drawing/2014/main" id="{59C5E92C-0389-6DAF-8ABB-931186921F5A}"/>
              </a:ext>
              <a:ext uri="{C183D7F6-B498-43B3-948B-1728B52AA6E4}">
                <adec:decorative xmlns:adec="http://schemas.microsoft.com/office/drawing/2017/decorative" val="1"/>
              </a:ext>
            </a:extLst>
          </p:cNvPr>
          <p:cNvSpPr/>
          <p:nvPr/>
        </p:nvSpPr>
        <p:spPr>
          <a:xfrm>
            <a:off x="8592164" y="3168958"/>
            <a:ext cx="209182" cy="261409"/>
          </a:xfrm>
          <a:custGeom>
            <a:avLst/>
            <a:gdLst>
              <a:gd name="connsiteX0" fmla="*/ 465699 w 541899"/>
              <a:gd name="connsiteY0" fmla="*/ 406264 h 677196"/>
              <a:gd name="connsiteX1" fmla="*/ 541899 w 541899"/>
              <a:gd name="connsiteY1" fmla="*/ 482396 h 677196"/>
              <a:gd name="connsiteX2" fmla="*/ 541899 w 541899"/>
              <a:gd name="connsiteY2" fmla="*/ 482430 h 677196"/>
              <a:gd name="connsiteX3" fmla="*/ 541899 w 541899"/>
              <a:gd name="connsiteY3" fmla="*/ 513519 h 677196"/>
              <a:gd name="connsiteX4" fmla="*/ 524526 w 541899"/>
              <a:gd name="connsiteY4" fmla="*/ 567672 h 677196"/>
              <a:gd name="connsiteX5" fmla="*/ 270831 w 541899"/>
              <a:gd name="connsiteY5" fmla="*/ 677196 h 677196"/>
              <a:gd name="connsiteX6" fmla="*/ 17272 w 541899"/>
              <a:gd name="connsiteY6" fmla="*/ 567570 h 677196"/>
              <a:gd name="connsiteX7" fmla="*/ 0 w 541899"/>
              <a:gd name="connsiteY7" fmla="*/ 513553 h 677196"/>
              <a:gd name="connsiteX8" fmla="*/ 0 w 541899"/>
              <a:gd name="connsiteY8" fmla="*/ 482396 h 677196"/>
              <a:gd name="connsiteX9" fmla="*/ 76132 w 541899"/>
              <a:gd name="connsiteY9" fmla="*/ 406196 h 677196"/>
              <a:gd name="connsiteX10" fmla="*/ 76166 w 541899"/>
              <a:gd name="connsiteY10" fmla="*/ 406196 h 677196"/>
              <a:gd name="connsiteX11" fmla="*/ 465666 w 541899"/>
              <a:gd name="connsiteY11" fmla="*/ 406196 h 677196"/>
              <a:gd name="connsiteX12" fmla="*/ 270831 w 541899"/>
              <a:gd name="connsiteY12" fmla="*/ 0 h 677196"/>
              <a:gd name="connsiteX13" fmla="*/ 440164 w 541899"/>
              <a:gd name="connsiteY13" fmla="*/ 169333 h 677196"/>
              <a:gd name="connsiteX14" fmla="*/ 270831 w 541899"/>
              <a:gd name="connsiteY14" fmla="*/ 338666 h 677196"/>
              <a:gd name="connsiteX15" fmla="*/ 101498 w 541899"/>
              <a:gd name="connsiteY15" fmla="*/ 169333 h 677196"/>
              <a:gd name="connsiteX16" fmla="*/ 270831 w 541899"/>
              <a:gd name="connsiteY16" fmla="*/ 0 h 67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899" h="677196">
                <a:moveTo>
                  <a:pt x="465699" y="406264"/>
                </a:moveTo>
                <a:cubicBezTo>
                  <a:pt x="507765" y="406243"/>
                  <a:pt x="541879" y="440330"/>
                  <a:pt x="541899" y="482396"/>
                </a:cubicBezTo>
                <a:cubicBezTo>
                  <a:pt x="541899" y="482406"/>
                  <a:pt x="541899" y="482419"/>
                  <a:pt x="541899" y="482430"/>
                </a:cubicBezTo>
                <a:lnTo>
                  <a:pt x="541899" y="513519"/>
                </a:lnTo>
                <a:cubicBezTo>
                  <a:pt x="541896" y="532938"/>
                  <a:pt x="535820" y="551873"/>
                  <a:pt x="524526" y="567672"/>
                </a:cubicBezTo>
                <a:cubicBezTo>
                  <a:pt x="472168" y="640925"/>
                  <a:pt x="386655" y="677196"/>
                  <a:pt x="270831" y="677196"/>
                </a:cubicBezTo>
                <a:cubicBezTo>
                  <a:pt x="154940" y="677196"/>
                  <a:pt x="69494" y="640891"/>
                  <a:pt x="17272" y="567570"/>
                </a:cubicBezTo>
                <a:cubicBezTo>
                  <a:pt x="6039" y="551798"/>
                  <a:pt x="2" y="532918"/>
                  <a:pt x="0" y="513553"/>
                </a:cubicBezTo>
                <a:lnTo>
                  <a:pt x="0" y="482396"/>
                </a:lnTo>
                <a:cubicBezTo>
                  <a:pt x="-19" y="440330"/>
                  <a:pt x="34067" y="406216"/>
                  <a:pt x="76132" y="406196"/>
                </a:cubicBezTo>
                <a:cubicBezTo>
                  <a:pt x="76143" y="406196"/>
                  <a:pt x="76155" y="406196"/>
                  <a:pt x="76166" y="406196"/>
                </a:cubicBezTo>
                <a:lnTo>
                  <a:pt x="465666" y="406196"/>
                </a:lnTo>
                <a:close/>
                <a:moveTo>
                  <a:pt x="270831" y="0"/>
                </a:moveTo>
                <a:cubicBezTo>
                  <a:pt x="364350" y="0"/>
                  <a:pt x="440164" y="75813"/>
                  <a:pt x="440164" y="169333"/>
                </a:cubicBezTo>
                <a:cubicBezTo>
                  <a:pt x="440164" y="262853"/>
                  <a:pt x="364350" y="338666"/>
                  <a:pt x="270831" y="338666"/>
                </a:cubicBezTo>
                <a:cubicBezTo>
                  <a:pt x="177311" y="338666"/>
                  <a:pt x="101498" y="262853"/>
                  <a:pt x="101498" y="169333"/>
                </a:cubicBezTo>
                <a:cubicBezTo>
                  <a:pt x="101498" y="75813"/>
                  <a:pt x="177311" y="0"/>
                  <a:pt x="270831" y="0"/>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77" name="TextBox 155">
            <a:extLst>
              <a:ext uri="{FF2B5EF4-FFF2-40B4-BE49-F238E27FC236}">
                <a16:creationId xmlns:a16="http://schemas.microsoft.com/office/drawing/2014/main" id="{8305ADF0-320C-25C4-4188-8C0306E01914}"/>
              </a:ext>
              <a:ext uri="{C183D7F6-B498-43B3-948B-1728B52AA6E4}">
                <adec:decorative xmlns:adec="http://schemas.microsoft.com/office/drawing/2017/decorative" val="1"/>
              </a:ext>
            </a:extLst>
          </p:cNvPr>
          <p:cNvSpPr txBox="1">
            <a:spLocks/>
          </p:cNvSpPr>
          <p:nvPr/>
        </p:nvSpPr>
        <p:spPr>
          <a:xfrm>
            <a:off x="8387694" y="2533979"/>
            <a:ext cx="618123"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Semibold"/>
                <a:ea typeface="+mn-ea"/>
                <a:cs typeface="+mn-cs"/>
              </a:rPr>
              <a:t>User</a:t>
            </a:r>
          </a:p>
        </p:txBody>
      </p:sp>
      <p:sp>
        <p:nvSpPr>
          <p:cNvPr id="178" name="Oval 177">
            <a:extLst>
              <a:ext uri="{FF2B5EF4-FFF2-40B4-BE49-F238E27FC236}">
                <a16:creationId xmlns:a16="http://schemas.microsoft.com/office/drawing/2014/main" id="{DE9B551F-6DD4-82A7-E2BF-ABBF2F74C9E6}"/>
              </a:ext>
              <a:ext uri="{C183D7F6-B498-43B3-948B-1728B52AA6E4}">
                <adec:decorative xmlns:adec="http://schemas.microsoft.com/office/drawing/2017/decorative" val="1"/>
              </a:ext>
            </a:extLst>
          </p:cNvPr>
          <p:cNvSpPr>
            <a:spLocks/>
          </p:cNvSpPr>
          <p:nvPr/>
        </p:nvSpPr>
        <p:spPr bwMode="auto">
          <a:xfrm>
            <a:off x="10670608" y="2990601"/>
            <a:ext cx="618123" cy="618123"/>
          </a:xfrm>
          <a:prstGeom prst="ellipse">
            <a:avLst/>
          </a:prstGeom>
          <a:gradFill>
            <a:gsLst>
              <a:gs pos="0">
                <a:srgbClr val="0078D4"/>
              </a:gs>
              <a:gs pos="80000">
                <a:srgbClr val="399A91"/>
              </a:gs>
            </a:gsLst>
            <a:path path="circle">
              <a:fillToRect l="100000" t="100000"/>
            </a:path>
          </a:gradFill>
        </p:spPr>
        <p:txBody>
          <a:bodyPr wrap="square" lIns="137160" tIns="0" rIns="0" bIns="18288" anchor="ctr">
            <a:noAutofit/>
          </a:bodyPr>
          <a:lstStyle/>
          <a:p>
            <a:pPr marL="0" marR="0" lvl="0" indent="0" algn="l" defTabSz="666598" rtl="0" eaLnBrk="1" fontAlgn="auto" latinLnBrk="0" hangingPunct="1">
              <a:lnSpc>
                <a:spcPct val="100000"/>
              </a:lnSpc>
              <a:spcBef>
                <a:spcPts val="0"/>
              </a:spcBef>
              <a:spcAft>
                <a:spcPts val="400"/>
              </a:spcAft>
              <a:buClrTx/>
              <a:buSzTx/>
              <a:buFontTx/>
              <a:buNone/>
              <a:tabLst/>
              <a:defRPr/>
            </a:pPr>
            <a:endParaRPr kumimoji="0" lang="en-US" sz="1800"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502040204020203" pitchFamily="34" charset="0"/>
            </a:endParaRPr>
          </a:p>
        </p:txBody>
      </p:sp>
      <p:sp>
        <p:nvSpPr>
          <p:cNvPr id="179" name="TextBox 155">
            <a:extLst>
              <a:ext uri="{FF2B5EF4-FFF2-40B4-BE49-F238E27FC236}">
                <a16:creationId xmlns:a16="http://schemas.microsoft.com/office/drawing/2014/main" id="{9E4966E6-727E-560B-96CA-A4CE50F141BD}"/>
              </a:ext>
              <a:ext uri="{C183D7F6-B498-43B3-948B-1728B52AA6E4}">
                <adec:decorative xmlns:adec="http://schemas.microsoft.com/office/drawing/2017/decorative" val="1"/>
              </a:ext>
            </a:extLst>
          </p:cNvPr>
          <p:cNvSpPr txBox="1">
            <a:spLocks/>
          </p:cNvSpPr>
          <p:nvPr/>
        </p:nvSpPr>
        <p:spPr>
          <a:xfrm>
            <a:off x="10657908" y="2226203"/>
            <a:ext cx="618123" cy="615553"/>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Semibold"/>
                <a:ea typeface="+mn-ea"/>
                <a:cs typeface="+mn-cs"/>
              </a:rPr>
              <a:t>Chat</a:t>
            </a:r>
            <a:r>
              <a:rPr kumimoji="0" lang="ru-RU" sz="2000" b="0" i="0" u="none" strike="noStrike" kern="1200" cap="none" spc="0" normalizeH="0" baseline="0" noProof="0">
                <a:ln>
                  <a:noFill/>
                </a:ln>
                <a:effectLst/>
                <a:uLnTx/>
                <a:uFillTx/>
                <a:latin typeface="Segoe UI Semibold"/>
                <a:ea typeface="+mn-ea"/>
                <a:cs typeface="+mn-cs"/>
              </a:rPr>
              <a:t> </a:t>
            </a:r>
            <a:r>
              <a:rPr kumimoji="0" lang="en-US" sz="2000" b="0" i="0" u="none" strike="noStrike" kern="1200" cap="none" spc="0" normalizeH="0" baseline="0" noProof="0">
                <a:ln>
                  <a:noFill/>
                </a:ln>
                <a:effectLst/>
                <a:uLnTx/>
                <a:uFillTx/>
                <a:latin typeface="Segoe UI Semibold"/>
                <a:ea typeface="+mn-ea"/>
                <a:cs typeface="+mn-cs"/>
              </a:rPr>
              <a:t>App</a:t>
            </a:r>
          </a:p>
        </p:txBody>
      </p:sp>
      <p:sp>
        <p:nvSpPr>
          <p:cNvPr id="180" name="Graphic 52">
            <a:extLst>
              <a:ext uri="{FF2B5EF4-FFF2-40B4-BE49-F238E27FC236}">
                <a16:creationId xmlns:a16="http://schemas.microsoft.com/office/drawing/2014/main" id="{9816C04C-F264-6C91-6799-82A302E45C23}"/>
              </a:ext>
              <a:ext uri="{C183D7F6-B498-43B3-948B-1728B52AA6E4}">
                <adec:decorative xmlns:adec="http://schemas.microsoft.com/office/drawing/2017/decorative" val="1"/>
              </a:ext>
            </a:extLst>
          </p:cNvPr>
          <p:cNvSpPr/>
          <p:nvPr/>
        </p:nvSpPr>
        <p:spPr>
          <a:xfrm>
            <a:off x="10887457" y="3145976"/>
            <a:ext cx="184424" cy="307372"/>
          </a:xfrm>
          <a:custGeom>
            <a:avLst/>
            <a:gdLst>
              <a:gd name="connsiteX0" fmla="*/ 92869 w 114300"/>
              <a:gd name="connsiteY0" fmla="*/ 0 h 190500"/>
              <a:gd name="connsiteX1" fmla="*/ 114300 w 114300"/>
              <a:gd name="connsiteY1" fmla="*/ 21431 h 190500"/>
              <a:gd name="connsiteX2" fmla="*/ 114300 w 114300"/>
              <a:gd name="connsiteY2" fmla="*/ 169069 h 190500"/>
              <a:gd name="connsiteX3" fmla="*/ 92869 w 114300"/>
              <a:gd name="connsiteY3" fmla="*/ 190500 h 190500"/>
              <a:gd name="connsiteX4" fmla="*/ 21431 w 114300"/>
              <a:gd name="connsiteY4" fmla="*/ 190500 h 190500"/>
              <a:gd name="connsiteX5" fmla="*/ 0 w 114300"/>
              <a:gd name="connsiteY5" fmla="*/ 169069 h 190500"/>
              <a:gd name="connsiteX6" fmla="*/ 0 w 114300"/>
              <a:gd name="connsiteY6" fmla="*/ 21431 h 190500"/>
              <a:gd name="connsiteX7" fmla="*/ 21431 w 114300"/>
              <a:gd name="connsiteY7" fmla="*/ 0 h 190500"/>
              <a:gd name="connsiteX8" fmla="*/ 92869 w 114300"/>
              <a:gd name="connsiteY8" fmla="*/ 0 h 190500"/>
              <a:gd name="connsiteX9" fmla="*/ 69056 w 114300"/>
              <a:gd name="connsiteY9" fmla="*/ 152400 h 190500"/>
              <a:gd name="connsiteX10" fmla="*/ 45244 w 114300"/>
              <a:gd name="connsiteY10" fmla="*/ 152400 h 190500"/>
              <a:gd name="connsiteX11" fmla="*/ 38100 w 114300"/>
              <a:gd name="connsiteY11" fmla="*/ 159544 h 190500"/>
              <a:gd name="connsiteX12" fmla="*/ 45244 w 114300"/>
              <a:gd name="connsiteY12" fmla="*/ 166688 h 190500"/>
              <a:gd name="connsiteX13" fmla="*/ 69056 w 114300"/>
              <a:gd name="connsiteY13" fmla="*/ 166688 h 190500"/>
              <a:gd name="connsiteX14" fmla="*/ 76200 w 114300"/>
              <a:gd name="connsiteY14" fmla="*/ 159544 h 190500"/>
              <a:gd name="connsiteX15" fmla="*/ 69056 w 114300"/>
              <a:gd name="connsiteY15" fmla="*/ 15240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300" h="190500">
                <a:moveTo>
                  <a:pt x="92869" y="0"/>
                </a:moveTo>
                <a:cubicBezTo>
                  <a:pt x="104705" y="0"/>
                  <a:pt x="114300" y="9595"/>
                  <a:pt x="114300" y="21431"/>
                </a:cubicBezTo>
                <a:lnTo>
                  <a:pt x="114300" y="169069"/>
                </a:lnTo>
                <a:cubicBezTo>
                  <a:pt x="114300" y="180905"/>
                  <a:pt x="104705" y="190500"/>
                  <a:pt x="92869" y="190500"/>
                </a:cubicBezTo>
                <a:lnTo>
                  <a:pt x="21431" y="190500"/>
                </a:lnTo>
                <a:cubicBezTo>
                  <a:pt x="9595" y="190500"/>
                  <a:pt x="0" y="180905"/>
                  <a:pt x="0" y="169069"/>
                </a:cubicBezTo>
                <a:lnTo>
                  <a:pt x="0" y="21431"/>
                </a:lnTo>
                <a:cubicBezTo>
                  <a:pt x="0" y="9595"/>
                  <a:pt x="9595" y="0"/>
                  <a:pt x="21431" y="0"/>
                </a:cubicBezTo>
                <a:lnTo>
                  <a:pt x="92869" y="0"/>
                </a:lnTo>
                <a:close/>
                <a:moveTo>
                  <a:pt x="69056" y="152400"/>
                </a:moveTo>
                <a:lnTo>
                  <a:pt x="45244" y="152400"/>
                </a:lnTo>
                <a:cubicBezTo>
                  <a:pt x="41298" y="152400"/>
                  <a:pt x="38100" y="155599"/>
                  <a:pt x="38100" y="159544"/>
                </a:cubicBezTo>
                <a:cubicBezTo>
                  <a:pt x="38100" y="163489"/>
                  <a:pt x="41298" y="166688"/>
                  <a:pt x="45244" y="166688"/>
                </a:cubicBezTo>
                <a:lnTo>
                  <a:pt x="69056" y="166688"/>
                </a:lnTo>
                <a:cubicBezTo>
                  <a:pt x="73002" y="166688"/>
                  <a:pt x="76200" y="163489"/>
                  <a:pt x="76200" y="159544"/>
                </a:cubicBezTo>
                <a:cubicBezTo>
                  <a:pt x="76200" y="155599"/>
                  <a:pt x="73002" y="152400"/>
                  <a:pt x="69056" y="152400"/>
                </a:cubicBezTo>
                <a:close/>
              </a:path>
            </a:pathLst>
          </a:custGeom>
          <a:solidFill>
            <a:srgbClr val="FFFFFF"/>
          </a:soli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81" name="Oval 180">
            <a:extLst>
              <a:ext uri="{FF2B5EF4-FFF2-40B4-BE49-F238E27FC236}">
                <a16:creationId xmlns:a16="http://schemas.microsoft.com/office/drawing/2014/main" id="{C2754009-A64A-2F1A-60C1-92AA1FCCDDEA}"/>
              </a:ext>
              <a:ext uri="{C183D7F6-B498-43B3-948B-1728B52AA6E4}">
                <adec:decorative xmlns:adec="http://schemas.microsoft.com/office/drawing/2017/decorative" val="1"/>
              </a:ext>
            </a:extLst>
          </p:cNvPr>
          <p:cNvSpPr>
            <a:spLocks/>
          </p:cNvSpPr>
          <p:nvPr/>
        </p:nvSpPr>
        <p:spPr bwMode="auto">
          <a:xfrm>
            <a:off x="9529151" y="4833935"/>
            <a:ext cx="618123" cy="618123"/>
          </a:xfrm>
          <a:prstGeom prst="ellipse">
            <a:avLst/>
          </a:prstGeom>
          <a:gradFill>
            <a:gsLst>
              <a:gs pos="0">
                <a:srgbClr val="FF5C39"/>
              </a:gs>
              <a:gs pos="80000">
                <a:srgbClr val="C03BC4"/>
              </a:gs>
            </a:gsLst>
            <a:path path="circle">
              <a:fillToRect l="100000" t="100000"/>
            </a:path>
          </a:gradFill>
        </p:spPr>
        <p:txBody>
          <a:bodyPr wrap="square" lIns="137160" tIns="0" rIns="0" bIns="18288" anchor="ctr">
            <a:noAutofit/>
          </a:bodyPr>
          <a:lstStyle/>
          <a:p>
            <a:pPr marL="0" marR="0" lvl="0" indent="0" algn="l" defTabSz="666598" rtl="0" eaLnBrk="1" fontAlgn="auto" latinLnBrk="0" hangingPunct="1">
              <a:lnSpc>
                <a:spcPct val="100000"/>
              </a:lnSpc>
              <a:spcBef>
                <a:spcPts val="0"/>
              </a:spcBef>
              <a:spcAft>
                <a:spcPts val="400"/>
              </a:spcAft>
              <a:buClrTx/>
              <a:buSzTx/>
              <a:buFontTx/>
              <a:buNone/>
              <a:tabLst/>
              <a:defRPr/>
            </a:pPr>
            <a:endParaRPr kumimoji="0" lang="en-US" sz="1800"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502040204020203" pitchFamily="34" charset="0"/>
            </a:endParaRPr>
          </a:p>
        </p:txBody>
      </p:sp>
      <p:sp>
        <p:nvSpPr>
          <p:cNvPr id="182" name="TextBox 155">
            <a:extLst>
              <a:ext uri="{FF2B5EF4-FFF2-40B4-BE49-F238E27FC236}">
                <a16:creationId xmlns:a16="http://schemas.microsoft.com/office/drawing/2014/main" id="{913131C8-6DCA-7160-C252-9CC07FA4F03C}"/>
              </a:ext>
              <a:ext uri="{C183D7F6-B498-43B3-948B-1728B52AA6E4}">
                <adec:decorative xmlns:adec="http://schemas.microsoft.com/office/drawing/2017/decorative" val="1"/>
              </a:ext>
            </a:extLst>
          </p:cNvPr>
          <p:cNvSpPr txBox="1">
            <a:spLocks/>
          </p:cNvSpPr>
          <p:nvPr/>
        </p:nvSpPr>
        <p:spPr>
          <a:xfrm>
            <a:off x="9299999" y="5555437"/>
            <a:ext cx="1076428" cy="615553"/>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Semibold"/>
                <a:ea typeface="+mn-ea"/>
                <a:cs typeface="+mn-cs"/>
              </a:rPr>
              <a:t>Memory Store</a:t>
            </a:r>
          </a:p>
        </p:txBody>
      </p:sp>
      <p:sp>
        <p:nvSpPr>
          <p:cNvPr id="183" name="Graphic 152">
            <a:extLst>
              <a:ext uri="{FF2B5EF4-FFF2-40B4-BE49-F238E27FC236}">
                <a16:creationId xmlns:a16="http://schemas.microsoft.com/office/drawing/2014/main" id="{EB4FF77B-10DA-2479-A81C-56EF72E67824}"/>
              </a:ext>
              <a:ext uri="{C183D7F6-B498-43B3-948B-1728B52AA6E4}">
                <adec:decorative xmlns:adec="http://schemas.microsoft.com/office/drawing/2017/decorative" val="1"/>
              </a:ext>
            </a:extLst>
          </p:cNvPr>
          <p:cNvSpPr/>
          <p:nvPr/>
        </p:nvSpPr>
        <p:spPr>
          <a:xfrm>
            <a:off x="9703592" y="4974721"/>
            <a:ext cx="269240" cy="336550"/>
          </a:xfrm>
          <a:custGeom>
            <a:avLst/>
            <a:gdLst>
              <a:gd name="connsiteX0" fmla="*/ 76200 w 152400"/>
              <a:gd name="connsiteY0" fmla="*/ 76200 h 190500"/>
              <a:gd name="connsiteX1" fmla="*/ 152400 w 152400"/>
              <a:gd name="connsiteY1" fmla="*/ 38100 h 190500"/>
              <a:gd name="connsiteX2" fmla="*/ 76200 w 152400"/>
              <a:gd name="connsiteY2" fmla="*/ 0 h 190500"/>
              <a:gd name="connsiteX3" fmla="*/ 0 w 152400"/>
              <a:gd name="connsiteY3" fmla="*/ 38100 h 190500"/>
              <a:gd name="connsiteX4" fmla="*/ 76200 w 152400"/>
              <a:gd name="connsiteY4" fmla="*/ 76200 h 190500"/>
              <a:gd name="connsiteX5" fmla="*/ 136474 w 152400"/>
              <a:gd name="connsiteY5" fmla="*/ 77819 h 190500"/>
              <a:gd name="connsiteX6" fmla="*/ 152400 w 152400"/>
              <a:gd name="connsiteY6" fmla="*/ 67180 h 190500"/>
              <a:gd name="connsiteX7" fmla="*/ 152400 w 152400"/>
              <a:gd name="connsiteY7" fmla="*/ 152400 h 190500"/>
              <a:gd name="connsiteX8" fmla="*/ 76200 w 152400"/>
              <a:gd name="connsiteY8" fmla="*/ 190500 h 190500"/>
              <a:gd name="connsiteX9" fmla="*/ 0 w 152400"/>
              <a:gd name="connsiteY9" fmla="*/ 152400 h 190500"/>
              <a:gd name="connsiteX10" fmla="*/ 0 w 152400"/>
              <a:gd name="connsiteY10" fmla="*/ 67180 h 190500"/>
              <a:gd name="connsiteX11" fmla="*/ 15926 w 152400"/>
              <a:gd name="connsiteY11" fmla="*/ 77819 h 190500"/>
              <a:gd name="connsiteX12" fmla="*/ 76200 w 152400"/>
              <a:gd name="connsiteY12" fmla="*/ 90488 h 190500"/>
              <a:gd name="connsiteX13" fmla="*/ 136474 w 152400"/>
              <a:gd name="connsiteY13" fmla="*/ 7781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400" h="190500">
                <a:moveTo>
                  <a:pt x="76200" y="76200"/>
                </a:moveTo>
                <a:cubicBezTo>
                  <a:pt x="118281" y="76200"/>
                  <a:pt x="152400" y="59150"/>
                  <a:pt x="152400" y="38100"/>
                </a:cubicBezTo>
                <a:cubicBezTo>
                  <a:pt x="152400" y="17050"/>
                  <a:pt x="118281" y="0"/>
                  <a:pt x="76200" y="0"/>
                </a:cubicBezTo>
                <a:cubicBezTo>
                  <a:pt x="34119" y="0"/>
                  <a:pt x="0" y="17050"/>
                  <a:pt x="0" y="38100"/>
                </a:cubicBezTo>
                <a:cubicBezTo>
                  <a:pt x="0" y="59150"/>
                  <a:pt x="34119" y="76200"/>
                  <a:pt x="76200" y="76200"/>
                </a:cubicBezTo>
                <a:close/>
                <a:moveTo>
                  <a:pt x="136474" y="77819"/>
                </a:moveTo>
                <a:cubicBezTo>
                  <a:pt x="142230" y="74993"/>
                  <a:pt x="147585" y="71415"/>
                  <a:pt x="152400" y="67180"/>
                </a:cubicBezTo>
                <a:lnTo>
                  <a:pt x="152400" y="152400"/>
                </a:lnTo>
                <a:cubicBezTo>
                  <a:pt x="152400" y="173450"/>
                  <a:pt x="118281" y="190500"/>
                  <a:pt x="76200" y="190500"/>
                </a:cubicBezTo>
                <a:cubicBezTo>
                  <a:pt x="34119" y="190500"/>
                  <a:pt x="0" y="173450"/>
                  <a:pt x="0" y="152400"/>
                </a:cubicBezTo>
                <a:lnTo>
                  <a:pt x="0" y="67180"/>
                </a:lnTo>
                <a:cubicBezTo>
                  <a:pt x="4815" y="71415"/>
                  <a:pt x="10170" y="74993"/>
                  <a:pt x="15926" y="77819"/>
                </a:cubicBezTo>
                <a:cubicBezTo>
                  <a:pt x="32099" y="85896"/>
                  <a:pt x="53416" y="90488"/>
                  <a:pt x="76200" y="90488"/>
                </a:cubicBezTo>
                <a:cubicBezTo>
                  <a:pt x="98984" y="90488"/>
                  <a:pt x="120301" y="85896"/>
                  <a:pt x="136474" y="77819"/>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84" name="Oval 183">
            <a:extLst>
              <a:ext uri="{FF2B5EF4-FFF2-40B4-BE49-F238E27FC236}">
                <a16:creationId xmlns:a16="http://schemas.microsoft.com/office/drawing/2014/main" id="{EF6F32CD-2C7B-0876-4766-70FEA9A45DA8}"/>
              </a:ext>
              <a:ext uri="{C183D7F6-B498-43B3-948B-1728B52AA6E4}">
                <adec:decorative xmlns:adec="http://schemas.microsoft.com/office/drawing/2017/decorative" val="1"/>
              </a:ext>
            </a:extLst>
          </p:cNvPr>
          <p:cNvSpPr>
            <a:spLocks/>
          </p:cNvSpPr>
          <p:nvPr/>
        </p:nvSpPr>
        <p:spPr bwMode="auto">
          <a:xfrm>
            <a:off x="9529151" y="2990601"/>
            <a:ext cx="618123" cy="618123"/>
          </a:xfrm>
          <a:prstGeom prst="ellipse">
            <a:avLst/>
          </a:prstGeom>
          <a:solidFill>
            <a:schemeClr val="tx1"/>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185" name="TextBox 155">
            <a:extLst>
              <a:ext uri="{FF2B5EF4-FFF2-40B4-BE49-F238E27FC236}">
                <a16:creationId xmlns:a16="http://schemas.microsoft.com/office/drawing/2014/main" id="{29ADAF4C-C21A-9091-A9C2-896F4A4730C9}"/>
              </a:ext>
              <a:ext uri="{C183D7F6-B498-43B3-948B-1728B52AA6E4}">
                <adec:decorative xmlns:adec="http://schemas.microsoft.com/office/drawing/2017/decorative" val="1"/>
              </a:ext>
            </a:extLst>
          </p:cNvPr>
          <p:cNvSpPr txBox="1">
            <a:spLocks/>
          </p:cNvSpPr>
          <p:nvPr/>
        </p:nvSpPr>
        <p:spPr>
          <a:xfrm>
            <a:off x="10064198" y="3740678"/>
            <a:ext cx="1224533" cy="553998"/>
          </a:xfrm>
          <a:prstGeom prst="rect">
            <a:avLst/>
          </a:prstGeom>
          <a:noFill/>
        </p:spPr>
        <p:txBody>
          <a:bodyPr wrap="square" lIns="0" tIns="0" rIns="0" bIns="0" rtlCol="0">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Read from memory store, scoped to </a:t>
            </a:r>
            <a:r>
              <a:rPr kumimoji="0" lang="en-US" sz="1200" b="0" i="0" u="none" strike="noStrike" kern="1200" cap="none" spc="0" normalizeH="0" baseline="0" noProof="0" err="1">
                <a:ln>
                  <a:noFill/>
                </a:ln>
                <a:effectLst/>
                <a:uLnTx/>
                <a:uFillTx/>
                <a:latin typeface="Segoe UI"/>
                <a:ea typeface="+mn-ea"/>
                <a:cs typeface="+mn-cs"/>
              </a:rPr>
              <a:t>user_id</a:t>
            </a:r>
            <a:endParaRPr kumimoji="0" lang="en-US" sz="1200" b="0" i="0" u="none" strike="noStrike" kern="1200" cap="none" spc="0" normalizeH="0" baseline="0" noProof="0">
              <a:ln>
                <a:noFill/>
              </a:ln>
              <a:effectLst/>
              <a:uLnTx/>
              <a:uFillTx/>
              <a:latin typeface="Segoe UI"/>
              <a:ea typeface="+mn-ea"/>
              <a:cs typeface="+mn-cs"/>
            </a:endParaRPr>
          </a:p>
        </p:txBody>
      </p:sp>
      <p:cxnSp>
        <p:nvCxnSpPr>
          <p:cNvPr id="186" name="Connettore 2 44">
            <a:extLst>
              <a:ext uri="{FF2B5EF4-FFF2-40B4-BE49-F238E27FC236}">
                <a16:creationId xmlns:a16="http://schemas.microsoft.com/office/drawing/2014/main" id="{DD50C55D-64D4-504F-B22B-4728713A9B75}"/>
              </a:ext>
              <a:ext uri="{C183D7F6-B498-43B3-948B-1728B52AA6E4}">
                <adec:decorative xmlns:adec="http://schemas.microsoft.com/office/drawing/2017/decorative" val="1"/>
              </a:ext>
            </a:extLst>
          </p:cNvPr>
          <p:cNvCxnSpPr>
            <a:cxnSpLocks/>
          </p:cNvCxnSpPr>
          <p:nvPr/>
        </p:nvCxnSpPr>
        <p:spPr>
          <a:xfrm flipV="1">
            <a:off x="9002001" y="3237749"/>
            <a:ext cx="1672422" cy="1"/>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87" name="Connettore 2 44">
            <a:extLst>
              <a:ext uri="{FF2B5EF4-FFF2-40B4-BE49-F238E27FC236}">
                <a16:creationId xmlns:a16="http://schemas.microsoft.com/office/drawing/2014/main" id="{2D636E73-09D3-429F-1F1A-D522BA7A0166}"/>
              </a:ext>
              <a:ext uri="{C183D7F6-B498-43B3-948B-1728B52AA6E4}">
                <adec:decorative xmlns:adec="http://schemas.microsoft.com/office/drawing/2017/decorative" val="1"/>
              </a:ext>
            </a:extLst>
          </p:cNvPr>
          <p:cNvCxnSpPr>
            <a:cxnSpLocks/>
          </p:cNvCxnSpPr>
          <p:nvPr/>
        </p:nvCxnSpPr>
        <p:spPr>
          <a:xfrm flipH="1" flipV="1">
            <a:off x="9002001" y="3361574"/>
            <a:ext cx="1672422" cy="1"/>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88" name="Connettore 2 44">
            <a:extLst>
              <a:ext uri="{FF2B5EF4-FFF2-40B4-BE49-F238E27FC236}">
                <a16:creationId xmlns:a16="http://schemas.microsoft.com/office/drawing/2014/main" id="{B89C86B4-FBF0-818D-7FA3-79497252407B}"/>
              </a:ext>
              <a:ext uri="{C183D7F6-B498-43B3-948B-1728B52AA6E4}">
                <adec:decorative xmlns:adec="http://schemas.microsoft.com/office/drawing/2017/decorative" val="1"/>
              </a:ext>
            </a:extLst>
          </p:cNvPr>
          <p:cNvCxnSpPr>
            <a:cxnSpLocks/>
            <a:stCxn id="184" idx="4"/>
            <a:endCxn id="181" idx="0"/>
          </p:cNvCxnSpPr>
          <p:nvPr/>
        </p:nvCxnSpPr>
        <p:spPr>
          <a:xfrm>
            <a:off x="9838213" y="3608724"/>
            <a:ext cx="0" cy="1225211"/>
          </a:xfrm>
          <a:prstGeom prst="straightConnector1">
            <a:avLst/>
          </a:prstGeom>
          <a:ln w="12700"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prstDash val="lgDash"/>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2" name="Rounded Rectangle 1">
            <a:extLst>
              <a:ext uri="{FF2B5EF4-FFF2-40B4-BE49-F238E27FC236}">
                <a16:creationId xmlns:a16="http://schemas.microsoft.com/office/drawing/2014/main" id="{1C821542-1BA7-9C8F-17B5-C98CCD33BA50}"/>
              </a:ext>
              <a:ext uri="{C183D7F6-B498-43B3-948B-1728B52AA6E4}">
                <adec:decorative xmlns:adec="http://schemas.microsoft.com/office/drawing/2017/decorative" val="1"/>
              </a:ext>
            </a:extLst>
          </p:cNvPr>
          <p:cNvSpPr/>
          <p:nvPr/>
        </p:nvSpPr>
        <p:spPr bwMode="auto">
          <a:xfrm>
            <a:off x="4408931" y="1417256"/>
            <a:ext cx="7671661" cy="4983544"/>
          </a:xfrm>
          <a:prstGeom prst="roundRect">
            <a:avLst>
              <a:gd name="adj" fmla="val 538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cxnSp>
        <p:nvCxnSpPr>
          <p:cNvPr id="4" name="Straight Connector 3">
            <a:extLst>
              <a:ext uri="{FF2B5EF4-FFF2-40B4-BE49-F238E27FC236}">
                <a16:creationId xmlns:a16="http://schemas.microsoft.com/office/drawing/2014/main" id="{B5C2DC5C-2538-9B5B-9407-586690C8AB24}"/>
              </a:ext>
              <a:ext uri="{C183D7F6-B498-43B3-948B-1728B52AA6E4}">
                <adec:decorative xmlns:adec="http://schemas.microsoft.com/office/drawing/2017/decorative" val="1"/>
              </a:ext>
            </a:extLst>
          </p:cNvPr>
          <p:cNvCxnSpPr>
            <a:cxnSpLocks/>
          </p:cNvCxnSpPr>
          <p:nvPr/>
        </p:nvCxnSpPr>
        <p:spPr>
          <a:xfrm>
            <a:off x="8054756" y="1417256"/>
            <a:ext cx="0" cy="4983544"/>
          </a:xfrm>
          <a:prstGeom prst="line">
            <a:avLst/>
          </a:prstGeom>
          <a:noFill/>
          <a:ln w="12700" cap="rnd">
            <a:solidFill>
              <a:srgbClr val="3A495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55" name="Oval 154">
            <a:extLst>
              <a:ext uri="{FF2B5EF4-FFF2-40B4-BE49-F238E27FC236}">
                <a16:creationId xmlns:a16="http://schemas.microsoft.com/office/drawing/2014/main" id="{CFAE15B0-3641-1AC3-4ADE-43CCCE4CE947}"/>
              </a:ext>
              <a:ext uri="{C183D7F6-B498-43B3-948B-1728B52AA6E4}">
                <adec:decorative xmlns:adec="http://schemas.microsoft.com/office/drawing/2017/decorative" val="1"/>
              </a:ext>
            </a:extLst>
          </p:cNvPr>
          <p:cNvSpPr>
            <a:spLocks/>
          </p:cNvSpPr>
          <p:nvPr/>
        </p:nvSpPr>
        <p:spPr bwMode="auto">
          <a:xfrm>
            <a:off x="7744262" y="4833935"/>
            <a:ext cx="618123" cy="618123"/>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162" name="Graphic 160" descr="Icon of a clock">
            <a:extLst>
              <a:ext uri="{FF2B5EF4-FFF2-40B4-BE49-F238E27FC236}">
                <a16:creationId xmlns:a16="http://schemas.microsoft.com/office/drawing/2014/main" id="{122EDBE1-60F4-9EBE-7B4F-2F1D33B763AA}"/>
              </a:ext>
              <a:ext uri="{C183D7F6-B498-43B3-948B-1728B52AA6E4}">
                <adec:decorative xmlns:adec="http://schemas.microsoft.com/office/drawing/2017/decorative" val="0"/>
              </a:ext>
            </a:extLst>
          </p:cNvPr>
          <p:cNvSpPr/>
          <p:nvPr/>
        </p:nvSpPr>
        <p:spPr>
          <a:xfrm>
            <a:off x="7877059" y="4966732"/>
            <a:ext cx="352528" cy="352528"/>
          </a:xfrm>
          <a:custGeom>
            <a:avLst/>
            <a:gdLst>
              <a:gd name="connsiteX0" fmla="*/ 126206 w 190500"/>
              <a:gd name="connsiteY0" fmla="*/ 109538 h 190500"/>
              <a:gd name="connsiteX1" fmla="*/ 88106 w 190500"/>
              <a:gd name="connsiteY1" fmla="*/ 109538 h 190500"/>
              <a:gd name="connsiteX2" fmla="*/ 80963 w 190500"/>
              <a:gd name="connsiteY2" fmla="*/ 102394 h 190500"/>
              <a:gd name="connsiteX3" fmla="*/ 80963 w 190500"/>
              <a:gd name="connsiteY3" fmla="*/ 45244 h 190500"/>
              <a:gd name="connsiteX4" fmla="*/ 88106 w 190500"/>
              <a:gd name="connsiteY4" fmla="*/ 38100 h 190500"/>
              <a:gd name="connsiteX5" fmla="*/ 95250 w 190500"/>
              <a:gd name="connsiteY5" fmla="*/ 45244 h 190500"/>
              <a:gd name="connsiteX6" fmla="*/ 95250 w 190500"/>
              <a:gd name="connsiteY6" fmla="*/ 95250 h 190500"/>
              <a:gd name="connsiteX7" fmla="*/ 126206 w 190500"/>
              <a:gd name="connsiteY7" fmla="*/ 95250 h 190500"/>
              <a:gd name="connsiteX8" fmla="*/ 133350 w 190500"/>
              <a:gd name="connsiteY8" fmla="*/ 102394 h 190500"/>
              <a:gd name="connsiteX9" fmla="*/ 126206 w 190500"/>
              <a:gd name="connsiteY9" fmla="*/ 109538 h 190500"/>
              <a:gd name="connsiteX10" fmla="*/ 95250 w 190500"/>
              <a:gd name="connsiteY10" fmla="*/ 0 h 190500"/>
              <a:gd name="connsiteX11" fmla="*/ 0 w 190500"/>
              <a:gd name="connsiteY11" fmla="*/ 95250 h 190500"/>
              <a:gd name="connsiteX12" fmla="*/ 95250 w 190500"/>
              <a:gd name="connsiteY12" fmla="*/ 190500 h 190500"/>
              <a:gd name="connsiteX13" fmla="*/ 19050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126206" y="109538"/>
                </a:moveTo>
                <a:lnTo>
                  <a:pt x="88106" y="109538"/>
                </a:lnTo>
                <a:cubicBezTo>
                  <a:pt x="84161" y="109538"/>
                  <a:pt x="80963" y="106339"/>
                  <a:pt x="80963" y="102394"/>
                </a:cubicBezTo>
                <a:lnTo>
                  <a:pt x="80963" y="45244"/>
                </a:lnTo>
                <a:cubicBezTo>
                  <a:pt x="80963" y="41298"/>
                  <a:pt x="84161" y="38100"/>
                  <a:pt x="88106" y="38100"/>
                </a:cubicBezTo>
                <a:cubicBezTo>
                  <a:pt x="92052" y="38100"/>
                  <a:pt x="95250" y="41298"/>
                  <a:pt x="95250" y="45244"/>
                </a:cubicBezTo>
                <a:lnTo>
                  <a:pt x="95250" y="95250"/>
                </a:lnTo>
                <a:lnTo>
                  <a:pt x="126206" y="95250"/>
                </a:lnTo>
                <a:cubicBezTo>
                  <a:pt x="130152" y="95250"/>
                  <a:pt x="133350" y="98449"/>
                  <a:pt x="133350" y="102394"/>
                </a:cubicBezTo>
                <a:cubicBezTo>
                  <a:pt x="133350" y="106339"/>
                  <a:pt x="130152" y="109538"/>
                  <a:pt x="126206" y="109538"/>
                </a:cubicBezTo>
                <a:close/>
                <a:moveTo>
                  <a:pt x="95250" y="0"/>
                </a:moveTo>
                <a:cubicBezTo>
                  <a:pt x="42653" y="0"/>
                  <a:pt x="0" y="42653"/>
                  <a:pt x="0" y="95250"/>
                </a:cubicBezTo>
                <a:cubicBezTo>
                  <a:pt x="0" y="147847"/>
                  <a:pt x="42653" y="190500"/>
                  <a:pt x="95250" y="190500"/>
                </a:cubicBezTo>
                <a:cubicBezTo>
                  <a:pt x="147847" y="190500"/>
                  <a:pt x="190500" y="147847"/>
                  <a:pt x="190500" y="95250"/>
                </a:cubicBezTo>
                <a:cubicBezTo>
                  <a:pt x="190500" y="42653"/>
                  <a:pt x="147847" y="0"/>
                  <a:pt x="95250" y="0"/>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5636919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500"/>
                                        <p:tgtEl>
                                          <p:spTgt spid="130"/>
                                        </p:tgtEl>
                                      </p:cBhvr>
                                    </p:animEffect>
                                  </p:childTnLst>
                                </p:cTn>
                              </p:par>
                              <p:par>
                                <p:cTn id="8" presetID="42" presetClass="path" presetSubtype="0" decel="100000" fill="hold" grpId="1" nodeType="withEffect">
                                  <p:stCondLst>
                                    <p:cond delay="100"/>
                                  </p:stCondLst>
                                  <p:childTnLst>
                                    <p:animMotion origin="layout" path="M -1.66667E-6 3.7037E-6 L -1.66667E-6 0.03541 " pathEditMode="relative" rAng="0" ptsTypes="AA">
                                      <p:cBhvr>
                                        <p:cTn id="9" dur="700" spd="-100000" fill="hold"/>
                                        <p:tgtEl>
                                          <p:spTgt spid="130"/>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0"/>
                                  </p:stCondLst>
                                  <p:childTnLst>
                                    <p:animMotion origin="layout" path="M 3.54167E-6 -3.7037E-6 L 3.54167E-6 0.03542 " pathEditMode="relative" rAng="0" ptsTypes="AA">
                                      <p:cBhvr>
                                        <p:cTn id="14" dur="700" spd="-100000" fill="hold"/>
                                        <p:tgtEl>
                                          <p:spTgt spid="17"/>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32"/>
                                        </p:tgtEl>
                                        <p:attrNameLst>
                                          <p:attrName>style.visibility</p:attrName>
                                        </p:attrNameLst>
                                      </p:cBhvr>
                                      <p:to>
                                        <p:strVal val="visible"/>
                                      </p:to>
                                    </p:set>
                                    <p:animEffect transition="in" filter="fade">
                                      <p:cBhvr>
                                        <p:cTn id="17" dur="500"/>
                                        <p:tgtEl>
                                          <p:spTgt spid="132"/>
                                        </p:tgtEl>
                                      </p:cBhvr>
                                    </p:animEffect>
                                  </p:childTnLst>
                                </p:cTn>
                              </p:par>
                              <p:par>
                                <p:cTn id="18" presetID="42" presetClass="path" presetSubtype="0" decel="100000" fill="hold" grpId="1" nodeType="withEffect">
                                  <p:stCondLst>
                                    <p:cond delay="100"/>
                                  </p:stCondLst>
                                  <p:childTnLst>
                                    <p:animMotion origin="layout" path="M -1.66667E-6 3.7037E-6 L -1.66667E-6 0.03541 " pathEditMode="relative" rAng="0" ptsTypes="AA">
                                      <p:cBhvr>
                                        <p:cTn id="19" dur="700" spd="-100000" fill="hold"/>
                                        <p:tgtEl>
                                          <p:spTgt spid="132"/>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136"/>
                                        </p:tgtEl>
                                        <p:attrNameLst>
                                          <p:attrName>style.visibility</p:attrName>
                                        </p:attrNameLst>
                                      </p:cBhvr>
                                      <p:to>
                                        <p:strVal val="visible"/>
                                      </p:to>
                                    </p:set>
                                    <p:animEffect transition="in" filter="fade">
                                      <p:cBhvr>
                                        <p:cTn id="22" dur="500"/>
                                        <p:tgtEl>
                                          <p:spTgt spid="136"/>
                                        </p:tgtEl>
                                      </p:cBhvr>
                                    </p:animEffect>
                                  </p:childTnLst>
                                </p:cTn>
                              </p:par>
                              <p:par>
                                <p:cTn id="23" presetID="42" presetClass="path" presetSubtype="0" decel="100000" fill="hold" grpId="1" nodeType="withEffect">
                                  <p:stCondLst>
                                    <p:cond delay="100"/>
                                  </p:stCondLst>
                                  <p:childTnLst>
                                    <p:animMotion origin="layout" path="M -1.66667E-6 3.7037E-6 L -1.66667E-6 0.03541 " pathEditMode="relative" rAng="0" ptsTypes="AA">
                                      <p:cBhvr>
                                        <p:cTn id="24" dur="700" spd="-100000" fill="hold"/>
                                        <p:tgtEl>
                                          <p:spTgt spid="136"/>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134"/>
                                        </p:tgtEl>
                                        <p:attrNameLst>
                                          <p:attrName>style.visibility</p:attrName>
                                        </p:attrNameLst>
                                      </p:cBhvr>
                                      <p:to>
                                        <p:strVal val="visible"/>
                                      </p:to>
                                    </p:set>
                                    <p:animEffect transition="in" filter="fade">
                                      <p:cBhvr>
                                        <p:cTn id="27" dur="500"/>
                                        <p:tgtEl>
                                          <p:spTgt spid="134"/>
                                        </p:tgtEl>
                                      </p:cBhvr>
                                    </p:animEffect>
                                  </p:childTnLst>
                                </p:cTn>
                              </p:par>
                              <p:par>
                                <p:cTn id="28" presetID="42" presetClass="path" presetSubtype="0" decel="100000" fill="hold" grpId="1" nodeType="withEffect">
                                  <p:stCondLst>
                                    <p:cond delay="100"/>
                                  </p:stCondLst>
                                  <p:childTnLst>
                                    <p:animMotion origin="layout" path="M -1.66667E-6 3.7037E-6 L -1.66667E-6 0.03541 " pathEditMode="relative" rAng="0" ptsTypes="AA">
                                      <p:cBhvr>
                                        <p:cTn id="29" dur="700" spd="-100000" fill="hold"/>
                                        <p:tgtEl>
                                          <p:spTgt spid="134"/>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135"/>
                                        </p:tgtEl>
                                        <p:attrNameLst>
                                          <p:attrName>style.visibility</p:attrName>
                                        </p:attrNameLst>
                                      </p:cBhvr>
                                      <p:to>
                                        <p:strVal val="visible"/>
                                      </p:to>
                                    </p:set>
                                    <p:animEffect transition="in" filter="fade">
                                      <p:cBhvr>
                                        <p:cTn id="32" dur="500"/>
                                        <p:tgtEl>
                                          <p:spTgt spid="135"/>
                                        </p:tgtEl>
                                      </p:cBhvr>
                                    </p:animEffect>
                                  </p:childTnLst>
                                </p:cTn>
                              </p:par>
                              <p:par>
                                <p:cTn id="33" presetID="42" presetClass="path" presetSubtype="0" decel="100000" fill="hold" grpId="1" nodeType="withEffect">
                                  <p:stCondLst>
                                    <p:cond delay="100"/>
                                  </p:stCondLst>
                                  <p:childTnLst>
                                    <p:animMotion origin="layout" path="M -1.66667E-6 3.7037E-6 L -1.66667E-6 0.03541 " pathEditMode="relative" rAng="0" ptsTypes="AA">
                                      <p:cBhvr>
                                        <p:cTn id="34" dur="700" spd="-100000" fill="hold"/>
                                        <p:tgtEl>
                                          <p:spTgt spid="135"/>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164"/>
                                        </p:tgtEl>
                                        <p:attrNameLst>
                                          <p:attrName>style.visibility</p:attrName>
                                        </p:attrNameLst>
                                      </p:cBhvr>
                                      <p:to>
                                        <p:strVal val="visible"/>
                                      </p:to>
                                    </p:set>
                                    <p:animEffect transition="in" filter="fade">
                                      <p:cBhvr>
                                        <p:cTn id="37" dur="500"/>
                                        <p:tgtEl>
                                          <p:spTgt spid="164"/>
                                        </p:tgtEl>
                                      </p:cBhvr>
                                    </p:animEffect>
                                  </p:childTnLst>
                                </p:cTn>
                              </p:par>
                              <p:par>
                                <p:cTn id="38" presetID="42" presetClass="path" presetSubtype="0" decel="100000" fill="hold" grpId="1" nodeType="withEffect">
                                  <p:stCondLst>
                                    <p:cond delay="100"/>
                                  </p:stCondLst>
                                  <p:childTnLst>
                                    <p:animMotion origin="layout" path="M -1.66667E-6 3.7037E-6 L -1.66667E-6 0.03541 " pathEditMode="relative" rAng="0" ptsTypes="AA">
                                      <p:cBhvr>
                                        <p:cTn id="39" dur="700" spd="-100000" fill="hold"/>
                                        <p:tgtEl>
                                          <p:spTgt spid="164"/>
                                        </p:tgtEl>
                                        <p:attrNameLst>
                                          <p:attrName>ppt_x</p:attrName>
                                          <p:attrName>ppt_y</p:attrName>
                                        </p:attrNameLst>
                                      </p:cBhvr>
                                      <p:rCtr x="0" y="1759"/>
                                    </p:animMotion>
                                  </p:childTnLst>
                                </p:cTn>
                              </p:par>
                              <p:par>
                                <p:cTn id="40" presetID="10" presetClass="entr" presetSubtype="0" fill="hold" nodeType="withEffect">
                                  <p:stCondLst>
                                    <p:cond delay="100"/>
                                  </p:stCondLst>
                                  <p:childTnLst>
                                    <p:set>
                                      <p:cBhvr>
                                        <p:cTn id="41" dur="1" fill="hold">
                                          <p:stCondLst>
                                            <p:cond delay="0"/>
                                          </p:stCondLst>
                                        </p:cTn>
                                        <p:tgtEl>
                                          <p:spTgt spid="165"/>
                                        </p:tgtEl>
                                        <p:attrNameLst>
                                          <p:attrName>style.visibility</p:attrName>
                                        </p:attrNameLst>
                                      </p:cBhvr>
                                      <p:to>
                                        <p:strVal val="visible"/>
                                      </p:to>
                                    </p:set>
                                    <p:animEffect transition="in" filter="fade">
                                      <p:cBhvr>
                                        <p:cTn id="42" dur="500"/>
                                        <p:tgtEl>
                                          <p:spTgt spid="165"/>
                                        </p:tgtEl>
                                      </p:cBhvr>
                                    </p:animEffect>
                                  </p:childTnLst>
                                </p:cTn>
                              </p:par>
                              <p:par>
                                <p:cTn id="43" presetID="42" presetClass="path" presetSubtype="0" decel="100000" fill="hold" nodeType="withEffect">
                                  <p:stCondLst>
                                    <p:cond delay="100"/>
                                  </p:stCondLst>
                                  <p:childTnLst>
                                    <p:animMotion origin="layout" path="M -1.66667E-6 3.7037E-6 L -1.66667E-6 0.03541 " pathEditMode="relative" rAng="0" ptsTypes="AA">
                                      <p:cBhvr>
                                        <p:cTn id="44" dur="700" spd="-100000" fill="hold"/>
                                        <p:tgtEl>
                                          <p:spTgt spid="165"/>
                                        </p:tgtEl>
                                        <p:attrNameLst>
                                          <p:attrName>ppt_x</p:attrName>
                                          <p:attrName>ppt_y</p:attrName>
                                        </p:attrNameLst>
                                      </p:cBhvr>
                                      <p:rCtr x="0" y="1759"/>
                                    </p:animMotion>
                                  </p:childTnLst>
                                </p:cTn>
                              </p:par>
                              <p:par>
                                <p:cTn id="45" presetID="10" presetClass="entr" presetSubtype="0" fill="hold" nodeType="withEffect">
                                  <p:stCondLst>
                                    <p:cond delay="100"/>
                                  </p:stCondLst>
                                  <p:childTnLst>
                                    <p:set>
                                      <p:cBhvr>
                                        <p:cTn id="46" dur="1" fill="hold">
                                          <p:stCondLst>
                                            <p:cond delay="0"/>
                                          </p:stCondLst>
                                        </p:cTn>
                                        <p:tgtEl>
                                          <p:spTgt spid="166"/>
                                        </p:tgtEl>
                                        <p:attrNameLst>
                                          <p:attrName>style.visibility</p:attrName>
                                        </p:attrNameLst>
                                      </p:cBhvr>
                                      <p:to>
                                        <p:strVal val="visible"/>
                                      </p:to>
                                    </p:set>
                                    <p:animEffect transition="in" filter="fade">
                                      <p:cBhvr>
                                        <p:cTn id="47" dur="500"/>
                                        <p:tgtEl>
                                          <p:spTgt spid="166"/>
                                        </p:tgtEl>
                                      </p:cBhvr>
                                    </p:animEffect>
                                  </p:childTnLst>
                                </p:cTn>
                              </p:par>
                              <p:par>
                                <p:cTn id="48" presetID="42" presetClass="path" presetSubtype="0" decel="100000" fill="hold" nodeType="withEffect">
                                  <p:stCondLst>
                                    <p:cond delay="100"/>
                                  </p:stCondLst>
                                  <p:childTnLst>
                                    <p:animMotion origin="layout" path="M -1.66667E-6 3.7037E-6 L -1.66667E-6 0.03541 " pathEditMode="relative" rAng="0" ptsTypes="AA">
                                      <p:cBhvr>
                                        <p:cTn id="49" dur="700" spd="-100000" fill="hold"/>
                                        <p:tgtEl>
                                          <p:spTgt spid="166"/>
                                        </p:tgtEl>
                                        <p:attrNameLst>
                                          <p:attrName>ppt_x</p:attrName>
                                          <p:attrName>ppt_y</p:attrName>
                                        </p:attrNameLst>
                                      </p:cBhvr>
                                      <p:rCtr x="0" y="1759"/>
                                    </p:animMotion>
                                  </p:childTnLst>
                                </p:cTn>
                              </p:par>
                              <p:par>
                                <p:cTn id="50" presetID="10" presetClass="entr" presetSubtype="0" fill="hold" grpId="0" nodeType="withEffect">
                                  <p:stCondLst>
                                    <p:cond delay="100"/>
                                  </p:stCondLst>
                                  <p:childTnLst>
                                    <p:set>
                                      <p:cBhvr>
                                        <p:cTn id="51" dur="1" fill="hold">
                                          <p:stCondLst>
                                            <p:cond delay="0"/>
                                          </p:stCondLst>
                                        </p:cTn>
                                        <p:tgtEl>
                                          <p:spTgt spid="163"/>
                                        </p:tgtEl>
                                        <p:attrNameLst>
                                          <p:attrName>style.visibility</p:attrName>
                                        </p:attrNameLst>
                                      </p:cBhvr>
                                      <p:to>
                                        <p:strVal val="visible"/>
                                      </p:to>
                                    </p:set>
                                    <p:animEffect transition="in" filter="fade">
                                      <p:cBhvr>
                                        <p:cTn id="52" dur="500"/>
                                        <p:tgtEl>
                                          <p:spTgt spid="163"/>
                                        </p:tgtEl>
                                      </p:cBhvr>
                                    </p:animEffect>
                                  </p:childTnLst>
                                </p:cTn>
                              </p:par>
                              <p:par>
                                <p:cTn id="53" presetID="42" presetClass="path" presetSubtype="0" decel="100000" fill="hold" grpId="1" nodeType="withEffect">
                                  <p:stCondLst>
                                    <p:cond delay="100"/>
                                  </p:stCondLst>
                                  <p:childTnLst>
                                    <p:animMotion origin="layout" path="M -1.66667E-6 3.7037E-6 L -1.66667E-6 0.03541 " pathEditMode="relative" rAng="0" ptsTypes="AA">
                                      <p:cBhvr>
                                        <p:cTn id="54" dur="700" spd="-100000" fill="hold"/>
                                        <p:tgtEl>
                                          <p:spTgt spid="163"/>
                                        </p:tgtEl>
                                        <p:attrNameLst>
                                          <p:attrName>ppt_x</p:attrName>
                                          <p:attrName>ppt_y</p:attrName>
                                        </p:attrNameLst>
                                      </p:cBhvr>
                                      <p:rCtr x="0" y="1759"/>
                                    </p:animMotion>
                                  </p:childTnLst>
                                </p:cTn>
                              </p:par>
                              <p:par>
                                <p:cTn id="55" presetID="10" presetClass="entr" presetSubtype="0" fill="hold" grpId="0" nodeType="withEffect">
                                  <p:stCondLst>
                                    <p:cond delay="100"/>
                                  </p:stCondLst>
                                  <p:childTnLst>
                                    <p:set>
                                      <p:cBhvr>
                                        <p:cTn id="56" dur="1" fill="hold">
                                          <p:stCondLst>
                                            <p:cond delay="0"/>
                                          </p:stCondLst>
                                        </p:cTn>
                                        <p:tgtEl>
                                          <p:spTgt spid="139"/>
                                        </p:tgtEl>
                                        <p:attrNameLst>
                                          <p:attrName>style.visibility</p:attrName>
                                        </p:attrNameLst>
                                      </p:cBhvr>
                                      <p:to>
                                        <p:strVal val="visible"/>
                                      </p:to>
                                    </p:set>
                                    <p:animEffect transition="in" filter="fade">
                                      <p:cBhvr>
                                        <p:cTn id="57" dur="500"/>
                                        <p:tgtEl>
                                          <p:spTgt spid="139"/>
                                        </p:tgtEl>
                                      </p:cBhvr>
                                    </p:animEffect>
                                  </p:childTnLst>
                                </p:cTn>
                              </p:par>
                              <p:par>
                                <p:cTn id="58" presetID="42" presetClass="path" presetSubtype="0" decel="100000" fill="hold" grpId="1" nodeType="withEffect">
                                  <p:stCondLst>
                                    <p:cond delay="100"/>
                                  </p:stCondLst>
                                  <p:childTnLst>
                                    <p:animMotion origin="layout" path="M -1.66667E-6 3.7037E-6 L -1.66667E-6 0.03541 " pathEditMode="relative" rAng="0" ptsTypes="AA">
                                      <p:cBhvr>
                                        <p:cTn id="59" dur="700" spd="-100000" fill="hold"/>
                                        <p:tgtEl>
                                          <p:spTgt spid="139"/>
                                        </p:tgtEl>
                                        <p:attrNameLst>
                                          <p:attrName>ppt_x</p:attrName>
                                          <p:attrName>ppt_y</p:attrName>
                                        </p:attrNameLst>
                                      </p:cBhvr>
                                      <p:rCtr x="0" y="1759"/>
                                    </p:animMotion>
                                  </p:childTnLst>
                                </p:cTn>
                              </p:par>
                              <p:par>
                                <p:cTn id="60" presetID="10" presetClass="entr" presetSubtype="0" fill="hold" grpId="0" nodeType="withEffect">
                                  <p:stCondLst>
                                    <p:cond delay="100"/>
                                  </p:stCondLst>
                                  <p:childTnLst>
                                    <p:set>
                                      <p:cBhvr>
                                        <p:cTn id="61" dur="1" fill="hold">
                                          <p:stCondLst>
                                            <p:cond delay="0"/>
                                          </p:stCondLst>
                                        </p:cTn>
                                        <p:tgtEl>
                                          <p:spTgt spid="138"/>
                                        </p:tgtEl>
                                        <p:attrNameLst>
                                          <p:attrName>style.visibility</p:attrName>
                                        </p:attrNameLst>
                                      </p:cBhvr>
                                      <p:to>
                                        <p:strVal val="visible"/>
                                      </p:to>
                                    </p:set>
                                    <p:animEffect transition="in" filter="fade">
                                      <p:cBhvr>
                                        <p:cTn id="62" dur="500"/>
                                        <p:tgtEl>
                                          <p:spTgt spid="138"/>
                                        </p:tgtEl>
                                      </p:cBhvr>
                                    </p:animEffect>
                                  </p:childTnLst>
                                </p:cTn>
                              </p:par>
                              <p:par>
                                <p:cTn id="63" presetID="42" presetClass="path" presetSubtype="0" decel="100000" fill="hold" grpId="1" nodeType="withEffect">
                                  <p:stCondLst>
                                    <p:cond delay="100"/>
                                  </p:stCondLst>
                                  <p:childTnLst>
                                    <p:animMotion origin="layout" path="M -1.66667E-6 3.7037E-6 L -1.66667E-6 0.03541 " pathEditMode="relative" rAng="0" ptsTypes="AA">
                                      <p:cBhvr>
                                        <p:cTn id="64" dur="700" spd="-100000" fill="hold"/>
                                        <p:tgtEl>
                                          <p:spTgt spid="138"/>
                                        </p:tgtEl>
                                        <p:attrNameLst>
                                          <p:attrName>ppt_x</p:attrName>
                                          <p:attrName>ppt_y</p:attrName>
                                        </p:attrNameLst>
                                      </p:cBhvr>
                                      <p:rCtr x="0" y="1759"/>
                                    </p:animMotion>
                                  </p:childTnLst>
                                </p:cTn>
                              </p:par>
                              <p:par>
                                <p:cTn id="65" presetID="10" presetClass="entr" presetSubtype="0" fill="hold" grpId="0" nodeType="withEffect">
                                  <p:stCondLst>
                                    <p:cond delay="100"/>
                                  </p:stCondLst>
                                  <p:childTnLst>
                                    <p:set>
                                      <p:cBhvr>
                                        <p:cTn id="66" dur="1" fill="hold">
                                          <p:stCondLst>
                                            <p:cond delay="0"/>
                                          </p:stCondLst>
                                        </p:cTn>
                                        <p:tgtEl>
                                          <p:spTgt spid="140"/>
                                        </p:tgtEl>
                                        <p:attrNameLst>
                                          <p:attrName>style.visibility</p:attrName>
                                        </p:attrNameLst>
                                      </p:cBhvr>
                                      <p:to>
                                        <p:strVal val="visible"/>
                                      </p:to>
                                    </p:set>
                                    <p:animEffect transition="in" filter="fade">
                                      <p:cBhvr>
                                        <p:cTn id="67" dur="500"/>
                                        <p:tgtEl>
                                          <p:spTgt spid="140"/>
                                        </p:tgtEl>
                                      </p:cBhvr>
                                    </p:animEffect>
                                  </p:childTnLst>
                                </p:cTn>
                              </p:par>
                              <p:par>
                                <p:cTn id="68" presetID="42" presetClass="path" presetSubtype="0" decel="100000" fill="hold" grpId="1" nodeType="withEffect">
                                  <p:stCondLst>
                                    <p:cond delay="100"/>
                                  </p:stCondLst>
                                  <p:childTnLst>
                                    <p:animMotion origin="layout" path="M -1.66667E-6 3.7037E-6 L -1.66667E-6 0.03541 " pathEditMode="relative" rAng="0" ptsTypes="AA">
                                      <p:cBhvr>
                                        <p:cTn id="69" dur="700" spd="-100000" fill="hold"/>
                                        <p:tgtEl>
                                          <p:spTgt spid="140"/>
                                        </p:tgtEl>
                                        <p:attrNameLst>
                                          <p:attrName>ppt_x</p:attrName>
                                          <p:attrName>ppt_y</p:attrName>
                                        </p:attrNameLst>
                                      </p:cBhvr>
                                      <p:rCtr x="0" y="1759"/>
                                    </p:animMotion>
                                  </p:childTnLst>
                                </p:cTn>
                              </p:par>
                              <p:par>
                                <p:cTn id="70" presetID="10" presetClass="entr" presetSubtype="0" fill="hold" nodeType="withEffect">
                                  <p:stCondLst>
                                    <p:cond delay="100"/>
                                  </p:stCondLst>
                                  <p:childTnLst>
                                    <p:set>
                                      <p:cBhvr>
                                        <p:cTn id="71" dur="1" fill="hold">
                                          <p:stCondLst>
                                            <p:cond delay="0"/>
                                          </p:stCondLst>
                                        </p:cTn>
                                        <p:tgtEl>
                                          <p:spTgt spid="169"/>
                                        </p:tgtEl>
                                        <p:attrNameLst>
                                          <p:attrName>style.visibility</p:attrName>
                                        </p:attrNameLst>
                                      </p:cBhvr>
                                      <p:to>
                                        <p:strVal val="visible"/>
                                      </p:to>
                                    </p:set>
                                    <p:animEffect transition="in" filter="fade">
                                      <p:cBhvr>
                                        <p:cTn id="72" dur="500"/>
                                        <p:tgtEl>
                                          <p:spTgt spid="169"/>
                                        </p:tgtEl>
                                      </p:cBhvr>
                                    </p:animEffect>
                                  </p:childTnLst>
                                </p:cTn>
                              </p:par>
                              <p:par>
                                <p:cTn id="73" presetID="42" presetClass="path" presetSubtype="0" decel="100000" fill="hold" nodeType="withEffect">
                                  <p:stCondLst>
                                    <p:cond delay="100"/>
                                  </p:stCondLst>
                                  <p:childTnLst>
                                    <p:animMotion origin="layout" path="M -1.66667E-6 3.7037E-6 L -1.66667E-6 0.03541 " pathEditMode="relative" rAng="0" ptsTypes="AA">
                                      <p:cBhvr>
                                        <p:cTn id="74" dur="700" spd="-100000" fill="hold"/>
                                        <p:tgtEl>
                                          <p:spTgt spid="169"/>
                                        </p:tgtEl>
                                        <p:attrNameLst>
                                          <p:attrName>ppt_x</p:attrName>
                                          <p:attrName>ppt_y</p:attrName>
                                        </p:attrNameLst>
                                      </p:cBhvr>
                                      <p:rCtr x="0" y="1759"/>
                                    </p:animMotion>
                                  </p:childTnLst>
                                </p:cTn>
                              </p:par>
                              <p:par>
                                <p:cTn id="75" presetID="10" presetClass="entr" presetSubtype="0" fill="hold" grpId="0" nodeType="withEffect">
                                  <p:stCondLst>
                                    <p:cond delay="100"/>
                                  </p:stCondLst>
                                  <p:childTnLst>
                                    <p:set>
                                      <p:cBhvr>
                                        <p:cTn id="76" dur="1" fill="hold">
                                          <p:stCondLst>
                                            <p:cond delay="0"/>
                                          </p:stCondLst>
                                        </p:cTn>
                                        <p:tgtEl>
                                          <p:spTgt spid="148"/>
                                        </p:tgtEl>
                                        <p:attrNameLst>
                                          <p:attrName>style.visibility</p:attrName>
                                        </p:attrNameLst>
                                      </p:cBhvr>
                                      <p:to>
                                        <p:strVal val="visible"/>
                                      </p:to>
                                    </p:set>
                                    <p:animEffect transition="in" filter="fade">
                                      <p:cBhvr>
                                        <p:cTn id="77" dur="500"/>
                                        <p:tgtEl>
                                          <p:spTgt spid="148"/>
                                        </p:tgtEl>
                                      </p:cBhvr>
                                    </p:animEffect>
                                  </p:childTnLst>
                                </p:cTn>
                              </p:par>
                              <p:par>
                                <p:cTn id="78" presetID="42" presetClass="path" presetSubtype="0" decel="100000" fill="hold" grpId="1" nodeType="withEffect">
                                  <p:stCondLst>
                                    <p:cond delay="100"/>
                                  </p:stCondLst>
                                  <p:childTnLst>
                                    <p:animMotion origin="layout" path="M -1.66667E-6 3.7037E-6 L -1.66667E-6 0.03541 " pathEditMode="relative" rAng="0" ptsTypes="AA">
                                      <p:cBhvr>
                                        <p:cTn id="79" dur="700" spd="-100000" fill="hold"/>
                                        <p:tgtEl>
                                          <p:spTgt spid="148"/>
                                        </p:tgtEl>
                                        <p:attrNameLst>
                                          <p:attrName>ppt_x</p:attrName>
                                          <p:attrName>ppt_y</p:attrName>
                                        </p:attrNameLst>
                                      </p:cBhvr>
                                      <p:rCtr x="0" y="1759"/>
                                    </p:animMotion>
                                  </p:childTnLst>
                                </p:cTn>
                              </p:par>
                              <p:par>
                                <p:cTn id="80" presetID="10" presetClass="entr" presetSubtype="0" fill="hold" grpId="0" nodeType="withEffect">
                                  <p:stCondLst>
                                    <p:cond delay="100"/>
                                  </p:stCondLst>
                                  <p:childTnLst>
                                    <p:set>
                                      <p:cBhvr>
                                        <p:cTn id="81" dur="1" fill="hold">
                                          <p:stCondLst>
                                            <p:cond delay="0"/>
                                          </p:stCondLst>
                                        </p:cTn>
                                        <p:tgtEl>
                                          <p:spTgt spid="154"/>
                                        </p:tgtEl>
                                        <p:attrNameLst>
                                          <p:attrName>style.visibility</p:attrName>
                                        </p:attrNameLst>
                                      </p:cBhvr>
                                      <p:to>
                                        <p:strVal val="visible"/>
                                      </p:to>
                                    </p:set>
                                    <p:animEffect transition="in" filter="fade">
                                      <p:cBhvr>
                                        <p:cTn id="82" dur="500"/>
                                        <p:tgtEl>
                                          <p:spTgt spid="154"/>
                                        </p:tgtEl>
                                      </p:cBhvr>
                                    </p:animEffect>
                                  </p:childTnLst>
                                </p:cTn>
                              </p:par>
                              <p:par>
                                <p:cTn id="83" presetID="42" presetClass="path" presetSubtype="0" decel="100000" fill="hold" grpId="1" nodeType="withEffect">
                                  <p:stCondLst>
                                    <p:cond delay="100"/>
                                  </p:stCondLst>
                                  <p:childTnLst>
                                    <p:animMotion origin="layout" path="M -1.66667E-6 3.7037E-6 L -1.66667E-6 0.03541 " pathEditMode="relative" rAng="0" ptsTypes="AA">
                                      <p:cBhvr>
                                        <p:cTn id="84" dur="700" spd="-100000" fill="hold"/>
                                        <p:tgtEl>
                                          <p:spTgt spid="154"/>
                                        </p:tgtEl>
                                        <p:attrNameLst>
                                          <p:attrName>ppt_x</p:attrName>
                                          <p:attrName>ppt_y</p:attrName>
                                        </p:attrNameLst>
                                      </p:cBhvr>
                                      <p:rCtr x="0" y="1759"/>
                                    </p:animMotion>
                                  </p:childTnLst>
                                </p:cTn>
                              </p:par>
                              <p:par>
                                <p:cTn id="85" presetID="10" presetClass="entr" presetSubtype="0" fill="hold" grpId="0" nodeType="withEffect">
                                  <p:stCondLst>
                                    <p:cond delay="100"/>
                                  </p:stCondLst>
                                  <p:childTnLst>
                                    <p:set>
                                      <p:cBhvr>
                                        <p:cTn id="86" dur="1" fill="hold">
                                          <p:stCondLst>
                                            <p:cond delay="0"/>
                                          </p:stCondLst>
                                        </p:cTn>
                                        <p:tgtEl>
                                          <p:spTgt spid="149"/>
                                        </p:tgtEl>
                                        <p:attrNameLst>
                                          <p:attrName>style.visibility</p:attrName>
                                        </p:attrNameLst>
                                      </p:cBhvr>
                                      <p:to>
                                        <p:strVal val="visible"/>
                                      </p:to>
                                    </p:set>
                                    <p:animEffect transition="in" filter="fade">
                                      <p:cBhvr>
                                        <p:cTn id="87" dur="500"/>
                                        <p:tgtEl>
                                          <p:spTgt spid="149"/>
                                        </p:tgtEl>
                                      </p:cBhvr>
                                    </p:animEffect>
                                  </p:childTnLst>
                                </p:cTn>
                              </p:par>
                              <p:par>
                                <p:cTn id="88" presetID="42" presetClass="path" presetSubtype="0" decel="100000" fill="hold" grpId="1" nodeType="withEffect">
                                  <p:stCondLst>
                                    <p:cond delay="100"/>
                                  </p:stCondLst>
                                  <p:childTnLst>
                                    <p:animMotion origin="layout" path="M -1.66667E-6 3.7037E-6 L -1.66667E-6 0.03541 " pathEditMode="relative" rAng="0" ptsTypes="AA">
                                      <p:cBhvr>
                                        <p:cTn id="89" dur="700" spd="-100000" fill="hold"/>
                                        <p:tgtEl>
                                          <p:spTgt spid="149"/>
                                        </p:tgtEl>
                                        <p:attrNameLst>
                                          <p:attrName>ppt_x</p:attrName>
                                          <p:attrName>ppt_y</p:attrName>
                                        </p:attrNameLst>
                                      </p:cBhvr>
                                      <p:rCtr x="0" y="1759"/>
                                    </p:animMotion>
                                  </p:childTnLst>
                                </p:cTn>
                              </p:par>
                              <p:par>
                                <p:cTn id="90" presetID="10" presetClass="entr" presetSubtype="0" fill="hold" nodeType="withEffect">
                                  <p:stCondLst>
                                    <p:cond delay="100"/>
                                  </p:stCondLst>
                                  <p:childTnLst>
                                    <p:set>
                                      <p:cBhvr>
                                        <p:cTn id="91" dur="1" fill="hold">
                                          <p:stCondLst>
                                            <p:cond delay="0"/>
                                          </p:stCondLst>
                                        </p:cTn>
                                        <p:tgtEl>
                                          <p:spTgt spid="172"/>
                                        </p:tgtEl>
                                        <p:attrNameLst>
                                          <p:attrName>style.visibility</p:attrName>
                                        </p:attrNameLst>
                                      </p:cBhvr>
                                      <p:to>
                                        <p:strVal val="visible"/>
                                      </p:to>
                                    </p:set>
                                    <p:animEffect transition="in" filter="fade">
                                      <p:cBhvr>
                                        <p:cTn id="92" dur="500"/>
                                        <p:tgtEl>
                                          <p:spTgt spid="172"/>
                                        </p:tgtEl>
                                      </p:cBhvr>
                                    </p:animEffect>
                                  </p:childTnLst>
                                </p:cTn>
                              </p:par>
                              <p:par>
                                <p:cTn id="93" presetID="42" presetClass="path" presetSubtype="0" decel="100000" fill="hold" nodeType="withEffect">
                                  <p:stCondLst>
                                    <p:cond delay="100"/>
                                  </p:stCondLst>
                                  <p:childTnLst>
                                    <p:animMotion origin="layout" path="M -1.66667E-6 3.7037E-6 L -1.66667E-6 0.03541 " pathEditMode="relative" rAng="0" ptsTypes="AA">
                                      <p:cBhvr>
                                        <p:cTn id="94" dur="700" spd="-100000" fill="hold"/>
                                        <p:tgtEl>
                                          <p:spTgt spid="172"/>
                                        </p:tgtEl>
                                        <p:attrNameLst>
                                          <p:attrName>ppt_x</p:attrName>
                                          <p:attrName>ppt_y</p:attrName>
                                        </p:attrNameLst>
                                      </p:cBhvr>
                                      <p:rCtr x="0" y="1759"/>
                                    </p:animMotion>
                                  </p:childTnLst>
                                </p:cTn>
                              </p:par>
                              <p:par>
                                <p:cTn id="95" presetID="10" presetClass="entr" presetSubtype="0" fill="hold" grpId="0" nodeType="withEffect">
                                  <p:stCondLst>
                                    <p:cond delay="100"/>
                                  </p:stCondLst>
                                  <p:childTnLst>
                                    <p:set>
                                      <p:cBhvr>
                                        <p:cTn id="96" dur="1" fill="hold">
                                          <p:stCondLst>
                                            <p:cond delay="0"/>
                                          </p:stCondLst>
                                        </p:cTn>
                                        <p:tgtEl>
                                          <p:spTgt spid="155"/>
                                        </p:tgtEl>
                                        <p:attrNameLst>
                                          <p:attrName>style.visibility</p:attrName>
                                        </p:attrNameLst>
                                      </p:cBhvr>
                                      <p:to>
                                        <p:strVal val="visible"/>
                                      </p:to>
                                    </p:set>
                                    <p:animEffect transition="in" filter="fade">
                                      <p:cBhvr>
                                        <p:cTn id="97" dur="500"/>
                                        <p:tgtEl>
                                          <p:spTgt spid="155"/>
                                        </p:tgtEl>
                                      </p:cBhvr>
                                    </p:animEffect>
                                  </p:childTnLst>
                                </p:cTn>
                              </p:par>
                              <p:par>
                                <p:cTn id="98" presetID="42" presetClass="path" presetSubtype="0" decel="100000" fill="hold" grpId="1" nodeType="withEffect">
                                  <p:stCondLst>
                                    <p:cond delay="100"/>
                                  </p:stCondLst>
                                  <p:childTnLst>
                                    <p:animMotion origin="layout" path="M -1.66667E-6 3.7037E-6 L -1.66667E-6 0.03541 " pathEditMode="relative" rAng="0" ptsTypes="AA">
                                      <p:cBhvr>
                                        <p:cTn id="99" dur="700" spd="-100000" fill="hold"/>
                                        <p:tgtEl>
                                          <p:spTgt spid="155"/>
                                        </p:tgtEl>
                                        <p:attrNameLst>
                                          <p:attrName>ppt_x</p:attrName>
                                          <p:attrName>ppt_y</p:attrName>
                                        </p:attrNameLst>
                                      </p:cBhvr>
                                      <p:rCtr x="0" y="1759"/>
                                    </p:animMotion>
                                  </p:childTnLst>
                                </p:cTn>
                              </p:par>
                              <p:par>
                                <p:cTn id="100" presetID="10" presetClass="entr" presetSubtype="0" fill="hold" grpId="0" nodeType="withEffect">
                                  <p:stCondLst>
                                    <p:cond delay="100"/>
                                  </p:stCondLst>
                                  <p:childTnLst>
                                    <p:set>
                                      <p:cBhvr>
                                        <p:cTn id="101" dur="1" fill="hold">
                                          <p:stCondLst>
                                            <p:cond delay="0"/>
                                          </p:stCondLst>
                                        </p:cTn>
                                        <p:tgtEl>
                                          <p:spTgt spid="162"/>
                                        </p:tgtEl>
                                        <p:attrNameLst>
                                          <p:attrName>style.visibility</p:attrName>
                                        </p:attrNameLst>
                                      </p:cBhvr>
                                      <p:to>
                                        <p:strVal val="visible"/>
                                      </p:to>
                                    </p:set>
                                    <p:animEffect transition="in" filter="fade">
                                      <p:cBhvr>
                                        <p:cTn id="102" dur="500"/>
                                        <p:tgtEl>
                                          <p:spTgt spid="162"/>
                                        </p:tgtEl>
                                      </p:cBhvr>
                                    </p:animEffect>
                                  </p:childTnLst>
                                </p:cTn>
                              </p:par>
                              <p:par>
                                <p:cTn id="103" presetID="42" presetClass="path" presetSubtype="0" decel="100000" fill="hold" grpId="1" nodeType="withEffect">
                                  <p:stCondLst>
                                    <p:cond delay="100"/>
                                  </p:stCondLst>
                                  <p:childTnLst>
                                    <p:animMotion origin="layout" path="M -1.66667E-6 3.7037E-6 L -1.66667E-6 0.03541 " pathEditMode="relative" rAng="0" ptsTypes="AA">
                                      <p:cBhvr>
                                        <p:cTn id="104" dur="700" spd="-100000" fill="hold"/>
                                        <p:tgtEl>
                                          <p:spTgt spid="162"/>
                                        </p:tgtEl>
                                        <p:attrNameLst>
                                          <p:attrName>ppt_x</p:attrName>
                                          <p:attrName>ppt_y</p:attrName>
                                        </p:attrNameLst>
                                      </p:cBhvr>
                                      <p:rCtr x="0" y="1759"/>
                                    </p:animMotion>
                                  </p:childTnLst>
                                </p:cTn>
                              </p:par>
                              <p:par>
                                <p:cTn id="105" presetID="10" presetClass="entr" presetSubtype="0" fill="hold" grpId="0" nodeType="withEffect">
                                  <p:stCondLst>
                                    <p:cond delay="100"/>
                                  </p:stCondLst>
                                  <p:childTnLst>
                                    <p:set>
                                      <p:cBhvr>
                                        <p:cTn id="106" dur="1" fill="hold">
                                          <p:stCondLst>
                                            <p:cond delay="0"/>
                                          </p:stCondLst>
                                        </p:cTn>
                                        <p:tgtEl>
                                          <p:spTgt spid="133"/>
                                        </p:tgtEl>
                                        <p:attrNameLst>
                                          <p:attrName>style.visibility</p:attrName>
                                        </p:attrNameLst>
                                      </p:cBhvr>
                                      <p:to>
                                        <p:strVal val="visible"/>
                                      </p:to>
                                    </p:set>
                                    <p:animEffect transition="in" filter="fade">
                                      <p:cBhvr>
                                        <p:cTn id="107" dur="500"/>
                                        <p:tgtEl>
                                          <p:spTgt spid="133"/>
                                        </p:tgtEl>
                                      </p:cBhvr>
                                    </p:animEffect>
                                  </p:childTnLst>
                                </p:cTn>
                              </p:par>
                              <p:par>
                                <p:cTn id="108" presetID="42" presetClass="path" presetSubtype="0" decel="100000" fill="hold" grpId="1" nodeType="withEffect">
                                  <p:stCondLst>
                                    <p:cond delay="100"/>
                                  </p:stCondLst>
                                  <p:childTnLst>
                                    <p:animMotion origin="layout" path="M -1.66667E-6 3.7037E-6 L -1.66667E-6 0.03541 " pathEditMode="relative" rAng="0" ptsTypes="AA">
                                      <p:cBhvr>
                                        <p:cTn id="109" dur="700" spd="-100000" fill="hold"/>
                                        <p:tgtEl>
                                          <p:spTgt spid="133"/>
                                        </p:tgtEl>
                                        <p:attrNameLst>
                                          <p:attrName>ppt_x</p:attrName>
                                          <p:attrName>ppt_y</p:attrName>
                                        </p:attrNameLst>
                                      </p:cBhvr>
                                      <p:rCtr x="0" y="1759"/>
                                    </p:animMotion>
                                  </p:childTnLst>
                                </p:cTn>
                              </p:par>
                              <p:par>
                                <p:cTn id="110" presetID="10" presetClass="entr" presetSubtype="0" fill="hold" grpId="0" nodeType="withEffect">
                                  <p:stCondLst>
                                    <p:cond delay="100"/>
                                  </p:stCondLst>
                                  <p:childTnLst>
                                    <p:set>
                                      <p:cBhvr>
                                        <p:cTn id="111" dur="1" fill="hold">
                                          <p:stCondLst>
                                            <p:cond delay="0"/>
                                          </p:stCondLst>
                                        </p:cTn>
                                        <p:tgtEl>
                                          <p:spTgt spid="177"/>
                                        </p:tgtEl>
                                        <p:attrNameLst>
                                          <p:attrName>style.visibility</p:attrName>
                                        </p:attrNameLst>
                                      </p:cBhvr>
                                      <p:to>
                                        <p:strVal val="visible"/>
                                      </p:to>
                                    </p:set>
                                    <p:animEffect transition="in" filter="fade">
                                      <p:cBhvr>
                                        <p:cTn id="112" dur="500"/>
                                        <p:tgtEl>
                                          <p:spTgt spid="177"/>
                                        </p:tgtEl>
                                      </p:cBhvr>
                                    </p:animEffect>
                                  </p:childTnLst>
                                </p:cTn>
                              </p:par>
                              <p:par>
                                <p:cTn id="113" presetID="42" presetClass="path" presetSubtype="0" decel="100000" fill="hold" grpId="1" nodeType="withEffect">
                                  <p:stCondLst>
                                    <p:cond delay="100"/>
                                  </p:stCondLst>
                                  <p:childTnLst>
                                    <p:animMotion origin="layout" path="M -1.66667E-6 3.7037E-6 L -1.66667E-6 0.03541 " pathEditMode="relative" rAng="0" ptsTypes="AA">
                                      <p:cBhvr>
                                        <p:cTn id="114" dur="700" spd="-100000" fill="hold"/>
                                        <p:tgtEl>
                                          <p:spTgt spid="177"/>
                                        </p:tgtEl>
                                        <p:attrNameLst>
                                          <p:attrName>ppt_x</p:attrName>
                                          <p:attrName>ppt_y</p:attrName>
                                        </p:attrNameLst>
                                      </p:cBhvr>
                                      <p:rCtr x="0" y="1759"/>
                                    </p:animMotion>
                                  </p:childTnLst>
                                </p:cTn>
                              </p:par>
                              <p:par>
                                <p:cTn id="115" presetID="10" presetClass="entr" presetSubtype="0" fill="hold" grpId="0" nodeType="withEffect">
                                  <p:stCondLst>
                                    <p:cond delay="100"/>
                                  </p:stCondLst>
                                  <p:childTnLst>
                                    <p:set>
                                      <p:cBhvr>
                                        <p:cTn id="116" dur="1" fill="hold">
                                          <p:stCondLst>
                                            <p:cond delay="0"/>
                                          </p:stCondLst>
                                        </p:cTn>
                                        <p:tgtEl>
                                          <p:spTgt spid="179"/>
                                        </p:tgtEl>
                                        <p:attrNameLst>
                                          <p:attrName>style.visibility</p:attrName>
                                        </p:attrNameLst>
                                      </p:cBhvr>
                                      <p:to>
                                        <p:strVal val="visible"/>
                                      </p:to>
                                    </p:set>
                                    <p:animEffect transition="in" filter="fade">
                                      <p:cBhvr>
                                        <p:cTn id="117" dur="500"/>
                                        <p:tgtEl>
                                          <p:spTgt spid="179"/>
                                        </p:tgtEl>
                                      </p:cBhvr>
                                    </p:animEffect>
                                  </p:childTnLst>
                                </p:cTn>
                              </p:par>
                              <p:par>
                                <p:cTn id="118" presetID="42" presetClass="path" presetSubtype="0" decel="100000" fill="hold" grpId="1" nodeType="withEffect">
                                  <p:stCondLst>
                                    <p:cond delay="100"/>
                                  </p:stCondLst>
                                  <p:childTnLst>
                                    <p:animMotion origin="layout" path="M -1.66667E-6 3.7037E-6 L -1.66667E-6 0.03541 " pathEditMode="relative" rAng="0" ptsTypes="AA">
                                      <p:cBhvr>
                                        <p:cTn id="119" dur="700" spd="-100000" fill="hold"/>
                                        <p:tgtEl>
                                          <p:spTgt spid="179"/>
                                        </p:tgtEl>
                                        <p:attrNameLst>
                                          <p:attrName>ppt_x</p:attrName>
                                          <p:attrName>ppt_y</p:attrName>
                                        </p:attrNameLst>
                                      </p:cBhvr>
                                      <p:rCtr x="0" y="1759"/>
                                    </p:animMotion>
                                  </p:childTnLst>
                                </p:cTn>
                              </p:par>
                              <p:par>
                                <p:cTn id="120" presetID="10" presetClass="entr" presetSubtype="0" fill="hold" grpId="0" nodeType="withEffect">
                                  <p:stCondLst>
                                    <p:cond delay="100"/>
                                  </p:stCondLst>
                                  <p:childTnLst>
                                    <p:set>
                                      <p:cBhvr>
                                        <p:cTn id="121" dur="1" fill="hold">
                                          <p:stCondLst>
                                            <p:cond delay="0"/>
                                          </p:stCondLst>
                                        </p:cTn>
                                        <p:tgtEl>
                                          <p:spTgt spid="175"/>
                                        </p:tgtEl>
                                        <p:attrNameLst>
                                          <p:attrName>style.visibility</p:attrName>
                                        </p:attrNameLst>
                                      </p:cBhvr>
                                      <p:to>
                                        <p:strVal val="visible"/>
                                      </p:to>
                                    </p:set>
                                    <p:animEffect transition="in" filter="fade">
                                      <p:cBhvr>
                                        <p:cTn id="122" dur="500"/>
                                        <p:tgtEl>
                                          <p:spTgt spid="175"/>
                                        </p:tgtEl>
                                      </p:cBhvr>
                                    </p:animEffect>
                                  </p:childTnLst>
                                </p:cTn>
                              </p:par>
                              <p:par>
                                <p:cTn id="123" presetID="42" presetClass="path" presetSubtype="0" decel="100000" fill="hold" grpId="1" nodeType="withEffect">
                                  <p:stCondLst>
                                    <p:cond delay="100"/>
                                  </p:stCondLst>
                                  <p:childTnLst>
                                    <p:animMotion origin="layout" path="M -1.66667E-6 3.7037E-6 L -1.66667E-6 0.03541 " pathEditMode="relative" rAng="0" ptsTypes="AA">
                                      <p:cBhvr>
                                        <p:cTn id="124" dur="700" spd="-100000" fill="hold"/>
                                        <p:tgtEl>
                                          <p:spTgt spid="175"/>
                                        </p:tgtEl>
                                        <p:attrNameLst>
                                          <p:attrName>ppt_x</p:attrName>
                                          <p:attrName>ppt_y</p:attrName>
                                        </p:attrNameLst>
                                      </p:cBhvr>
                                      <p:rCtr x="0" y="1759"/>
                                    </p:animMotion>
                                  </p:childTnLst>
                                </p:cTn>
                              </p:par>
                              <p:par>
                                <p:cTn id="125" presetID="10" presetClass="entr" presetSubtype="0" fill="hold" grpId="0" nodeType="withEffect">
                                  <p:stCondLst>
                                    <p:cond delay="100"/>
                                  </p:stCondLst>
                                  <p:childTnLst>
                                    <p:set>
                                      <p:cBhvr>
                                        <p:cTn id="126" dur="1" fill="hold">
                                          <p:stCondLst>
                                            <p:cond delay="0"/>
                                          </p:stCondLst>
                                        </p:cTn>
                                        <p:tgtEl>
                                          <p:spTgt spid="176"/>
                                        </p:tgtEl>
                                        <p:attrNameLst>
                                          <p:attrName>style.visibility</p:attrName>
                                        </p:attrNameLst>
                                      </p:cBhvr>
                                      <p:to>
                                        <p:strVal val="visible"/>
                                      </p:to>
                                    </p:set>
                                    <p:animEffect transition="in" filter="fade">
                                      <p:cBhvr>
                                        <p:cTn id="127" dur="500"/>
                                        <p:tgtEl>
                                          <p:spTgt spid="176"/>
                                        </p:tgtEl>
                                      </p:cBhvr>
                                    </p:animEffect>
                                  </p:childTnLst>
                                </p:cTn>
                              </p:par>
                              <p:par>
                                <p:cTn id="128" presetID="42" presetClass="path" presetSubtype="0" decel="100000" fill="hold" grpId="1" nodeType="withEffect">
                                  <p:stCondLst>
                                    <p:cond delay="100"/>
                                  </p:stCondLst>
                                  <p:childTnLst>
                                    <p:animMotion origin="layout" path="M -1.66667E-6 3.7037E-6 L -1.66667E-6 0.03541 " pathEditMode="relative" rAng="0" ptsTypes="AA">
                                      <p:cBhvr>
                                        <p:cTn id="129" dur="700" spd="-100000" fill="hold"/>
                                        <p:tgtEl>
                                          <p:spTgt spid="176"/>
                                        </p:tgtEl>
                                        <p:attrNameLst>
                                          <p:attrName>ppt_x</p:attrName>
                                          <p:attrName>ppt_y</p:attrName>
                                        </p:attrNameLst>
                                      </p:cBhvr>
                                      <p:rCtr x="0" y="1759"/>
                                    </p:animMotion>
                                  </p:childTnLst>
                                </p:cTn>
                              </p:par>
                              <p:par>
                                <p:cTn id="130" presetID="10" presetClass="entr" presetSubtype="0" fill="hold" nodeType="withEffect">
                                  <p:stCondLst>
                                    <p:cond delay="100"/>
                                  </p:stCondLst>
                                  <p:childTnLst>
                                    <p:set>
                                      <p:cBhvr>
                                        <p:cTn id="131" dur="1" fill="hold">
                                          <p:stCondLst>
                                            <p:cond delay="0"/>
                                          </p:stCondLst>
                                        </p:cTn>
                                        <p:tgtEl>
                                          <p:spTgt spid="186"/>
                                        </p:tgtEl>
                                        <p:attrNameLst>
                                          <p:attrName>style.visibility</p:attrName>
                                        </p:attrNameLst>
                                      </p:cBhvr>
                                      <p:to>
                                        <p:strVal val="visible"/>
                                      </p:to>
                                    </p:set>
                                    <p:animEffect transition="in" filter="fade">
                                      <p:cBhvr>
                                        <p:cTn id="132" dur="500"/>
                                        <p:tgtEl>
                                          <p:spTgt spid="186"/>
                                        </p:tgtEl>
                                      </p:cBhvr>
                                    </p:animEffect>
                                  </p:childTnLst>
                                </p:cTn>
                              </p:par>
                              <p:par>
                                <p:cTn id="133" presetID="42" presetClass="path" presetSubtype="0" decel="100000" fill="hold" nodeType="withEffect">
                                  <p:stCondLst>
                                    <p:cond delay="100"/>
                                  </p:stCondLst>
                                  <p:childTnLst>
                                    <p:animMotion origin="layout" path="M -1.66667E-6 3.7037E-6 L -1.66667E-6 0.03541 " pathEditMode="relative" rAng="0" ptsTypes="AA">
                                      <p:cBhvr>
                                        <p:cTn id="134" dur="700" spd="-100000" fill="hold"/>
                                        <p:tgtEl>
                                          <p:spTgt spid="186"/>
                                        </p:tgtEl>
                                        <p:attrNameLst>
                                          <p:attrName>ppt_x</p:attrName>
                                          <p:attrName>ppt_y</p:attrName>
                                        </p:attrNameLst>
                                      </p:cBhvr>
                                      <p:rCtr x="0" y="1759"/>
                                    </p:animMotion>
                                  </p:childTnLst>
                                </p:cTn>
                              </p:par>
                              <p:par>
                                <p:cTn id="135" presetID="10" presetClass="entr" presetSubtype="0" fill="hold" nodeType="withEffect">
                                  <p:stCondLst>
                                    <p:cond delay="100"/>
                                  </p:stCondLst>
                                  <p:childTnLst>
                                    <p:set>
                                      <p:cBhvr>
                                        <p:cTn id="136" dur="1" fill="hold">
                                          <p:stCondLst>
                                            <p:cond delay="0"/>
                                          </p:stCondLst>
                                        </p:cTn>
                                        <p:tgtEl>
                                          <p:spTgt spid="187"/>
                                        </p:tgtEl>
                                        <p:attrNameLst>
                                          <p:attrName>style.visibility</p:attrName>
                                        </p:attrNameLst>
                                      </p:cBhvr>
                                      <p:to>
                                        <p:strVal val="visible"/>
                                      </p:to>
                                    </p:set>
                                    <p:animEffect transition="in" filter="fade">
                                      <p:cBhvr>
                                        <p:cTn id="137" dur="500"/>
                                        <p:tgtEl>
                                          <p:spTgt spid="187"/>
                                        </p:tgtEl>
                                      </p:cBhvr>
                                    </p:animEffect>
                                  </p:childTnLst>
                                </p:cTn>
                              </p:par>
                              <p:par>
                                <p:cTn id="138" presetID="42" presetClass="path" presetSubtype="0" decel="100000" fill="hold" nodeType="withEffect">
                                  <p:stCondLst>
                                    <p:cond delay="100"/>
                                  </p:stCondLst>
                                  <p:childTnLst>
                                    <p:animMotion origin="layout" path="M -1.66667E-6 3.7037E-6 L -1.66667E-6 0.03541 " pathEditMode="relative" rAng="0" ptsTypes="AA">
                                      <p:cBhvr>
                                        <p:cTn id="139" dur="700" spd="-100000" fill="hold"/>
                                        <p:tgtEl>
                                          <p:spTgt spid="187"/>
                                        </p:tgtEl>
                                        <p:attrNameLst>
                                          <p:attrName>ppt_x</p:attrName>
                                          <p:attrName>ppt_y</p:attrName>
                                        </p:attrNameLst>
                                      </p:cBhvr>
                                      <p:rCtr x="0" y="1759"/>
                                    </p:animMotion>
                                  </p:childTnLst>
                                </p:cTn>
                              </p:par>
                              <p:par>
                                <p:cTn id="140" presetID="10" presetClass="entr" presetSubtype="0" fill="hold" grpId="0" nodeType="withEffect">
                                  <p:stCondLst>
                                    <p:cond delay="100"/>
                                  </p:stCondLst>
                                  <p:childTnLst>
                                    <p:set>
                                      <p:cBhvr>
                                        <p:cTn id="141" dur="1" fill="hold">
                                          <p:stCondLst>
                                            <p:cond delay="0"/>
                                          </p:stCondLst>
                                        </p:cTn>
                                        <p:tgtEl>
                                          <p:spTgt spid="178"/>
                                        </p:tgtEl>
                                        <p:attrNameLst>
                                          <p:attrName>style.visibility</p:attrName>
                                        </p:attrNameLst>
                                      </p:cBhvr>
                                      <p:to>
                                        <p:strVal val="visible"/>
                                      </p:to>
                                    </p:set>
                                    <p:animEffect transition="in" filter="fade">
                                      <p:cBhvr>
                                        <p:cTn id="142" dur="500"/>
                                        <p:tgtEl>
                                          <p:spTgt spid="178"/>
                                        </p:tgtEl>
                                      </p:cBhvr>
                                    </p:animEffect>
                                  </p:childTnLst>
                                </p:cTn>
                              </p:par>
                              <p:par>
                                <p:cTn id="143" presetID="42" presetClass="path" presetSubtype="0" decel="100000" fill="hold" grpId="1" nodeType="withEffect">
                                  <p:stCondLst>
                                    <p:cond delay="100"/>
                                  </p:stCondLst>
                                  <p:childTnLst>
                                    <p:animMotion origin="layout" path="M -1.66667E-6 3.7037E-6 L -1.66667E-6 0.03541 " pathEditMode="relative" rAng="0" ptsTypes="AA">
                                      <p:cBhvr>
                                        <p:cTn id="144" dur="700" spd="-100000" fill="hold"/>
                                        <p:tgtEl>
                                          <p:spTgt spid="178"/>
                                        </p:tgtEl>
                                        <p:attrNameLst>
                                          <p:attrName>ppt_x</p:attrName>
                                          <p:attrName>ppt_y</p:attrName>
                                        </p:attrNameLst>
                                      </p:cBhvr>
                                      <p:rCtr x="0" y="1759"/>
                                    </p:animMotion>
                                  </p:childTnLst>
                                </p:cTn>
                              </p:par>
                              <p:par>
                                <p:cTn id="145" presetID="10" presetClass="entr" presetSubtype="0" fill="hold" grpId="0" nodeType="withEffect">
                                  <p:stCondLst>
                                    <p:cond delay="100"/>
                                  </p:stCondLst>
                                  <p:childTnLst>
                                    <p:set>
                                      <p:cBhvr>
                                        <p:cTn id="146" dur="1" fill="hold">
                                          <p:stCondLst>
                                            <p:cond delay="0"/>
                                          </p:stCondLst>
                                        </p:cTn>
                                        <p:tgtEl>
                                          <p:spTgt spid="180"/>
                                        </p:tgtEl>
                                        <p:attrNameLst>
                                          <p:attrName>style.visibility</p:attrName>
                                        </p:attrNameLst>
                                      </p:cBhvr>
                                      <p:to>
                                        <p:strVal val="visible"/>
                                      </p:to>
                                    </p:set>
                                    <p:animEffect transition="in" filter="fade">
                                      <p:cBhvr>
                                        <p:cTn id="147" dur="500"/>
                                        <p:tgtEl>
                                          <p:spTgt spid="180"/>
                                        </p:tgtEl>
                                      </p:cBhvr>
                                    </p:animEffect>
                                  </p:childTnLst>
                                </p:cTn>
                              </p:par>
                              <p:par>
                                <p:cTn id="148" presetID="42" presetClass="path" presetSubtype="0" decel="100000" fill="hold" grpId="1" nodeType="withEffect">
                                  <p:stCondLst>
                                    <p:cond delay="100"/>
                                  </p:stCondLst>
                                  <p:childTnLst>
                                    <p:animMotion origin="layout" path="M -1.66667E-6 3.7037E-6 L -1.66667E-6 0.03541 " pathEditMode="relative" rAng="0" ptsTypes="AA">
                                      <p:cBhvr>
                                        <p:cTn id="149" dur="700" spd="-100000" fill="hold"/>
                                        <p:tgtEl>
                                          <p:spTgt spid="180"/>
                                        </p:tgtEl>
                                        <p:attrNameLst>
                                          <p:attrName>ppt_x</p:attrName>
                                          <p:attrName>ppt_y</p:attrName>
                                        </p:attrNameLst>
                                      </p:cBhvr>
                                      <p:rCtr x="0" y="1759"/>
                                    </p:animMotion>
                                  </p:childTnLst>
                                </p:cTn>
                              </p:par>
                              <p:par>
                                <p:cTn id="150" presetID="10" presetClass="entr" presetSubtype="0" fill="hold" grpId="0" nodeType="withEffect">
                                  <p:stCondLst>
                                    <p:cond delay="100"/>
                                  </p:stCondLst>
                                  <p:childTnLst>
                                    <p:set>
                                      <p:cBhvr>
                                        <p:cTn id="151" dur="1" fill="hold">
                                          <p:stCondLst>
                                            <p:cond delay="0"/>
                                          </p:stCondLst>
                                        </p:cTn>
                                        <p:tgtEl>
                                          <p:spTgt spid="185"/>
                                        </p:tgtEl>
                                        <p:attrNameLst>
                                          <p:attrName>style.visibility</p:attrName>
                                        </p:attrNameLst>
                                      </p:cBhvr>
                                      <p:to>
                                        <p:strVal val="visible"/>
                                      </p:to>
                                    </p:set>
                                    <p:animEffect transition="in" filter="fade">
                                      <p:cBhvr>
                                        <p:cTn id="152" dur="500"/>
                                        <p:tgtEl>
                                          <p:spTgt spid="185"/>
                                        </p:tgtEl>
                                      </p:cBhvr>
                                    </p:animEffect>
                                  </p:childTnLst>
                                </p:cTn>
                              </p:par>
                              <p:par>
                                <p:cTn id="153" presetID="42" presetClass="path" presetSubtype="0" decel="100000" fill="hold" grpId="1" nodeType="withEffect">
                                  <p:stCondLst>
                                    <p:cond delay="100"/>
                                  </p:stCondLst>
                                  <p:childTnLst>
                                    <p:animMotion origin="layout" path="M -1.66667E-6 3.7037E-6 L -1.66667E-6 0.03541 " pathEditMode="relative" rAng="0" ptsTypes="AA">
                                      <p:cBhvr>
                                        <p:cTn id="154" dur="700" spd="-100000" fill="hold"/>
                                        <p:tgtEl>
                                          <p:spTgt spid="185"/>
                                        </p:tgtEl>
                                        <p:attrNameLst>
                                          <p:attrName>ppt_x</p:attrName>
                                          <p:attrName>ppt_y</p:attrName>
                                        </p:attrNameLst>
                                      </p:cBhvr>
                                      <p:rCtr x="0" y="1759"/>
                                    </p:animMotion>
                                  </p:childTnLst>
                                </p:cTn>
                              </p:par>
                              <p:par>
                                <p:cTn id="155" presetID="10" presetClass="entr" presetSubtype="0" fill="hold" nodeType="withEffect">
                                  <p:stCondLst>
                                    <p:cond delay="100"/>
                                  </p:stCondLst>
                                  <p:childTnLst>
                                    <p:set>
                                      <p:cBhvr>
                                        <p:cTn id="156" dur="1" fill="hold">
                                          <p:stCondLst>
                                            <p:cond delay="0"/>
                                          </p:stCondLst>
                                        </p:cTn>
                                        <p:tgtEl>
                                          <p:spTgt spid="188"/>
                                        </p:tgtEl>
                                        <p:attrNameLst>
                                          <p:attrName>style.visibility</p:attrName>
                                        </p:attrNameLst>
                                      </p:cBhvr>
                                      <p:to>
                                        <p:strVal val="visible"/>
                                      </p:to>
                                    </p:set>
                                    <p:animEffect transition="in" filter="fade">
                                      <p:cBhvr>
                                        <p:cTn id="157" dur="500"/>
                                        <p:tgtEl>
                                          <p:spTgt spid="188"/>
                                        </p:tgtEl>
                                      </p:cBhvr>
                                    </p:animEffect>
                                  </p:childTnLst>
                                </p:cTn>
                              </p:par>
                              <p:par>
                                <p:cTn id="158" presetID="42" presetClass="path" presetSubtype="0" decel="100000" fill="hold" nodeType="withEffect">
                                  <p:stCondLst>
                                    <p:cond delay="100"/>
                                  </p:stCondLst>
                                  <p:childTnLst>
                                    <p:animMotion origin="layout" path="M -1.66667E-6 3.7037E-6 L -1.66667E-6 0.03541 " pathEditMode="relative" rAng="0" ptsTypes="AA">
                                      <p:cBhvr>
                                        <p:cTn id="159" dur="700" spd="-100000" fill="hold"/>
                                        <p:tgtEl>
                                          <p:spTgt spid="188"/>
                                        </p:tgtEl>
                                        <p:attrNameLst>
                                          <p:attrName>ppt_x</p:attrName>
                                          <p:attrName>ppt_y</p:attrName>
                                        </p:attrNameLst>
                                      </p:cBhvr>
                                      <p:rCtr x="0" y="1759"/>
                                    </p:animMotion>
                                  </p:childTnLst>
                                </p:cTn>
                              </p:par>
                              <p:par>
                                <p:cTn id="160" presetID="10" presetClass="entr" presetSubtype="0" fill="hold" grpId="0" nodeType="withEffect">
                                  <p:stCondLst>
                                    <p:cond delay="100"/>
                                  </p:stCondLst>
                                  <p:childTnLst>
                                    <p:set>
                                      <p:cBhvr>
                                        <p:cTn id="161" dur="1" fill="hold">
                                          <p:stCondLst>
                                            <p:cond delay="0"/>
                                          </p:stCondLst>
                                        </p:cTn>
                                        <p:tgtEl>
                                          <p:spTgt spid="181"/>
                                        </p:tgtEl>
                                        <p:attrNameLst>
                                          <p:attrName>style.visibility</p:attrName>
                                        </p:attrNameLst>
                                      </p:cBhvr>
                                      <p:to>
                                        <p:strVal val="visible"/>
                                      </p:to>
                                    </p:set>
                                    <p:animEffect transition="in" filter="fade">
                                      <p:cBhvr>
                                        <p:cTn id="162" dur="500"/>
                                        <p:tgtEl>
                                          <p:spTgt spid="181"/>
                                        </p:tgtEl>
                                      </p:cBhvr>
                                    </p:animEffect>
                                  </p:childTnLst>
                                </p:cTn>
                              </p:par>
                              <p:par>
                                <p:cTn id="163" presetID="42" presetClass="path" presetSubtype="0" decel="100000" fill="hold" grpId="1" nodeType="withEffect">
                                  <p:stCondLst>
                                    <p:cond delay="100"/>
                                  </p:stCondLst>
                                  <p:childTnLst>
                                    <p:animMotion origin="layout" path="M -1.66667E-6 3.7037E-6 L -1.66667E-6 0.03541 " pathEditMode="relative" rAng="0" ptsTypes="AA">
                                      <p:cBhvr>
                                        <p:cTn id="164" dur="700" spd="-100000" fill="hold"/>
                                        <p:tgtEl>
                                          <p:spTgt spid="181"/>
                                        </p:tgtEl>
                                        <p:attrNameLst>
                                          <p:attrName>ppt_x</p:attrName>
                                          <p:attrName>ppt_y</p:attrName>
                                        </p:attrNameLst>
                                      </p:cBhvr>
                                      <p:rCtr x="0" y="1759"/>
                                    </p:animMotion>
                                  </p:childTnLst>
                                </p:cTn>
                              </p:par>
                              <p:par>
                                <p:cTn id="165" presetID="10" presetClass="entr" presetSubtype="0" fill="hold" grpId="0" nodeType="withEffect">
                                  <p:stCondLst>
                                    <p:cond delay="100"/>
                                  </p:stCondLst>
                                  <p:childTnLst>
                                    <p:set>
                                      <p:cBhvr>
                                        <p:cTn id="166" dur="1" fill="hold">
                                          <p:stCondLst>
                                            <p:cond delay="0"/>
                                          </p:stCondLst>
                                        </p:cTn>
                                        <p:tgtEl>
                                          <p:spTgt spid="183"/>
                                        </p:tgtEl>
                                        <p:attrNameLst>
                                          <p:attrName>style.visibility</p:attrName>
                                        </p:attrNameLst>
                                      </p:cBhvr>
                                      <p:to>
                                        <p:strVal val="visible"/>
                                      </p:to>
                                    </p:set>
                                    <p:animEffect transition="in" filter="fade">
                                      <p:cBhvr>
                                        <p:cTn id="167" dur="500"/>
                                        <p:tgtEl>
                                          <p:spTgt spid="183"/>
                                        </p:tgtEl>
                                      </p:cBhvr>
                                    </p:animEffect>
                                  </p:childTnLst>
                                </p:cTn>
                              </p:par>
                              <p:par>
                                <p:cTn id="168" presetID="42" presetClass="path" presetSubtype="0" decel="100000" fill="hold" grpId="1" nodeType="withEffect">
                                  <p:stCondLst>
                                    <p:cond delay="100"/>
                                  </p:stCondLst>
                                  <p:childTnLst>
                                    <p:animMotion origin="layout" path="M -1.66667E-6 3.7037E-6 L -1.66667E-6 0.03541 " pathEditMode="relative" rAng="0" ptsTypes="AA">
                                      <p:cBhvr>
                                        <p:cTn id="169" dur="700" spd="-100000" fill="hold"/>
                                        <p:tgtEl>
                                          <p:spTgt spid="183"/>
                                        </p:tgtEl>
                                        <p:attrNameLst>
                                          <p:attrName>ppt_x</p:attrName>
                                          <p:attrName>ppt_y</p:attrName>
                                        </p:attrNameLst>
                                      </p:cBhvr>
                                      <p:rCtr x="0" y="1759"/>
                                    </p:animMotion>
                                  </p:childTnLst>
                                </p:cTn>
                              </p:par>
                              <p:par>
                                <p:cTn id="170" presetID="10" presetClass="entr" presetSubtype="0" fill="hold" grpId="0" nodeType="withEffect">
                                  <p:stCondLst>
                                    <p:cond delay="100"/>
                                  </p:stCondLst>
                                  <p:childTnLst>
                                    <p:set>
                                      <p:cBhvr>
                                        <p:cTn id="171" dur="1" fill="hold">
                                          <p:stCondLst>
                                            <p:cond delay="0"/>
                                          </p:stCondLst>
                                        </p:cTn>
                                        <p:tgtEl>
                                          <p:spTgt spid="182"/>
                                        </p:tgtEl>
                                        <p:attrNameLst>
                                          <p:attrName>style.visibility</p:attrName>
                                        </p:attrNameLst>
                                      </p:cBhvr>
                                      <p:to>
                                        <p:strVal val="visible"/>
                                      </p:to>
                                    </p:set>
                                    <p:animEffect transition="in" filter="fade">
                                      <p:cBhvr>
                                        <p:cTn id="172" dur="500"/>
                                        <p:tgtEl>
                                          <p:spTgt spid="182"/>
                                        </p:tgtEl>
                                      </p:cBhvr>
                                    </p:animEffect>
                                  </p:childTnLst>
                                </p:cTn>
                              </p:par>
                              <p:par>
                                <p:cTn id="173" presetID="42" presetClass="path" presetSubtype="0" decel="100000" fill="hold" grpId="1" nodeType="withEffect">
                                  <p:stCondLst>
                                    <p:cond delay="100"/>
                                  </p:stCondLst>
                                  <p:childTnLst>
                                    <p:animMotion origin="layout" path="M -1.66667E-6 3.7037E-6 L -1.66667E-6 0.03541 " pathEditMode="relative" rAng="0" ptsTypes="AA">
                                      <p:cBhvr>
                                        <p:cTn id="174" dur="700" spd="-100000" fill="hold"/>
                                        <p:tgtEl>
                                          <p:spTgt spid="182"/>
                                        </p:tgtEl>
                                        <p:attrNameLst>
                                          <p:attrName>ppt_x</p:attrName>
                                          <p:attrName>ppt_y</p:attrName>
                                        </p:attrNameLst>
                                      </p:cBhvr>
                                      <p:rCtr x="0" y="1759"/>
                                    </p:animMotion>
                                  </p:childTnLst>
                                </p:cTn>
                              </p:par>
                              <p:par>
                                <p:cTn id="175" presetID="10" presetClass="entr" presetSubtype="0" fill="hold" grpId="0" nodeType="withEffect">
                                  <p:stCondLst>
                                    <p:cond delay="100"/>
                                  </p:stCondLst>
                                  <p:childTnLst>
                                    <p:set>
                                      <p:cBhvr>
                                        <p:cTn id="176" dur="1" fill="hold">
                                          <p:stCondLst>
                                            <p:cond delay="0"/>
                                          </p:stCondLst>
                                        </p:cTn>
                                        <p:tgtEl>
                                          <p:spTgt spid="2"/>
                                        </p:tgtEl>
                                        <p:attrNameLst>
                                          <p:attrName>style.visibility</p:attrName>
                                        </p:attrNameLst>
                                      </p:cBhvr>
                                      <p:to>
                                        <p:strVal val="visible"/>
                                      </p:to>
                                    </p:set>
                                    <p:animEffect transition="in" filter="fade">
                                      <p:cBhvr>
                                        <p:cTn id="177" dur="500"/>
                                        <p:tgtEl>
                                          <p:spTgt spid="2"/>
                                        </p:tgtEl>
                                      </p:cBhvr>
                                    </p:animEffect>
                                  </p:childTnLst>
                                </p:cTn>
                              </p:par>
                              <p:par>
                                <p:cTn id="178" presetID="42" presetClass="path" presetSubtype="0" decel="100000" fill="hold" grpId="1" nodeType="withEffect">
                                  <p:stCondLst>
                                    <p:cond delay="100"/>
                                  </p:stCondLst>
                                  <p:childTnLst>
                                    <p:animMotion origin="layout" path="M -1.66667E-6 3.7037E-6 L -1.66667E-6 0.03541 " pathEditMode="relative" rAng="0" ptsTypes="AA">
                                      <p:cBhvr>
                                        <p:cTn id="179" dur="700" spd="-100000" fill="hold"/>
                                        <p:tgtEl>
                                          <p:spTgt spid="2"/>
                                        </p:tgtEl>
                                        <p:attrNameLst>
                                          <p:attrName>ppt_x</p:attrName>
                                          <p:attrName>ppt_y</p:attrName>
                                        </p:attrNameLst>
                                      </p:cBhvr>
                                      <p:rCtr x="0" y="1759"/>
                                    </p:animMotion>
                                  </p:childTnLst>
                                </p:cTn>
                              </p:par>
                              <p:par>
                                <p:cTn id="180" presetID="10" presetClass="entr" presetSubtype="0" fill="hold" nodeType="withEffect">
                                  <p:stCondLst>
                                    <p:cond delay="100"/>
                                  </p:stCondLst>
                                  <p:childTnLst>
                                    <p:set>
                                      <p:cBhvr>
                                        <p:cTn id="181" dur="1" fill="hold">
                                          <p:stCondLst>
                                            <p:cond delay="0"/>
                                          </p:stCondLst>
                                        </p:cTn>
                                        <p:tgtEl>
                                          <p:spTgt spid="4"/>
                                        </p:tgtEl>
                                        <p:attrNameLst>
                                          <p:attrName>style.visibility</p:attrName>
                                        </p:attrNameLst>
                                      </p:cBhvr>
                                      <p:to>
                                        <p:strVal val="visible"/>
                                      </p:to>
                                    </p:set>
                                    <p:animEffect transition="in" filter="fade">
                                      <p:cBhvr>
                                        <p:cTn id="182" dur="500"/>
                                        <p:tgtEl>
                                          <p:spTgt spid="4"/>
                                        </p:tgtEl>
                                      </p:cBhvr>
                                    </p:animEffect>
                                  </p:childTnLst>
                                </p:cTn>
                              </p:par>
                              <p:par>
                                <p:cTn id="183" presetID="42" presetClass="path" presetSubtype="0" decel="100000" fill="hold" nodeType="withEffect">
                                  <p:stCondLst>
                                    <p:cond delay="100"/>
                                  </p:stCondLst>
                                  <p:childTnLst>
                                    <p:animMotion origin="layout" path="M -1.66667E-6 3.7037E-6 L -1.66667E-6 0.03541 " pathEditMode="relative" rAng="0" ptsTypes="AA">
                                      <p:cBhvr>
                                        <p:cTn id="184" dur="700" spd="-100000" fill="hold"/>
                                        <p:tgtEl>
                                          <p:spTgt spid="4"/>
                                        </p:tgtEl>
                                        <p:attrNameLst>
                                          <p:attrName>ppt_x</p:attrName>
                                          <p:attrName>ppt_y</p:attrName>
                                        </p:attrNameLst>
                                      </p:cBhvr>
                                      <p:rCtr x="0" y="1759"/>
                                    </p:animMotion>
                                  </p:childTnLst>
                                </p:cTn>
                              </p:par>
                              <p:par>
                                <p:cTn id="185" presetID="10" presetClass="entr" presetSubtype="0" fill="hold" grpId="0" nodeType="withEffect">
                                  <p:stCondLst>
                                    <p:cond delay="100"/>
                                  </p:stCondLst>
                                  <p:childTnLst>
                                    <p:set>
                                      <p:cBhvr>
                                        <p:cTn id="186" dur="1" fill="hold">
                                          <p:stCondLst>
                                            <p:cond delay="0"/>
                                          </p:stCondLst>
                                        </p:cTn>
                                        <p:tgtEl>
                                          <p:spTgt spid="184"/>
                                        </p:tgtEl>
                                        <p:attrNameLst>
                                          <p:attrName>style.visibility</p:attrName>
                                        </p:attrNameLst>
                                      </p:cBhvr>
                                      <p:to>
                                        <p:strVal val="visible"/>
                                      </p:to>
                                    </p:set>
                                    <p:animEffect transition="in" filter="fade">
                                      <p:cBhvr>
                                        <p:cTn id="187" dur="500"/>
                                        <p:tgtEl>
                                          <p:spTgt spid="184"/>
                                        </p:tgtEl>
                                      </p:cBhvr>
                                    </p:animEffect>
                                  </p:childTnLst>
                                </p:cTn>
                              </p:par>
                              <p:par>
                                <p:cTn id="188" presetID="42" presetClass="path" presetSubtype="0" decel="100000" fill="hold" grpId="1" nodeType="withEffect">
                                  <p:stCondLst>
                                    <p:cond delay="100"/>
                                  </p:stCondLst>
                                  <p:childTnLst>
                                    <p:animMotion origin="layout" path="M -1.66667E-6 3.7037E-6 L -1.66667E-6 0.03541 " pathEditMode="relative" rAng="0" ptsTypes="AA">
                                      <p:cBhvr>
                                        <p:cTn id="189" dur="700" spd="-100000" fill="hold"/>
                                        <p:tgtEl>
                                          <p:spTgt spid="18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30" grpId="0"/>
      <p:bldP spid="130" grpId="1"/>
      <p:bldP spid="132" grpId="0"/>
      <p:bldP spid="132" grpId="1"/>
      <p:bldP spid="133" grpId="0"/>
      <p:bldP spid="133" grpId="1"/>
      <p:bldP spid="134" grpId="0" animBg="1"/>
      <p:bldP spid="134" grpId="1" animBg="1"/>
      <p:bldP spid="135" grpId="0" animBg="1"/>
      <p:bldP spid="135" grpId="1" animBg="1"/>
      <p:bldP spid="136" grpId="0"/>
      <p:bldP spid="136" grpId="1"/>
      <p:bldP spid="138" grpId="0" animBg="1"/>
      <p:bldP spid="138" grpId="1" animBg="1"/>
      <p:bldP spid="139" grpId="0"/>
      <p:bldP spid="139" grpId="1"/>
      <p:bldP spid="140" grpId="0" animBg="1"/>
      <p:bldP spid="140" grpId="1" animBg="1"/>
      <p:bldP spid="148" grpId="0" animBg="1"/>
      <p:bldP spid="148" grpId="1" animBg="1"/>
      <p:bldP spid="149" grpId="0"/>
      <p:bldP spid="149" grpId="1"/>
      <p:bldP spid="154" grpId="0" animBg="1"/>
      <p:bldP spid="154" grpId="1" animBg="1"/>
      <p:bldP spid="163" grpId="0" animBg="1"/>
      <p:bldP spid="163" grpId="1" animBg="1"/>
      <p:bldP spid="164" grpId="0"/>
      <p:bldP spid="164" grpId="1"/>
      <p:bldP spid="175" grpId="0" animBg="1"/>
      <p:bldP spid="175" grpId="1" animBg="1"/>
      <p:bldP spid="176" grpId="0" animBg="1"/>
      <p:bldP spid="176" grpId="1" animBg="1"/>
      <p:bldP spid="177" grpId="0"/>
      <p:bldP spid="177" grpId="1"/>
      <p:bldP spid="178" grpId="0" animBg="1"/>
      <p:bldP spid="178" grpId="1" animBg="1"/>
      <p:bldP spid="179" grpId="0"/>
      <p:bldP spid="179" grpId="1"/>
      <p:bldP spid="180" grpId="0" animBg="1"/>
      <p:bldP spid="180" grpId="1" animBg="1"/>
      <p:bldP spid="181" grpId="0" animBg="1"/>
      <p:bldP spid="181" grpId="1" animBg="1"/>
      <p:bldP spid="182" grpId="0"/>
      <p:bldP spid="182" grpId="1"/>
      <p:bldP spid="183" grpId="0" animBg="1"/>
      <p:bldP spid="183" grpId="1" animBg="1"/>
      <p:bldP spid="184" grpId="0" animBg="1"/>
      <p:bldP spid="184" grpId="1" animBg="1"/>
      <p:bldP spid="185" grpId="0"/>
      <p:bldP spid="185" grpId="1"/>
      <p:bldP spid="2" grpId="0" animBg="1"/>
      <p:bldP spid="2" grpId="1" animBg="1"/>
      <p:bldP spid="155" grpId="0" animBg="1"/>
      <p:bldP spid="155" grpId="1" animBg="1"/>
      <p:bldP spid="162" grpId="0" animBg="1"/>
      <p:bldP spid="162"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7F301-8D93-61EE-1C2C-195D74F59D97}"/>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BB8BDA39-D2F0-7FC1-FDF6-E4A72E6913AD}"/>
              </a:ext>
              <a:ext uri="{C183D7F6-B498-43B3-948B-1728B52AA6E4}">
                <adec:decorative xmlns:adec="http://schemas.microsoft.com/office/drawing/2017/decorative" val="1"/>
              </a:ext>
            </a:extLst>
          </p:cNvPr>
          <p:cNvGrpSpPr/>
          <p:nvPr/>
        </p:nvGrpSpPr>
        <p:grpSpPr>
          <a:xfrm rot="17495051">
            <a:off x="7381217" y="1818075"/>
            <a:ext cx="8187151" cy="7277549"/>
            <a:chOff x="-1641318" y="-299489"/>
            <a:chExt cx="8683276" cy="7718554"/>
          </a:xfrm>
        </p:grpSpPr>
        <p:grpSp>
          <p:nvGrpSpPr>
            <p:cNvPr id="15" name="Group 14">
              <a:extLst>
                <a:ext uri="{FF2B5EF4-FFF2-40B4-BE49-F238E27FC236}">
                  <a16:creationId xmlns:a16="http://schemas.microsoft.com/office/drawing/2014/main" id="{9E362848-E9A7-7523-0E01-37956DA0048E}"/>
                </a:ext>
              </a:extLst>
            </p:cNvPr>
            <p:cNvGrpSpPr/>
            <p:nvPr/>
          </p:nvGrpSpPr>
          <p:grpSpPr>
            <a:xfrm rot="13963223">
              <a:off x="-1235110" y="-252874"/>
              <a:ext cx="7671937" cy="7671942"/>
              <a:chOff x="-13073550" y="260470"/>
              <a:chExt cx="10868115" cy="10868116"/>
            </a:xfrm>
            <a:solidFill>
              <a:schemeClr val="bg1">
                <a:lumMod val="85000"/>
              </a:schemeClr>
            </a:solidFill>
          </p:grpSpPr>
          <p:grpSp>
            <p:nvGrpSpPr>
              <p:cNvPr id="147" name="Group 146">
                <a:extLst>
                  <a:ext uri="{FF2B5EF4-FFF2-40B4-BE49-F238E27FC236}">
                    <a16:creationId xmlns:a16="http://schemas.microsoft.com/office/drawing/2014/main" id="{280A0D02-8E6A-A637-E16F-811D9BC17D76}"/>
                  </a:ext>
                </a:extLst>
              </p:cNvPr>
              <p:cNvGrpSpPr/>
              <p:nvPr/>
            </p:nvGrpSpPr>
            <p:grpSpPr>
              <a:xfrm>
                <a:off x="-13073550" y="3398292"/>
                <a:ext cx="10868115" cy="4592474"/>
                <a:chOff x="-13073550" y="3398292"/>
                <a:chExt cx="10868115" cy="4592474"/>
              </a:xfrm>
              <a:grpFill/>
            </p:grpSpPr>
            <p:pic>
              <p:nvPicPr>
                <p:cNvPr id="154" name="Graphic 153">
                  <a:extLst>
                    <a:ext uri="{FF2B5EF4-FFF2-40B4-BE49-F238E27FC236}">
                      <a16:creationId xmlns:a16="http://schemas.microsoft.com/office/drawing/2014/main" id="{05EBE8F9-F011-2D84-8F9A-AF2F10ED3C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155" name="Graphic 154">
                  <a:extLst>
                    <a:ext uri="{FF2B5EF4-FFF2-40B4-BE49-F238E27FC236}">
                      <a16:creationId xmlns:a16="http://schemas.microsoft.com/office/drawing/2014/main" id="{85B17DE2-52CA-F8A5-914A-705020B028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148" name="Group 147">
                <a:extLst>
                  <a:ext uri="{FF2B5EF4-FFF2-40B4-BE49-F238E27FC236}">
                    <a16:creationId xmlns:a16="http://schemas.microsoft.com/office/drawing/2014/main" id="{994B3A65-2B75-64C3-CFC9-78F078A18F92}"/>
                  </a:ext>
                </a:extLst>
              </p:cNvPr>
              <p:cNvGrpSpPr/>
              <p:nvPr/>
            </p:nvGrpSpPr>
            <p:grpSpPr>
              <a:xfrm rot="18000000">
                <a:off x="-13073550" y="3398292"/>
                <a:ext cx="10868115" cy="4592474"/>
                <a:chOff x="-13073550" y="3398292"/>
                <a:chExt cx="10868115" cy="4592474"/>
              </a:xfrm>
              <a:grpFill/>
            </p:grpSpPr>
            <p:pic>
              <p:nvPicPr>
                <p:cNvPr id="152" name="Graphic 151">
                  <a:extLst>
                    <a:ext uri="{FF2B5EF4-FFF2-40B4-BE49-F238E27FC236}">
                      <a16:creationId xmlns:a16="http://schemas.microsoft.com/office/drawing/2014/main" id="{ECF7D7AB-055F-CBC3-7614-EE0432EE8E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153" name="Graphic 152">
                  <a:extLst>
                    <a:ext uri="{FF2B5EF4-FFF2-40B4-BE49-F238E27FC236}">
                      <a16:creationId xmlns:a16="http://schemas.microsoft.com/office/drawing/2014/main" id="{128236E1-49CD-6A99-63C0-63B9B3F1B6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149" name="Group 148">
                <a:extLst>
                  <a:ext uri="{FF2B5EF4-FFF2-40B4-BE49-F238E27FC236}">
                    <a16:creationId xmlns:a16="http://schemas.microsoft.com/office/drawing/2014/main" id="{5A879B8F-4F67-07A7-6D61-546E6A9A6A44}"/>
                  </a:ext>
                </a:extLst>
              </p:cNvPr>
              <p:cNvGrpSpPr/>
              <p:nvPr/>
            </p:nvGrpSpPr>
            <p:grpSpPr>
              <a:xfrm rot="3600000">
                <a:off x="-13073550" y="3398291"/>
                <a:ext cx="10868115" cy="4592474"/>
                <a:chOff x="-13073550" y="3398292"/>
                <a:chExt cx="10868115" cy="4592474"/>
              </a:xfrm>
              <a:grpFill/>
            </p:grpSpPr>
            <p:pic>
              <p:nvPicPr>
                <p:cNvPr id="150" name="Graphic 149">
                  <a:extLst>
                    <a:ext uri="{FF2B5EF4-FFF2-40B4-BE49-F238E27FC236}">
                      <a16:creationId xmlns:a16="http://schemas.microsoft.com/office/drawing/2014/main" id="{C84F71F9-D5B0-6C92-06C3-195D84DE0F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151" name="Graphic 150">
                  <a:extLst>
                    <a:ext uri="{FF2B5EF4-FFF2-40B4-BE49-F238E27FC236}">
                      <a16:creationId xmlns:a16="http://schemas.microsoft.com/office/drawing/2014/main" id="{6410964F-FB3C-B92D-D9EA-CCA68C725B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grpSp>
          <p:nvGrpSpPr>
            <p:cNvPr id="80" name="Graphic 5">
              <a:extLst>
                <a:ext uri="{FF2B5EF4-FFF2-40B4-BE49-F238E27FC236}">
                  <a16:creationId xmlns:a16="http://schemas.microsoft.com/office/drawing/2014/main" id="{ED8D5FEE-306F-DC97-A782-B96991B12EFA}"/>
                </a:ext>
              </a:extLst>
            </p:cNvPr>
            <p:cNvGrpSpPr/>
            <p:nvPr/>
          </p:nvGrpSpPr>
          <p:grpSpPr>
            <a:xfrm rot="15746055">
              <a:off x="-177888" y="1123433"/>
              <a:ext cx="5330696" cy="5499097"/>
              <a:chOff x="4071312" y="2489702"/>
              <a:chExt cx="3527293" cy="3638722"/>
            </a:xfrm>
            <a:noFill/>
          </p:grpSpPr>
          <p:sp>
            <p:nvSpPr>
              <p:cNvPr id="135" name="Freeform: Shape 134">
                <a:extLst>
                  <a:ext uri="{FF2B5EF4-FFF2-40B4-BE49-F238E27FC236}">
                    <a16:creationId xmlns:a16="http://schemas.microsoft.com/office/drawing/2014/main" id="{FB52097C-AEC0-7849-8B8E-CF0E1CCB937C}"/>
                  </a:ext>
                </a:extLst>
              </p:cNvPr>
              <p:cNvSpPr/>
              <p:nvPr/>
            </p:nvSpPr>
            <p:spPr>
              <a:xfrm>
                <a:off x="4071312" y="2489702"/>
                <a:ext cx="3259151" cy="3638722"/>
              </a:xfrm>
              <a:custGeom>
                <a:avLst/>
                <a:gdLst>
                  <a:gd name="connsiteX0" fmla="*/ 3079707 w 3259151"/>
                  <a:gd name="connsiteY0" fmla="*/ 3021953 h 3638722"/>
                  <a:gd name="connsiteX1" fmla="*/ 3132080 w 3259151"/>
                  <a:gd name="connsiteY1" fmla="*/ 1787369 h 3638722"/>
                  <a:gd name="connsiteX2" fmla="*/ 3107243 w 3259151"/>
                  <a:gd name="connsiteY2" fmla="*/ 829383 h 3638722"/>
                  <a:gd name="connsiteX3" fmla="*/ 1658848 w 3259151"/>
                  <a:gd name="connsiteY3" fmla="*/ 4990 h 3638722"/>
                  <a:gd name="connsiteX4" fmla="*/ 849418 w 3259151"/>
                  <a:gd name="connsiteY4" fmla="*/ 1005939 h 3638722"/>
                  <a:gd name="connsiteX5" fmla="*/ 4585 w 3259151"/>
                  <a:gd name="connsiteY5" fmla="*/ 2043526 h 3638722"/>
                  <a:gd name="connsiteX6" fmla="*/ 820725 w 3259151"/>
                  <a:gd name="connsiteY6" fmla="*/ 2918441 h 3638722"/>
                  <a:gd name="connsiteX7" fmla="*/ 2033249 w 3259151"/>
                  <a:gd name="connsiteY7" fmla="*/ 3633846 h 3638722"/>
                  <a:gd name="connsiteX8" fmla="*/ 3079785 w 3259151"/>
                  <a:gd name="connsiteY8" fmla="*/ 3022030 h 363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151" h="3638722">
                    <a:moveTo>
                      <a:pt x="3079707" y="3021953"/>
                    </a:moveTo>
                    <a:cubicBezTo>
                      <a:pt x="3412226" y="2666372"/>
                      <a:pt x="3192167" y="2234970"/>
                      <a:pt x="3132080" y="1787369"/>
                    </a:cubicBezTo>
                    <a:cubicBezTo>
                      <a:pt x="3085955" y="1443358"/>
                      <a:pt x="3380525" y="1084923"/>
                      <a:pt x="3107243" y="829383"/>
                    </a:cubicBezTo>
                    <a:cubicBezTo>
                      <a:pt x="2749194" y="494473"/>
                      <a:pt x="2109225" y="-58259"/>
                      <a:pt x="1658848" y="4990"/>
                    </a:cubicBezTo>
                    <a:cubicBezTo>
                      <a:pt x="1318153" y="52812"/>
                      <a:pt x="1102645" y="735127"/>
                      <a:pt x="849418" y="1005939"/>
                    </a:cubicBezTo>
                    <a:cubicBezTo>
                      <a:pt x="515743" y="1362755"/>
                      <a:pt x="-56967" y="1594538"/>
                      <a:pt x="4585" y="2043526"/>
                    </a:cubicBezTo>
                    <a:cubicBezTo>
                      <a:pt x="51559" y="2385918"/>
                      <a:pt x="548678" y="2663981"/>
                      <a:pt x="820725" y="2918441"/>
                    </a:cubicBezTo>
                    <a:cubicBezTo>
                      <a:pt x="1173298" y="3248183"/>
                      <a:pt x="1589043" y="3690075"/>
                      <a:pt x="2033249" y="3633846"/>
                    </a:cubicBezTo>
                    <a:cubicBezTo>
                      <a:pt x="2381349" y="3589726"/>
                      <a:pt x="2821390" y="3298397"/>
                      <a:pt x="3079785" y="3022030"/>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6" name="Freeform: Shape 135">
                <a:extLst>
                  <a:ext uri="{FF2B5EF4-FFF2-40B4-BE49-F238E27FC236}">
                    <a16:creationId xmlns:a16="http://schemas.microsoft.com/office/drawing/2014/main" id="{F882DB2B-261C-6863-F0A1-598C7DD98F09}"/>
                  </a:ext>
                </a:extLst>
              </p:cNvPr>
              <p:cNvSpPr/>
              <p:nvPr/>
            </p:nvSpPr>
            <p:spPr>
              <a:xfrm>
                <a:off x="4109618" y="2534620"/>
                <a:ext cx="3220782" cy="3579817"/>
              </a:xfrm>
              <a:custGeom>
                <a:avLst/>
                <a:gdLst>
                  <a:gd name="connsiteX0" fmla="*/ 791058 w 3220782"/>
                  <a:gd name="connsiteY0" fmla="*/ 2907154 h 3579817"/>
                  <a:gd name="connsiteX1" fmla="*/ 2002194 w 3220782"/>
                  <a:gd name="connsiteY1" fmla="*/ 3574659 h 3579817"/>
                  <a:gd name="connsiteX2" fmla="*/ 3028289 w 3220782"/>
                  <a:gd name="connsiteY2" fmla="*/ 2934613 h 3579817"/>
                  <a:gd name="connsiteX3" fmla="*/ 3129333 w 3220782"/>
                  <a:gd name="connsiteY3" fmla="*/ 1743455 h 3579817"/>
                  <a:gd name="connsiteX4" fmla="*/ 3052277 w 3220782"/>
                  <a:gd name="connsiteY4" fmla="*/ 731167 h 3579817"/>
                  <a:gd name="connsiteX5" fmla="*/ 1620928 w 3220782"/>
                  <a:gd name="connsiteY5" fmla="*/ 5581 h 3579817"/>
                  <a:gd name="connsiteX6" fmla="*/ 765913 w 3220782"/>
                  <a:gd name="connsiteY6" fmla="*/ 939888 h 3579817"/>
                  <a:gd name="connsiteX7" fmla="*/ 5000 w 3220782"/>
                  <a:gd name="connsiteY7" fmla="*/ 1991745 h 3579817"/>
                  <a:gd name="connsiteX8" fmla="*/ 791058 w 3220782"/>
                  <a:gd name="connsiteY8" fmla="*/ 2907231 h 357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782" h="3579817">
                    <a:moveTo>
                      <a:pt x="791058" y="2907154"/>
                    </a:moveTo>
                    <a:cubicBezTo>
                      <a:pt x="1139775" y="3222549"/>
                      <a:pt x="1564312" y="3630426"/>
                      <a:pt x="2002194" y="3574659"/>
                    </a:cubicBezTo>
                    <a:cubicBezTo>
                      <a:pt x="2362558" y="3528688"/>
                      <a:pt x="2770743" y="3219772"/>
                      <a:pt x="3028289" y="2934613"/>
                    </a:cubicBezTo>
                    <a:cubicBezTo>
                      <a:pt x="3345767" y="2583197"/>
                      <a:pt x="3188417" y="2184113"/>
                      <a:pt x="3129333" y="1743455"/>
                    </a:cubicBezTo>
                    <a:cubicBezTo>
                      <a:pt x="3081433" y="1386485"/>
                      <a:pt x="3334968" y="986244"/>
                      <a:pt x="3052277" y="731167"/>
                    </a:cubicBezTo>
                    <a:cubicBezTo>
                      <a:pt x="2698624" y="412069"/>
                      <a:pt x="2063823" y="-56434"/>
                      <a:pt x="1620928" y="5581"/>
                    </a:cubicBezTo>
                    <a:cubicBezTo>
                      <a:pt x="1267198" y="54946"/>
                      <a:pt x="1018908" y="659665"/>
                      <a:pt x="765913" y="939888"/>
                    </a:cubicBezTo>
                    <a:cubicBezTo>
                      <a:pt x="447664" y="1292461"/>
                      <a:pt x="-55549" y="1549929"/>
                      <a:pt x="5000" y="1991745"/>
                    </a:cubicBezTo>
                    <a:cubicBezTo>
                      <a:pt x="53516" y="2346477"/>
                      <a:pt x="510218" y="2653234"/>
                      <a:pt x="791058" y="2907231"/>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7" name="Freeform: Shape 136">
                <a:extLst>
                  <a:ext uri="{FF2B5EF4-FFF2-40B4-BE49-F238E27FC236}">
                    <a16:creationId xmlns:a16="http://schemas.microsoft.com/office/drawing/2014/main" id="{90B6323A-8C62-F716-906F-AC75813B48BB}"/>
                  </a:ext>
                </a:extLst>
              </p:cNvPr>
              <p:cNvSpPr/>
              <p:nvPr/>
            </p:nvSpPr>
            <p:spPr>
              <a:xfrm>
                <a:off x="4147825" y="2579175"/>
                <a:ext cx="3187979" cy="3521387"/>
              </a:xfrm>
              <a:custGeom>
                <a:avLst/>
                <a:gdLst>
                  <a:gd name="connsiteX0" fmla="*/ 761567 w 3187979"/>
                  <a:gd name="connsiteY0" fmla="*/ 2896229 h 3521387"/>
                  <a:gd name="connsiteX1" fmla="*/ 1971315 w 3187979"/>
                  <a:gd name="connsiteY1" fmla="*/ 3515912 h 3521387"/>
                  <a:gd name="connsiteX2" fmla="*/ 2977047 w 3187979"/>
                  <a:gd name="connsiteY2" fmla="*/ 2847635 h 3521387"/>
                  <a:gd name="connsiteX3" fmla="*/ 3126683 w 3187979"/>
                  <a:gd name="connsiteY3" fmla="*/ 1699825 h 3521387"/>
                  <a:gd name="connsiteX4" fmla="*/ 2997409 w 3187979"/>
                  <a:gd name="connsiteY4" fmla="*/ 633236 h 3521387"/>
                  <a:gd name="connsiteX5" fmla="*/ 1583183 w 3187979"/>
                  <a:gd name="connsiteY5" fmla="*/ 6380 h 3521387"/>
                  <a:gd name="connsiteX6" fmla="*/ 682583 w 3187979"/>
                  <a:gd name="connsiteY6" fmla="*/ 874121 h 3521387"/>
                  <a:gd name="connsiteX7" fmla="*/ 5513 w 3187979"/>
                  <a:gd name="connsiteY7" fmla="*/ 1940171 h 3521387"/>
                  <a:gd name="connsiteX8" fmla="*/ 761567 w 3187979"/>
                  <a:gd name="connsiteY8" fmla="*/ 2896229 h 352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979" h="3521387">
                    <a:moveTo>
                      <a:pt x="761567" y="2896229"/>
                    </a:moveTo>
                    <a:cubicBezTo>
                      <a:pt x="1106195" y="3197508"/>
                      <a:pt x="1539681" y="3571139"/>
                      <a:pt x="1971315" y="3515912"/>
                    </a:cubicBezTo>
                    <a:cubicBezTo>
                      <a:pt x="2343865" y="3468090"/>
                      <a:pt x="2720426" y="3141742"/>
                      <a:pt x="2977047" y="2847635"/>
                    </a:cubicBezTo>
                    <a:cubicBezTo>
                      <a:pt x="3279715" y="2500770"/>
                      <a:pt x="3184842" y="2133542"/>
                      <a:pt x="3126683" y="1699825"/>
                    </a:cubicBezTo>
                    <a:cubicBezTo>
                      <a:pt x="3077087" y="1329975"/>
                      <a:pt x="3289665" y="887620"/>
                      <a:pt x="2997409" y="633236"/>
                    </a:cubicBezTo>
                    <a:cubicBezTo>
                      <a:pt x="2648539" y="329565"/>
                      <a:pt x="2018520" y="-54246"/>
                      <a:pt x="1583183" y="6380"/>
                    </a:cubicBezTo>
                    <a:cubicBezTo>
                      <a:pt x="1216418" y="57287"/>
                      <a:pt x="935115" y="584257"/>
                      <a:pt x="682583" y="874121"/>
                    </a:cubicBezTo>
                    <a:cubicBezTo>
                      <a:pt x="379529" y="1222066"/>
                      <a:pt x="-53879" y="1505683"/>
                      <a:pt x="5513" y="1940171"/>
                    </a:cubicBezTo>
                    <a:cubicBezTo>
                      <a:pt x="55572" y="2307322"/>
                      <a:pt x="471703" y="2642848"/>
                      <a:pt x="761567" y="2896229"/>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8" name="Freeform: Shape 137">
                <a:extLst>
                  <a:ext uri="{FF2B5EF4-FFF2-40B4-BE49-F238E27FC236}">
                    <a16:creationId xmlns:a16="http://schemas.microsoft.com/office/drawing/2014/main" id="{B1067E91-1640-362F-DA26-D807CE213994}"/>
                  </a:ext>
                </a:extLst>
              </p:cNvPr>
              <p:cNvSpPr/>
              <p:nvPr/>
            </p:nvSpPr>
            <p:spPr>
              <a:xfrm>
                <a:off x="4185926" y="2623531"/>
                <a:ext cx="3162650" cy="3463280"/>
              </a:xfrm>
              <a:custGeom>
                <a:avLst/>
                <a:gdLst>
                  <a:gd name="connsiteX0" fmla="*/ 732182 w 3162650"/>
                  <a:gd name="connsiteY0" fmla="*/ 2885579 h 3463280"/>
                  <a:gd name="connsiteX1" fmla="*/ 1940541 w 3162650"/>
                  <a:gd name="connsiteY1" fmla="*/ 3457440 h 3463280"/>
                  <a:gd name="connsiteX2" fmla="*/ 2925910 w 3162650"/>
                  <a:gd name="connsiteY2" fmla="*/ 2760933 h 3463280"/>
                  <a:gd name="connsiteX3" fmla="*/ 3124217 w 3162650"/>
                  <a:gd name="connsiteY3" fmla="*/ 1656549 h 3463280"/>
                  <a:gd name="connsiteX4" fmla="*/ 2942725 w 3162650"/>
                  <a:gd name="connsiteY4" fmla="*/ 535658 h 3463280"/>
                  <a:gd name="connsiteX5" fmla="*/ 1545622 w 3162650"/>
                  <a:gd name="connsiteY5" fmla="*/ 7609 h 3463280"/>
                  <a:gd name="connsiteX6" fmla="*/ 599436 w 3162650"/>
                  <a:gd name="connsiteY6" fmla="*/ 808708 h 3463280"/>
                  <a:gd name="connsiteX7" fmla="*/ 6210 w 3162650"/>
                  <a:gd name="connsiteY7" fmla="*/ 1888949 h 3463280"/>
                  <a:gd name="connsiteX8" fmla="*/ 732182 w 3162650"/>
                  <a:gd name="connsiteY8" fmla="*/ 2885579 h 34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650" h="3463280">
                    <a:moveTo>
                      <a:pt x="732182" y="2885579"/>
                    </a:moveTo>
                    <a:cubicBezTo>
                      <a:pt x="1072413" y="3173052"/>
                      <a:pt x="1515232" y="3512050"/>
                      <a:pt x="1940541" y="3457440"/>
                    </a:cubicBezTo>
                    <a:cubicBezTo>
                      <a:pt x="2325355" y="3407689"/>
                      <a:pt x="2670370" y="3064218"/>
                      <a:pt x="2925910" y="2760933"/>
                    </a:cubicBezTo>
                    <a:cubicBezTo>
                      <a:pt x="3214077" y="2418850"/>
                      <a:pt x="3181450" y="2083246"/>
                      <a:pt x="3124217" y="1656549"/>
                    </a:cubicBezTo>
                    <a:cubicBezTo>
                      <a:pt x="3072847" y="1273817"/>
                      <a:pt x="3244776" y="789270"/>
                      <a:pt x="2942725" y="535658"/>
                    </a:cubicBezTo>
                    <a:cubicBezTo>
                      <a:pt x="2599022" y="247105"/>
                      <a:pt x="1973399" y="-51783"/>
                      <a:pt x="1545622" y="7609"/>
                    </a:cubicBezTo>
                    <a:cubicBezTo>
                      <a:pt x="1165821" y="60059"/>
                      <a:pt x="851352" y="508970"/>
                      <a:pt x="599436" y="808708"/>
                    </a:cubicBezTo>
                    <a:cubicBezTo>
                      <a:pt x="311192" y="1151639"/>
                      <a:pt x="-52025" y="1461712"/>
                      <a:pt x="6210" y="1888949"/>
                    </a:cubicBezTo>
                    <a:cubicBezTo>
                      <a:pt x="57888" y="2268441"/>
                      <a:pt x="433139" y="2632970"/>
                      <a:pt x="732182" y="2885579"/>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9" name="Freeform: Shape 138">
                <a:extLst>
                  <a:ext uri="{FF2B5EF4-FFF2-40B4-BE49-F238E27FC236}">
                    <a16:creationId xmlns:a16="http://schemas.microsoft.com/office/drawing/2014/main" id="{01AB34B0-58DB-DC5B-E81C-7B4DDA457B17}"/>
                  </a:ext>
                </a:extLst>
              </p:cNvPr>
              <p:cNvSpPr/>
              <p:nvPr/>
            </p:nvSpPr>
            <p:spPr>
              <a:xfrm>
                <a:off x="4223622" y="2666959"/>
                <a:ext cx="3145783" cy="3406134"/>
              </a:xfrm>
              <a:custGeom>
                <a:avLst/>
                <a:gdLst>
                  <a:gd name="connsiteX0" fmla="*/ 703202 w 3145783"/>
                  <a:gd name="connsiteY0" fmla="*/ 2875858 h 3406134"/>
                  <a:gd name="connsiteX1" fmla="*/ 1910173 w 3145783"/>
                  <a:gd name="connsiteY1" fmla="*/ 3399820 h 3406134"/>
                  <a:gd name="connsiteX2" fmla="*/ 2875101 w 3145783"/>
                  <a:gd name="connsiteY2" fmla="*/ 2675082 h 3406134"/>
                  <a:gd name="connsiteX3" fmla="*/ 3122003 w 3145783"/>
                  <a:gd name="connsiteY3" fmla="*/ 1614047 h 3406134"/>
                  <a:gd name="connsiteX4" fmla="*/ 2888291 w 3145783"/>
                  <a:gd name="connsiteY4" fmla="*/ 438855 h 3406134"/>
                  <a:gd name="connsiteX5" fmla="*/ 1508312 w 3145783"/>
                  <a:gd name="connsiteY5" fmla="*/ 9612 h 3406134"/>
                  <a:gd name="connsiteX6" fmla="*/ 516541 w 3145783"/>
                  <a:gd name="connsiteY6" fmla="*/ 744146 h 3406134"/>
                  <a:gd name="connsiteX7" fmla="*/ 7234 w 3145783"/>
                  <a:gd name="connsiteY7" fmla="*/ 1838580 h 3406134"/>
                  <a:gd name="connsiteX8" fmla="*/ 703125 w 3145783"/>
                  <a:gd name="connsiteY8" fmla="*/ 2875858 h 340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5783" h="3406134">
                    <a:moveTo>
                      <a:pt x="703202" y="2875858"/>
                    </a:moveTo>
                    <a:cubicBezTo>
                      <a:pt x="1038729" y="3149756"/>
                      <a:pt x="1491188" y="3453967"/>
                      <a:pt x="1910173" y="3399820"/>
                    </a:cubicBezTo>
                    <a:cubicBezTo>
                      <a:pt x="2307174" y="3348218"/>
                      <a:pt x="2620872" y="2987778"/>
                      <a:pt x="2875101" y="2675082"/>
                    </a:cubicBezTo>
                    <a:cubicBezTo>
                      <a:pt x="3149077" y="2338167"/>
                      <a:pt x="3178310" y="2033802"/>
                      <a:pt x="3122003" y="1614047"/>
                    </a:cubicBezTo>
                    <a:cubicBezTo>
                      <a:pt x="3068936" y="1218434"/>
                      <a:pt x="3200369" y="691464"/>
                      <a:pt x="2888291" y="438855"/>
                    </a:cubicBezTo>
                    <a:cubicBezTo>
                      <a:pt x="2549988" y="165034"/>
                      <a:pt x="1928530" y="-48546"/>
                      <a:pt x="1508312" y="9612"/>
                    </a:cubicBezTo>
                    <a:cubicBezTo>
                      <a:pt x="1115476" y="63605"/>
                      <a:pt x="767685" y="434304"/>
                      <a:pt x="516541" y="744146"/>
                    </a:cubicBezTo>
                    <a:cubicBezTo>
                      <a:pt x="242797" y="1081832"/>
                      <a:pt x="-49998" y="1418593"/>
                      <a:pt x="7234" y="1838580"/>
                    </a:cubicBezTo>
                    <a:cubicBezTo>
                      <a:pt x="60456" y="2230413"/>
                      <a:pt x="394749" y="2624098"/>
                      <a:pt x="703125" y="2875858"/>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0" name="Freeform: Shape 139">
                <a:extLst>
                  <a:ext uri="{FF2B5EF4-FFF2-40B4-BE49-F238E27FC236}">
                    <a16:creationId xmlns:a16="http://schemas.microsoft.com/office/drawing/2014/main" id="{E4902C43-6AF5-2865-F322-F9204BC352D2}"/>
                  </a:ext>
                </a:extLst>
              </p:cNvPr>
              <p:cNvSpPr/>
              <p:nvPr/>
            </p:nvSpPr>
            <p:spPr>
              <a:xfrm>
                <a:off x="4260986" y="2709255"/>
                <a:ext cx="3135893" cy="3350272"/>
              </a:xfrm>
              <a:custGeom>
                <a:avLst/>
                <a:gdLst>
                  <a:gd name="connsiteX0" fmla="*/ 674554 w 3135893"/>
                  <a:gd name="connsiteY0" fmla="*/ 2867269 h 3350272"/>
                  <a:gd name="connsiteX1" fmla="*/ 1880214 w 3135893"/>
                  <a:gd name="connsiteY1" fmla="*/ 3343408 h 3350272"/>
                  <a:gd name="connsiteX2" fmla="*/ 2824779 w 3135893"/>
                  <a:gd name="connsiteY2" fmla="*/ 2590440 h 3350272"/>
                  <a:gd name="connsiteX3" fmla="*/ 3120352 w 3135893"/>
                  <a:gd name="connsiteY3" fmla="*/ 1572830 h 3350272"/>
                  <a:gd name="connsiteX4" fmla="*/ 2834498 w 3135893"/>
                  <a:gd name="connsiteY4" fmla="*/ 343337 h 3350272"/>
                  <a:gd name="connsiteX5" fmla="*/ 1471565 w 3135893"/>
                  <a:gd name="connsiteY5" fmla="*/ 12824 h 3350272"/>
                  <a:gd name="connsiteX6" fmla="*/ 434209 w 3135893"/>
                  <a:gd name="connsiteY6" fmla="*/ 680715 h 3350272"/>
                  <a:gd name="connsiteX7" fmla="*/ 8746 w 3135893"/>
                  <a:gd name="connsiteY7" fmla="*/ 1789341 h 3350272"/>
                  <a:gd name="connsiteX8" fmla="*/ 674631 w 3135893"/>
                  <a:gd name="connsiteY8" fmla="*/ 2867192 h 335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893" h="3350272">
                    <a:moveTo>
                      <a:pt x="674554" y="2867269"/>
                    </a:moveTo>
                    <a:cubicBezTo>
                      <a:pt x="1005144" y="3127900"/>
                      <a:pt x="1467477" y="3396938"/>
                      <a:pt x="1880214" y="3343408"/>
                    </a:cubicBezTo>
                    <a:cubicBezTo>
                      <a:pt x="2289402" y="3289956"/>
                      <a:pt x="2572016" y="2912777"/>
                      <a:pt x="2824779" y="2590440"/>
                    </a:cubicBezTo>
                    <a:cubicBezTo>
                      <a:pt x="3084794" y="2258847"/>
                      <a:pt x="3175656" y="1985567"/>
                      <a:pt x="3120352" y="1572830"/>
                    </a:cubicBezTo>
                    <a:cubicBezTo>
                      <a:pt x="3065587" y="1164336"/>
                      <a:pt x="3156758" y="594635"/>
                      <a:pt x="2834498" y="343337"/>
                    </a:cubicBezTo>
                    <a:cubicBezTo>
                      <a:pt x="2512238" y="92039"/>
                      <a:pt x="1884302" y="-44023"/>
                      <a:pt x="1471565" y="12824"/>
                    </a:cubicBezTo>
                    <a:cubicBezTo>
                      <a:pt x="1065694" y="68359"/>
                      <a:pt x="684273" y="360692"/>
                      <a:pt x="434209" y="680715"/>
                    </a:cubicBezTo>
                    <a:cubicBezTo>
                      <a:pt x="174658" y="1012848"/>
                      <a:pt x="-47330" y="1376605"/>
                      <a:pt x="8746" y="1789341"/>
                    </a:cubicBezTo>
                    <a:cubicBezTo>
                      <a:pt x="63510" y="2193593"/>
                      <a:pt x="356691" y="2616588"/>
                      <a:pt x="674631" y="2867192"/>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1" name="Freeform: Shape 140">
                <a:extLst>
                  <a:ext uri="{FF2B5EF4-FFF2-40B4-BE49-F238E27FC236}">
                    <a16:creationId xmlns:a16="http://schemas.microsoft.com/office/drawing/2014/main" id="{BF9F2029-075A-C28A-202E-26EDBA889FB1}"/>
                  </a:ext>
                </a:extLst>
              </p:cNvPr>
              <p:cNvSpPr/>
              <p:nvPr/>
            </p:nvSpPr>
            <p:spPr>
              <a:xfrm>
                <a:off x="4297185" y="2745782"/>
                <a:ext cx="3130741" cy="3300265"/>
              </a:xfrm>
              <a:custGeom>
                <a:avLst/>
                <a:gdLst>
                  <a:gd name="connsiteX0" fmla="*/ 647071 w 3130741"/>
                  <a:gd name="connsiteY0" fmla="*/ 2864372 h 3300265"/>
                  <a:gd name="connsiteX1" fmla="*/ 1851342 w 3130741"/>
                  <a:gd name="connsiteY1" fmla="*/ 3292689 h 3300265"/>
                  <a:gd name="connsiteX2" fmla="*/ 2775545 w 3130741"/>
                  <a:gd name="connsiteY2" fmla="*/ 2511491 h 3300265"/>
                  <a:gd name="connsiteX3" fmla="*/ 3119711 w 3130741"/>
                  <a:gd name="connsiteY3" fmla="*/ 1537229 h 3300265"/>
                  <a:gd name="connsiteX4" fmla="*/ 2781639 w 3130741"/>
                  <a:gd name="connsiteY4" fmla="*/ 253435 h 3300265"/>
                  <a:gd name="connsiteX5" fmla="*/ 1435829 w 3130741"/>
                  <a:gd name="connsiteY5" fmla="*/ 21729 h 3300265"/>
                  <a:gd name="connsiteX6" fmla="*/ 352887 w 3130741"/>
                  <a:gd name="connsiteY6" fmla="*/ 622977 h 3300265"/>
                  <a:gd name="connsiteX7" fmla="*/ 11267 w 3130741"/>
                  <a:gd name="connsiteY7" fmla="*/ 1745873 h 3300265"/>
                  <a:gd name="connsiteX8" fmla="*/ 647071 w 3130741"/>
                  <a:gd name="connsiteY8" fmla="*/ 2864295 h 330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741" h="3300265">
                    <a:moveTo>
                      <a:pt x="647071" y="2864372"/>
                    </a:moveTo>
                    <a:cubicBezTo>
                      <a:pt x="972571" y="3111968"/>
                      <a:pt x="1444853" y="3345679"/>
                      <a:pt x="1851342" y="3292689"/>
                    </a:cubicBezTo>
                    <a:cubicBezTo>
                      <a:pt x="2272795" y="3237385"/>
                      <a:pt x="2524556" y="2843624"/>
                      <a:pt x="2775545" y="2511491"/>
                    </a:cubicBezTo>
                    <a:cubicBezTo>
                      <a:pt x="3021907" y="2185529"/>
                      <a:pt x="3174166" y="1943024"/>
                      <a:pt x="3119711" y="1537229"/>
                    </a:cubicBezTo>
                    <a:cubicBezTo>
                      <a:pt x="3063172" y="1115777"/>
                      <a:pt x="3114388" y="503190"/>
                      <a:pt x="2781639" y="253435"/>
                    </a:cubicBezTo>
                    <a:cubicBezTo>
                      <a:pt x="2455059" y="8308"/>
                      <a:pt x="1841007" y="-33884"/>
                      <a:pt x="1435829" y="21729"/>
                    </a:cubicBezTo>
                    <a:cubicBezTo>
                      <a:pt x="1016845" y="78884"/>
                      <a:pt x="601640" y="292464"/>
                      <a:pt x="352887" y="622977"/>
                    </a:cubicBezTo>
                    <a:cubicBezTo>
                      <a:pt x="107297" y="949325"/>
                      <a:pt x="-43651" y="1340387"/>
                      <a:pt x="11267" y="1745873"/>
                    </a:cubicBezTo>
                    <a:cubicBezTo>
                      <a:pt x="67574" y="2162466"/>
                      <a:pt x="319412" y="2615080"/>
                      <a:pt x="647071" y="2864295"/>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2" name="Freeform: Shape 141">
                <a:extLst>
                  <a:ext uri="{FF2B5EF4-FFF2-40B4-BE49-F238E27FC236}">
                    <a16:creationId xmlns:a16="http://schemas.microsoft.com/office/drawing/2014/main" id="{E1E4BB56-42C5-643C-5E40-51B052620DBC}"/>
                  </a:ext>
                </a:extLst>
              </p:cNvPr>
              <p:cNvSpPr/>
              <p:nvPr/>
            </p:nvSpPr>
            <p:spPr>
              <a:xfrm>
                <a:off x="4331073" y="2769810"/>
                <a:ext cx="3129679" cy="3263042"/>
              </a:xfrm>
              <a:custGeom>
                <a:avLst/>
                <a:gdLst>
                  <a:gd name="connsiteX0" fmla="*/ 621899 w 3129679"/>
                  <a:gd name="connsiteY0" fmla="*/ 2874051 h 3263042"/>
                  <a:gd name="connsiteX1" fmla="*/ 1824782 w 3129679"/>
                  <a:gd name="connsiteY1" fmla="*/ 3254546 h 3263042"/>
                  <a:gd name="connsiteX2" fmla="*/ 2728544 w 3129679"/>
                  <a:gd name="connsiteY2" fmla="*/ 2445116 h 3263042"/>
                  <a:gd name="connsiteX3" fmla="*/ 3121380 w 3129679"/>
                  <a:gd name="connsiteY3" fmla="*/ 1514281 h 3263042"/>
                  <a:gd name="connsiteX4" fmla="*/ 2731090 w 3129679"/>
                  <a:gd name="connsiteY4" fmla="*/ 176262 h 3263042"/>
                  <a:gd name="connsiteX5" fmla="*/ 1402404 w 3129679"/>
                  <a:gd name="connsiteY5" fmla="*/ 43363 h 3263042"/>
                  <a:gd name="connsiteX6" fmla="*/ 273877 w 3129679"/>
                  <a:gd name="connsiteY6" fmla="*/ 578045 h 3263042"/>
                  <a:gd name="connsiteX7" fmla="*/ 16177 w 3129679"/>
                  <a:gd name="connsiteY7" fmla="*/ 1715134 h 3263042"/>
                  <a:gd name="connsiteX8" fmla="*/ 621899 w 3129679"/>
                  <a:gd name="connsiteY8" fmla="*/ 2874205 h 32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9679" h="3263042">
                    <a:moveTo>
                      <a:pt x="621899" y="2874051"/>
                    </a:moveTo>
                    <a:cubicBezTo>
                      <a:pt x="941999" y="3108842"/>
                      <a:pt x="1424618" y="3306996"/>
                      <a:pt x="1824782" y="3254546"/>
                    </a:cubicBezTo>
                    <a:cubicBezTo>
                      <a:pt x="2258421" y="3197313"/>
                      <a:pt x="2479637" y="2787277"/>
                      <a:pt x="2728544" y="2445116"/>
                    </a:cubicBezTo>
                    <a:cubicBezTo>
                      <a:pt x="2961485" y="2124939"/>
                      <a:pt x="3174833" y="1913056"/>
                      <a:pt x="3121380" y="1514281"/>
                    </a:cubicBezTo>
                    <a:cubicBezTo>
                      <a:pt x="3063145" y="1079947"/>
                      <a:pt x="3074561" y="424089"/>
                      <a:pt x="2731090" y="176262"/>
                    </a:cubicBezTo>
                    <a:cubicBezTo>
                      <a:pt x="2410681" y="-54982"/>
                      <a:pt x="1800022" y="-10939"/>
                      <a:pt x="1402404" y="43363"/>
                    </a:cubicBezTo>
                    <a:cubicBezTo>
                      <a:pt x="970384" y="102060"/>
                      <a:pt x="521009" y="236734"/>
                      <a:pt x="273877" y="578045"/>
                    </a:cubicBezTo>
                    <a:cubicBezTo>
                      <a:pt x="41862" y="898377"/>
                      <a:pt x="-37739" y="1316898"/>
                      <a:pt x="16177" y="1715134"/>
                    </a:cubicBezTo>
                    <a:cubicBezTo>
                      <a:pt x="74026" y="2144068"/>
                      <a:pt x="284289" y="2626532"/>
                      <a:pt x="621899" y="2874205"/>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3" name="Freeform: Shape 142">
                <a:extLst>
                  <a:ext uri="{FF2B5EF4-FFF2-40B4-BE49-F238E27FC236}">
                    <a16:creationId xmlns:a16="http://schemas.microsoft.com/office/drawing/2014/main" id="{95A13438-52E8-FDA8-1697-FDB21B2D16E4}"/>
                  </a:ext>
                </a:extLst>
              </p:cNvPr>
              <p:cNvSpPr/>
              <p:nvPr/>
            </p:nvSpPr>
            <p:spPr>
              <a:xfrm>
                <a:off x="4358871" y="2771233"/>
                <a:ext cx="3135688" cy="3248662"/>
              </a:xfrm>
              <a:custGeom>
                <a:avLst/>
                <a:gdLst>
                  <a:gd name="connsiteX0" fmla="*/ 602817 w 3135688"/>
                  <a:gd name="connsiteY0" fmla="*/ 2906335 h 3248662"/>
                  <a:gd name="connsiteX1" fmla="*/ 1804311 w 3135688"/>
                  <a:gd name="connsiteY1" fmla="*/ 3238930 h 3248662"/>
                  <a:gd name="connsiteX2" fmla="*/ 2687711 w 3135688"/>
                  <a:gd name="connsiteY2" fmla="*/ 2401271 h 3248662"/>
                  <a:gd name="connsiteX3" fmla="*/ 3129140 w 3135688"/>
                  <a:gd name="connsiteY3" fmla="*/ 1513860 h 3248662"/>
                  <a:gd name="connsiteX4" fmla="*/ 2686631 w 3135688"/>
                  <a:gd name="connsiteY4" fmla="*/ 121540 h 3248662"/>
                  <a:gd name="connsiteX5" fmla="*/ 1375068 w 3135688"/>
                  <a:gd name="connsiteY5" fmla="*/ 87448 h 3248662"/>
                  <a:gd name="connsiteX6" fmla="*/ 200956 w 3135688"/>
                  <a:gd name="connsiteY6" fmla="*/ 555488 h 3248662"/>
                  <a:gd name="connsiteX7" fmla="*/ 27099 w 3135688"/>
                  <a:gd name="connsiteY7" fmla="*/ 1706769 h 3248662"/>
                  <a:gd name="connsiteX8" fmla="*/ 602817 w 3135688"/>
                  <a:gd name="connsiteY8" fmla="*/ 2906412 h 324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688" h="3248662">
                    <a:moveTo>
                      <a:pt x="602817" y="2906335"/>
                    </a:moveTo>
                    <a:cubicBezTo>
                      <a:pt x="917441" y="3128631"/>
                      <a:pt x="1410472" y="3290840"/>
                      <a:pt x="1804311" y="3238930"/>
                    </a:cubicBezTo>
                    <a:cubicBezTo>
                      <a:pt x="2250214" y="3179847"/>
                      <a:pt x="2441195" y="2753612"/>
                      <a:pt x="2687711" y="2401271"/>
                    </a:cubicBezTo>
                    <a:cubicBezTo>
                      <a:pt x="2907538" y="2087032"/>
                      <a:pt x="3181668" y="1905617"/>
                      <a:pt x="3129140" y="1513860"/>
                    </a:cubicBezTo>
                    <a:cubicBezTo>
                      <a:pt x="3069209" y="1066646"/>
                      <a:pt x="3040978" y="367208"/>
                      <a:pt x="2686631" y="121540"/>
                    </a:cubicBezTo>
                    <a:cubicBezTo>
                      <a:pt x="2372624" y="-96128"/>
                      <a:pt x="1765128" y="34381"/>
                      <a:pt x="1375068" y="87448"/>
                    </a:cubicBezTo>
                    <a:cubicBezTo>
                      <a:pt x="930013" y="147688"/>
                      <a:pt x="446083" y="203301"/>
                      <a:pt x="200956" y="555488"/>
                    </a:cubicBezTo>
                    <a:cubicBezTo>
                      <a:pt x="-17715" y="869649"/>
                      <a:pt x="-25660" y="1315784"/>
                      <a:pt x="27099" y="1706769"/>
                    </a:cubicBezTo>
                    <a:cubicBezTo>
                      <a:pt x="86568" y="2148122"/>
                      <a:pt x="255026" y="2660667"/>
                      <a:pt x="602817" y="2906412"/>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4" name="Freeform: Shape 143">
                <a:extLst>
                  <a:ext uri="{FF2B5EF4-FFF2-40B4-BE49-F238E27FC236}">
                    <a16:creationId xmlns:a16="http://schemas.microsoft.com/office/drawing/2014/main" id="{B8AA639A-86B4-2779-DDB4-05524C76FD8D}"/>
                  </a:ext>
                </a:extLst>
              </p:cNvPr>
              <p:cNvSpPr/>
              <p:nvPr/>
            </p:nvSpPr>
            <p:spPr>
              <a:xfrm>
                <a:off x="4372952" y="2753381"/>
                <a:ext cx="3156027" cy="3254119"/>
              </a:xfrm>
              <a:custGeom>
                <a:avLst/>
                <a:gdLst>
                  <a:gd name="connsiteX0" fmla="*/ 597452 w 3156027"/>
                  <a:gd name="connsiteY0" fmla="*/ 2957894 h 3254119"/>
                  <a:gd name="connsiteX1" fmla="*/ 1797558 w 3156027"/>
                  <a:gd name="connsiteY1" fmla="*/ 3242667 h 3254119"/>
                  <a:gd name="connsiteX2" fmla="*/ 2660594 w 3156027"/>
                  <a:gd name="connsiteY2" fmla="*/ 2376700 h 3254119"/>
                  <a:gd name="connsiteX3" fmla="*/ 3150695 w 3156027"/>
                  <a:gd name="connsiteY3" fmla="*/ 1532638 h 3254119"/>
                  <a:gd name="connsiteX4" fmla="*/ 2655966 w 3156027"/>
                  <a:gd name="connsiteY4" fmla="*/ 86017 h 3254119"/>
                  <a:gd name="connsiteX5" fmla="*/ 1361450 w 3156027"/>
                  <a:gd name="connsiteY5" fmla="*/ 150654 h 3254119"/>
                  <a:gd name="connsiteX6" fmla="*/ 141752 w 3156027"/>
                  <a:gd name="connsiteY6" fmla="*/ 552129 h 3254119"/>
                  <a:gd name="connsiteX7" fmla="*/ 51738 w 3156027"/>
                  <a:gd name="connsiteY7" fmla="*/ 1717602 h 3254119"/>
                  <a:gd name="connsiteX8" fmla="*/ 597374 w 3156027"/>
                  <a:gd name="connsiteY8" fmla="*/ 2957816 h 3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027" h="3254119">
                    <a:moveTo>
                      <a:pt x="597452" y="2957894"/>
                    </a:moveTo>
                    <a:cubicBezTo>
                      <a:pt x="906445" y="3167925"/>
                      <a:pt x="1410044" y="3294037"/>
                      <a:pt x="1797558" y="3242667"/>
                    </a:cubicBezTo>
                    <a:cubicBezTo>
                      <a:pt x="2255648" y="3181732"/>
                      <a:pt x="2416778" y="2739608"/>
                      <a:pt x="2660594" y="2376700"/>
                    </a:cubicBezTo>
                    <a:cubicBezTo>
                      <a:pt x="2867541" y="2068555"/>
                      <a:pt x="3202297" y="1917452"/>
                      <a:pt x="3150695" y="1532638"/>
                    </a:cubicBezTo>
                    <a:cubicBezTo>
                      <a:pt x="3088989" y="1072542"/>
                      <a:pt x="3021574" y="329061"/>
                      <a:pt x="2655966" y="86017"/>
                    </a:cubicBezTo>
                    <a:cubicBezTo>
                      <a:pt x="2348516" y="-118385"/>
                      <a:pt x="1744028" y="98898"/>
                      <a:pt x="1361450" y="150654"/>
                    </a:cubicBezTo>
                    <a:cubicBezTo>
                      <a:pt x="903359" y="212437"/>
                      <a:pt x="384566" y="188680"/>
                      <a:pt x="141752" y="552129"/>
                    </a:cubicBezTo>
                    <a:cubicBezTo>
                      <a:pt x="-63883" y="859965"/>
                      <a:pt x="60" y="1333867"/>
                      <a:pt x="51738" y="1717602"/>
                    </a:cubicBezTo>
                    <a:cubicBezTo>
                      <a:pt x="112750" y="2171296"/>
                      <a:pt x="239248" y="2714386"/>
                      <a:pt x="597374" y="2957816"/>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5" name="Freeform: Shape 144">
                <a:extLst>
                  <a:ext uri="{FF2B5EF4-FFF2-40B4-BE49-F238E27FC236}">
                    <a16:creationId xmlns:a16="http://schemas.microsoft.com/office/drawing/2014/main" id="{FB94A55B-620B-784C-9AE8-E909FDBE0D0D}"/>
                  </a:ext>
                </a:extLst>
              </p:cNvPr>
              <p:cNvSpPr/>
              <p:nvPr/>
            </p:nvSpPr>
            <p:spPr>
              <a:xfrm>
                <a:off x="4369454" y="2723578"/>
                <a:ext cx="3194199" cy="3272228"/>
              </a:xfrm>
              <a:custGeom>
                <a:avLst/>
                <a:gdLst>
                  <a:gd name="connsiteX0" fmla="*/ 609666 w 3194199"/>
                  <a:gd name="connsiteY0" fmla="*/ 3021327 h 3272228"/>
                  <a:gd name="connsiteX1" fmla="*/ 1808461 w 3194199"/>
                  <a:gd name="connsiteY1" fmla="*/ 3258278 h 3272228"/>
                  <a:gd name="connsiteX2" fmla="*/ 2651057 w 3194199"/>
                  <a:gd name="connsiteY2" fmla="*/ 2364080 h 3272228"/>
                  <a:gd name="connsiteX3" fmla="*/ 3189751 w 3194199"/>
                  <a:gd name="connsiteY3" fmla="*/ 1563444 h 3272228"/>
                  <a:gd name="connsiteX4" fmla="*/ 2642804 w 3194199"/>
                  <a:gd name="connsiteY4" fmla="*/ 62522 h 3272228"/>
                  <a:gd name="connsiteX5" fmla="*/ 1365411 w 3194199"/>
                  <a:gd name="connsiteY5" fmla="*/ 225965 h 3272228"/>
                  <a:gd name="connsiteX6" fmla="*/ 100128 w 3194199"/>
                  <a:gd name="connsiteY6" fmla="*/ 560798 h 3272228"/>
                  <a:gd name="connsiteX7" fmla="*/ 94034 w 3194199"/>
                  <a:gd name="connsiteY7" fmla="*/ 1740540 h 3272228"/>
                  <a:gd name="connsiteX8" fmla="*/ 609589 w 3194199"/>
                  <a:gd name="connsiteY8" fmla="*/ 3021327 h 32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199" h="3272228">
                    <a:moveTo>
                      <a:pt x="609666" y="3021327"/>
                    </a:moveTo>
                    <a:cubicBezTo>
                      <a:pt x="912874" y="3219326"/>
                      <a:pt x="1427194" y="3309031"/>
                      <a:pt x="1808461" y="3258278"/>
                    </a:cubicBezTo>
                    <a:cubicBezTo>
                      <a:pt x="2278815" y="3195492"/>
                      <a:pt x="2410481" y="2737710"/>
                      <a:pt x="2651057" y="2364080"/>
                    </a:cubicBezTo>
                    <a:cubicBezTo>
                      <a:pt x="2845431" y="2062183"/>
                      <a:pt x="3240427" y="1941240"/>
                      <a:pt x="3189751" y="1563444"/>
                    </a:cubicBezTo>
                    <a:cubicBezTo>
                      <a:pt x="3126348" y="1090390"/>
                      <a:pt x="3019828" y="302481"/>
                      <a:pt x="2642804" y="62522"/>
                    </a:cubicBezTo>
                    <a:cubicBezTo>
                      <a:pt x="2342064" y="-128844"/>
                      <a:pt x="1740430" y="175444"/>
                      <a:pt x="1365411" y="225965"/>
                    </a:cubicBezTo>
                    <a:cubicBezTo>
                      <a:pt x="894285" y="289291"/>
                      <a:pt x="340087" y="185934"/>
                      <a:pt x="100128" y="560798"/>
                    </a:cubicBezTo>
                    <a:cubicBezTo>
                      <a:pt x="-92781" y="862155"/>
                      <a:pt x="43435" y="1364056"/>
                      <a:pt x="94034" y="1740540"/>
                    </a:cubicBezTo>
                    <a:cubicBezTo>
                      <a:pt x="156589" y="2206653"/>
                      <a:pt x="240972" y="2780596"/>
                      <a:pt x="609589" y="3021327"/>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6" name="Freeform: Shape 145">
                <a:extLst>
                  <a:ext uri="{FF2B5EF4-FFF2-40B4-BE49-F238E27FC236}">
                    <a16:creationId xmlns:a16="http://schemas.microsoft.com/office/drawing/2014/main" id="{79D5EB97-7036-A60A-EE21-6C3828200A49}"/>
                  </a:ext>
                </a:extLst>
              </p:cNvPr>
              <p:cNvSpPr/>
              <p:nvPr/>
            </p:nvSpPr>
            <p:spPr>
              <a:xfrm>
                <a:off x="4352455" y="2686397"/>
                <a:ext cx="3246150" cy="3299210"/>
              </a:xfrm>
              <a:custGeom>
                <a:avLst/>
                <a:gdLst>
                  <a:gd name="connsiteX0" fmla="*/ 1832787 w 3246150"/>
                  <a:gd name="connsiteY0" fmla="*/ 3281344 h 3299210"/>
                  <a:gd name="connsiteX1" fmla="*/ 2655021 w 3246150"/>
                  <a:gd name="connsiteY1" fmla="*/ 2358915 h 3299210"/>
                  <a:gd name="connsiteX2" fmla="*/ 3242385 w 3246150"/>
                  <a:gd name="connsiteY2" fmla="*/ 1601628 h 3299210"/>
                  <a:gd name="connsiteX3" fmla="*/ 2643296 w 3246150"/>
                  <a:gd name="connsiteY3" fmla="*/ 46404 h 3299210"/>
                  <a:gd name="connsiteX4" fmla="*/ 1383027 w 3246150"/>
                  <a:gd name="connsiteY4" fmla="*/ 308655 h 3299210"/>
                  <a:gd name="connsiteX5" fmla="*/ 72158 w 3246150"/>
                  <a:gd name="connsiteY5" fmla="*/ 576844 h 3299210"/>
                  <a:gd name="connsiteX6" fmla="*/ 149908 w 3246150"/>
                  <a:gd name="connsiteY6" fmla="*/ 1770779 h 3299210"/>
                  <a:gd name="connsiteX7" fmla="*/ 635458 w 3246150"/>
                  <a:gd name="connsiteY7" fmla="*/ 3092214 h 3299210"/>
                  <a:gd name="connsiteX8" fmla="*/ 1832864 w 3246150"/>
                  <a:gd name="connsiteY8" fmla="*/ 3281266 h 3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6150" h="3299210">
                    <a:moveTo>
                      <a:pt x="1832787" y="3281344"/>
                    </a:moveTo>
                    <a:cubicBezTo>
                      <a:pt x="2315329" y="3216707"/>
                      <a:pt x="2418069" y="2743421"/>
                      <a:pt x="2655021" y="2358915"/>
                    </a:cubicBezTo>
                    <a:cubicBezTo>
                      <a:pt x="2837131" y="2063420"/>
                      <a:pt x="3292059" y="1972558"/>
                      <a:pt x="3242385" y="1601628"/>
                    </a:cubicBezTo>
                    <a:cubicBezTo>
                      <a:pt x="3177285" y="1115693"/>
                      <a:pt x="3031967" y="282661"/>
                      <a:pt x="2643296" y="46404"/>
                    </a:cubicBezTo>
                    <a:cubicBezTo>
                      <a:pt x="2349344" y="-132312"/>
                      <a:pt x="1750487" y="259367"/>
                      <a:pt x="1383027" y="308655"/>
                    </a:cubicBezTo>
                    <a:cubicBezTo>
                      <a:pt x="898866" y="373523"/>
                      <a:pt x="308801" y="190333"/>
                      <a:pt x="72158" y="576844"/>
                    </a:cubicBezTo>
                    <a:cubicBezTo>
                      <a:pt x="-108255" y="871568"/>
                      <a:pt x="100466" y="1401546"/>
                      <a:pt x="149908" y="1770779"/>
                    </a:cubicBezTo>
                    <a:cubicBezTo>
                      <a:pt x="214005" y="2249233"/>
                      <a:pt x="255965" y="2854492"/>
                      <a:pt x="635458" y="3092214"/>
                    </a:cubicBezTo>
                    <a:cubicBezTo>
                      <a:pt x="932804" y="3278490"/>
                      <a:pt x="1457845" y="3331557"/>
                      <a:pt x="1832864" y="3281266"/>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81" name="Graphic 5">
              <a:extLst>
                <a:ext uri="{FF2B5EF4-FFF2-40B4-BE49-F238E27FC236}">
                  <a16:creationId xmlns:a16="http://schemas.microsoft.com/office/drawing/2014/main" id="{F8A63671-5D13-B90A-09BC-B8A2E0E79BAA}"/>
                </a:ext>
              </a:extLst>
            </p:cNvPr>
            <p:cNvGrpSpPr/>
            <p:nvPr/>
          </p:nvGrpSpPr>
          <p:grpSpPr>
            <a:xfrm rot="180525">
              <a:off x="-597053" y="441139"/>
              <a:ext cx="6472770" cy="6313556"/>
              <a:chOff x="4270587" y="2574268"/>
              <a:chExt cx="3544376" cy="3457192"/>
            </a:xfrm>
            <a:noFill/>
          </p:grpSpPr>
          <p:sp>
            <p:nvSpPr>
              <p:cNvPr id="108" name="Freeform: Shape 107">
                <a:extLst>
                  <a:ext uri="{FF2B5EF4-FFF2-40B4-BE49-F238E27FC236}">
                    <a16:creationId xmlns:a16="http://schemas.microsoft.com/office/drawing/2014/main" id="{FAC8A50F-42A9-04AF-E50C-1290EFB7B858}"/>
                  </a:ext>
                </a:extLst>
              </p:cNvPr>
              <p:cNvSpPr/>
              <p:nvPr/>
            </p:nvSpPr>
            <p:spPr>
              <a:xfrm>
                <a:off x="4270587" y="2606803"/>
                <a:ext cx="3544376" cy="3424657"/>
              </a:xfrm>
              <a:custGeom>
                <a:avLst/>
                <a:gdLst>
                  <a:gd name="connsiteX0" fmla="*/ 3338832 w 3544376"/>
                  <a:gd name="connsiteY0" fmla="*/ 932573 h 3424657"/>
                  <a:gd name="connsiteX1" fmla="*/ 2419102 w 3544376"/>
                  <a:gd name="connsiteY1" fmla="*/ 117205 h 3424657"/>
                  <a:gd name="connsiteX2" fmla="*/ 1318575 w 3544376"/>
                  <a:gd name="connsiteY2" fmla="*/ 80027 h 3424657"/>
                  <a:gd name="connsiteX3" fmla="*/ 8709 w 3544376"/>
                  <a:gd name="connsiteY3" fmla="*/ 1110518 h 3424657"/>
                  <a:gd name="connsiteX4" fmla="*/ 630398 w 3544376"/>
                  <a:gd name="connsiteY4" fmla="*/ 2237733 h 3424657"/>
                  <a:gd name="connsiteX5" fmla="*/ 1272758 w 3544376"/>
                  <a:gd name="connsiteY5" fmla="*/ 3411536 h 3424657"/>
                  <a:gd name="connsiteX6" fmla="*/ 2390872 w 3544376"/>
                  <a:gd name="connsiteY6" fmla="*/ 2985687 h 3424657"/>
                  <a:gd name="connsiteX7" fmla="*/ 3510760 w 3544376"/>
                  <a:gd name="connsiteY7" fmla="*/ 2132601 h 3424657"/>
                  <a:gd name="connsiteX8" fmla="*/ 3338908 w 3544376"/>
                  <a:gd name="connsiteY8" fmla="*/ 932650 h 3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4376" h="3424657">
                    <a:moveTo>
                      <a:pt x="3338832" y="932573"/>
                    </a:moveTo>
                    <a:cubicBezTo>
                      <a:pt x="3134970" y="490449"/>
                      <a:pt x="2856290" y="230435"/>
                      <a:pt x="2419102" y="117205"/>
                    </a:cubicBezTo>
                    <a:cubicBezTo>
                      <a:pt x="2083036" y="30199"/>
                      <a:pt x="1658344" y="-76630"/>
                      <a:pt x="1318575" y="80027"/>
                    </a:cubicBezTo>
                    <a:cubicBezTo>
                      <a:pt x="873365" y="285354"/>
                      <a:pt x="120088" y="669551"/>
                      <a:pt x="8709" y="1110518"/>
                    </a:cubicBezTo>
                    <a:cubicBezTo>
                      <a:pt x="-75520" y="1444039"/>
                      <a:pt x="475130" y="1900972"/>
                      <a:pt x="630398" y="2237733"/>
                    </a:cubicBezTo>
                    <a:cubicBezTo>
                      <a:pt x="834953" y="2681323"/>
                      <a:pt x="833642" y="3299231"/>
                      <a:pt x="1272758" y="3411536"/>
                    </a:cubicBezTo>
                    <a:cubicBezTo>
                      <a:pt x="1607591" y="3497153"/>
                      <a:pt x="2052568" y="3141650"/>
                      <a:pt x="2390872" y="2985687"/>
                    </a:cubicBezTo>
                    <a:cubicBezTo>
                      <a:pt x="2829217" y="2783523"/>
                      <a:pt x="3395293" y="2565161"/>
                      <a:pt x="3510760" y="2132601"/>
                    </a:cubicBezTo>
                    <a:cubicBezTo>
                      <a:pt x="3601236" y="1793527"/>
                      <a:pt x="3497339" y="1276198"/>
                      <a:pt x="3338908" y="932650"/>
                    </a:cubicBezTo>
                    <a:close/>
                  </a:path>
                </a:pathLst>
              </a:custGeom>
              <a:ln w="3175" cap="flat">
                <a:gradFill>
                  <a:gsLst>
                    <a:gs pos="75000">
                      <a:srgbClr val="4261BC">
                        <a:alpha val="0"/>
                      </a:srgbClr>
                    </a:gs>
                    <a:gs pos="25000">
                      <a:srgbClr val="4261BC">
                        <a:alpha val="0"/>
                      </a:srgbClr>
                    </a:gs>
                    <a:gs pos="50000">
                      <a:srgbClr val="4261BC">
                        <a:alpha val="0"/>
                      </a:srgbClr>
                    </a:gs>
                    <a:gs pos="0">
                      <a:srgbClr val="B641B3">
                        <a:lumMod val="60000"/>
                        <a:lumOff val="40000"/>
                      </a:srgbClr>
                    </a:gs>
                    <a:gs pos="100000">
                      <a:srgbClr val="B641B3">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4" name="Freeform: Shape 123">
                <a:extLst>
                  <a:ext uri="{FF2B5EF4-FFF2-40B4-BE49-F238E27FC236}">
                    <a16:creationId xmlns:a16="http://schemas.microsoft.com/office/drawing/2014/main" id="{1BB7DE10-E286-FAAC-13C1-832739E96982}"/>
                  </a:ext>
                </a:extLst>
              </p:cNvPr>
              <p:cNvSpPr/>
              <p:nvPr/>
            </p:nvSpPr>
            <p:spPr>
              <a:xfrm>
                <a:off x="4311149" y="2610445"/>
                <a:ext cx="3481515" cy="3380560"/>
              </a:xfrm>
              <a:custGeom>
                <a:avLst/>
                <a:gdLst>
                  <a:gd name="connsiteX0" fmla="*/ 2384788 w 3481515"/>
                  <a:gd name="connsiteY0" fmla="*/ 2986674 h 3380560"/>
                  <a:gd name="connsiteX1" fmla="*/ 3435796 w 3481515"/>
                  <a:gd name="connsiteY1" fmla="*/ 2123946 h 3380560"/>
                  <a:gd name="connsiteX2" fmla="*/ 3309068 w 3481515"/>
                  <a:gd name="connsiteY2" fmla="*/ 911268 h 3380560"/>
                  <a:gd name="connsiteX3" fmla="*/ 2359797 w 3481515"/>
                  <a:gd name="connsiteY3" fmla="*/ 156988 h 3380560"/>
                  <a:gd name="connsiteX4" fmla="*/ 1222399 w 3481515"/>
                  <a:gd name="connsiteY4" fmla="*/ 71757 h 3380560"/>
                  <a:gd name="connsiteX5" fmla="*/ 10492 w 3481515"/>
                  <a:gd name="connsiteY5" fmla="*/ 1123691 h 3380560"/>
                  <a:gd name="connsiteX6" fmla="*/ 573097 w 3481515"/>
                  <a:gd name="connsiteY6" fmla="*/ 2302662 h 3380560"/>
                  <a:gd name="connsiteX7" fmla="*/ 1256646 w 3481515"/>
                  <a:gd name="connsiteY7" fmla="*/ 3364546 h 3380560"/>
                  <a:gd name="connsiteX8" fmla="*/ 2384788 w 3481515"/>
                  <a:gd name="connsiteY8" fmla="*/ 2986674 h 338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1515" h="3380560">
                    <a:moveTo>
                      <a:pt x="2384788" y="2986674"/>
                    </a:moveTo>
                    <a:cubicBezTo>
                      <a:pt x="2808400" y="2782658"/>
                      <a:pt x="3322257" y="2550489"/>
                      <a:pt x="3435796" y="2123946"/>
                    </a:cubicBezTo>
                    <a:cubicBezTo>
                      <a:pt x="3529127" y="1772916"/>
                      <a:pt x="3475983" y="1257439"/>
                      <a:pt x="3309068" y="911268"/>
                    </a:cubicBezTo>
                    <a:cubicBezTo>
                      <a:pt x="3103355" y="484725"/>
                      <a:pt x="2790197" y="268368"/>
                      <a:pt x="2359797" y="156988"/>
                    </a:cubicBezTo>
                    <a:cubicBezTo>
                      <a:pt x="2011157" y="66743"/>
                      <a:pt x="1565254" y="-93770"/>
                      <a:pt x="1222399" y="71757"/>
                    </a:cubicBezTo>
                    <a:cubicBezTo>
                      <a:pt x="793465" y="278935"/>
                      <a:pt x="120175" y="690129"/>
                      <a:pt x="10492" y="1123691"/>
                    </a:cubicBezTo>
                    <a:cubicBezTo>
                      <a:pt x="-77208" y="1469862"/>
                      <a:pt x="408959" y="1962662"/>
                      <a:pt x="573097" y="2302662"/>
                    </a:cubicBezTo>
                    <a:cubicBezTo>
                      <a:pt x="779581" y="2730362"/>
                      <a:pt x="824704" y="3254015"/>
                      <a:pt x="1256646" y="3364546"/>
                    </a:cubicBezTo>
                    <a:cubicBezTo>
                      <a:pt x="1603512" y="3453403"/>
                      <a:pt x="2043630" y="3150966"/>
                      <a:pt x="2384788" y="2986674"/>
                    </a:cubicBezTo>
                    <a:close/>
                  </a:path>
                </a:pathLst>
              </a:custGeom>
              <a:ln w="3175" cap="flat">
                <a:gradFill>
                  <a:gsLst>
                    <a:gs pos="75000">
                      <a:srgbClr val="4261BC">
                        <a:alpha val="0"/>
                      </a:srgbClr>
                    </a:gs>
                    <a:gs pos="25000">
                      <a:srgbClr val="4261BC">
                        <a:alpha val="0"/>
                      </a:srgbClr>
                    </a:gs>
                    <a:gs pos="50000">
                      <a:srgbClr val="4261BC">
                        <a:alpha val="0"/>
                      </a:srgbClr>
                    </a:gs>
                    <a:gs pos="0">
                      <a:srgbClr val="B641B3">
                        <a:lumMod val="60000"/>
                        <a:lumOff val="40000"/>
                      </a:srgbClr>
                    </a:gs>
                    <a:gs pos="100000">
                      <a:srgbClr val="B641B3">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5" name="Freeform: Shape 124">
                <a:extLst>
                  <a:ext uri="{FF2B5EF4-FFF2-40B4-BE49-F238E27FC236}">
                    <a16:creationId xmlns:a16="http://schemas.microsoft.com/office/drawing/2014/main" id="{FE337A65-D593-D322-B267-C777523C144C}"/>
                  </a:ext>
                </a:extLst>
              </p:cNvPr>
              <p:cNvSpPr/>
              <p:nvPr/>
            </p:nvSpPr>
            <p:spPr>
              <a:xfrm>
                <a:off x="4351228" y="2611075"/>
                <a:ext cx="3424905" cy="3340311"/>
              </a:xfrm>
              <a:custGeom>
                <a:avLst/>
                <a:gdLst>
                  <a:gd name="connsiteX0" fmla="*/ 2379187 w 3424905"/>
                  <a:gd name="connsiteY0" fmla="*/ 2990672 h 3340311"/>
                  <a:gd name="connsiteX1" fmla="*/ 3361317 w 3424905"/>
                  <a:gd name="connsiteY1" fmla="*/ 2118303 h 3340311"/>
                  <a:gd name="connsiteX2" fmla="*/ 3279788 w 3424905"/>
                  <a:gd name="connsiteY2" fmla="*/ 892974 h 3340311"/>
                  <a:gd name="connsiteX3" fmla="*/ 2300975 w 3424905"/>
                  <a:gd name="connsiteY3" fmla="*/ 199707 h 3340311"/>
                  <a:gd name="connsiteX4" fmla="*/ 1126708 w 3424905"/>
                  <a:gd name="connsiteY4" fmla="*/ 66422 h 3340311"/>
                  <a:gd name="connsiteX5" fmla="*/ 12759 w 3424905"/>
                  <a:gd name="connsiteY5" fmla="*/ 1139722 h 3340311"/>
                  <a:gd name="connsiteX6" fmla="*/ 516204 w 3424905"/>
                  <a:gd name="connsiteY6" fmla="*/ 2370449 h 3340311"/>
                  <a:gd name="connsiteX7" fmla="*/ 1241019 w 3424905"/>
                  <a:gd name="connsiteY7" fmla="*/ 3320491 h 3340311"/>
                  <a:gd name="connsiteX8" fmla="*/ 2379265 w 3424905"/>
                  <a:gd name="connsiteY8" fmla="*/ 2990594 h 334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905" h="3340311">
                    <a:moveTo>
                      <a:pt x="2379187" y="2990672"/>
                    </a:moveTo>
                    <a:cubicBezTo>
                      <a:pt x="2788222" y="2785113"/>
                      <a:pt x="3249628" y="2538829"/>
                      <a:pt x="3361317" y="2118303"/>
                    </a:cubicBezTo>
                    <a:cubicBezTo>
                      <a:pt x="3457501" y="1755239"/>
                      <a:pt x="3455341" y="1241614"/>
                      <a:pt x="3279788" y="892974"/>
                    </a:cubicBezTo>
                    <a:cubicBezTo>
                      <a:pt x="3072686" y="481781"/>
                      <a:pt x="2724587" y="309389"/>
                      <a:pt x="2300975" y="199707"/>
                    </a:cubicBezTo>
                    <a:cubicBezTo>
                      <a:pt x="1939763" y="106145"/>
                      <a:pt x="1472571" y="-108206"/>
                      <a:pt x="1126708" y="66422"/>
                    </a:cubicBezTo>
                    <a:cubicBezTo>
                      <a:pt x="713895" y="274988"/>
                      <a:pt x="120745" y="713641"/>
                      <a:pt x="12759" y="1139722"/>
                    </a:cubicBezTo>
                    <a:cubicBezTo>
                      <a:pt x="-78411" y="1498619"/>
                      <a:pt x="342964" y="2027286"/>
                      <a:pt x="516204" y="2370449"/>
                    </a:cubicBezTo>
                    <a:cubicBezTo>
                      <a:pt x="724076" y="2782414"/>
                      <a:pt x="816250" y="3211657"/>
                      <a:pt x="1241019" y="3320491"/>
                    </a:cubicBezTo>
                    <a:cubicBezTo>
                      <a:pt x="1599917" y="3412587"/>
                      <a:pt x="2035176" y="3163449"/>
                      <a:pt x="2379265" y="2990594"/>
                    </a:cubicBezTo>
                    <a:close/>
                  </a:path>
                </a:pathLst>
              </a:custGeom>
              <a:ln w="3175" cap="flat">
                <a:gradFill>
                  <a:gsLst>
                    <a:gs pos="75000">
                      <a:srgbClr val="4261BC">
                        <a:alpha val="0"/>
                      </a:srgbClr>
                    </a:gs>
                    <a:gs pos="25000">
                      <a:srgbClr val="4261BC">
                        <a:alpha val="0"/>
                      </a:srgbClr>
                    </a:gs>
                    <a:gs pos="50000">
                      <a:srgbClr val="4261BC">
                        <a:alpha val="0"/>
                      </a:srgbClr>
                    </a:gs>
                    <a:gs pos="0">
                      <a:srgbClr val="B641B3">
                        <a:lumMod val="60000"/>
                        <a:lumOff val="40000"/>
                      </a:srgbClr>
                    </a:gs>
                    <a:gs pos="100000">
                      <a:srgbClr val="B641B3">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6" name="Freeform: Shape 125">
                <a:extLst>
                  <a:ext uri="{FF2B5EF4-FFF2-40B4-BE49-F238E27FC236}">
                    <a16:creationId xmlns:a16="http://schemas.microsoft.com/office/drawing/2014/main" id="{44C96673-70FC-C21C-0091-DE0A5111A0C3}"/>
                  </a:ext>
                </a:extLst>
              </p:cNvPr>
              <p:cNvSpPr/>
              <p:nvPr/>
            </p:nvSpPr>
            <p:spPr>
              <a:xfrm>
                <a:off x="4390546" y="2609845"/>
                <a:ext cx="3375801" cy="3303429"/>
              </a:xfrm>
              <a:custGeom>
                <a:avLst/>
                <a:gdLst>
                  <a:gd name="connsiteX0" fmla="*/ 2374347 w 3375801"/>
                  <a:gd name="connsiteY0" fmla="*/ 2996529 h 3303429"/>
                  <a:gd name="connsiteX1" fmla="*/ 3287597 w 3375801"/>
                  <a:gd name="connsiteY1" fmla="*/ 2114518 h 3303429"/>
                  <a:gd name="connsiteX2" fmla="*/ 3251191 w 3375801"/>
                  <a:gd name="connsiteY2" fmla="*/ 876541 h 3303429"/>
                  <a:gd name="connsiteX3" fmla="*/ 2242836 w 3375801"/>
                  <a:gd name="connsiteY3" fmla="*/ 244285 h 3303429"/>
                  <a:gd name="connsiteX4" fmla="*/ 1031700 w 3375801"/>
                  <a:gd name="connsiteY4" fmla="*/ 62946 h 3303429"/>
                  <a:gd name="connsiteX5" fmla="*/ 15710 w 3375801"/>
                  <a:gd name="connsiteY5" fmla="*/ 1157689 h 3303429"/>
                  <a:gd name="connsiteX6" fmla="*/ 459993 w 3375801"/>
                  <a:gd name="connsiteY6" fmla="*/ 2440249 h 3303429"/>
                  <a:gd name="connsiteX7" fmla="*/ 1226074 w 3375801"/>
                  <a:gd name="connsiteY7" fmla="*/ 3278449 h 3303429"/>
                  <a:gd name="connsiteX8" fmla="*/ 2374347 w 3375801"/>
                  <a:gd name="connsiteY8" fmla="*/ 2996529 h 33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5801" h="3303429">
                    <a:moveTo>
                      <a:pt x="2374347" y="2996529"/>
                    </a:moveTo>
                    <a:cubicBezTo>
                      <a:pt x="2768881" y="2789891"/>
                      <a:pt x="3177760" y="2529029"/>
                      <a:pt x="3287597" y="2114518"/>
                    </a:cubicBezTo>
                    <a:cubicBezTo>
                      <a:pt x="3386712" y="1739423"/>
                      <a:pt x="3435692" y="1227571"/>
                      <a:pt x="3251191" y="876541"/>
                    </a:cubicBezTo>
                    <a:cubicBezTo>
                      <a:pt x="3043087" y="480619"/>
                      <a:pt x="2659584" y="352193"/>
                      <a:pt x="2242836" y="244285"/>
                    </a:cubicBezTo>
                    <a:cubicBezTo>
                      <a:pt x="1869052" y="147483"/>
                      <a:pt x="1380494" y="-121092"/>
                      <a:pt x="1031700" y="62946"/>
                    </a:cubicBezTo>
                    <a:cubicBezTo>
                      <a:pt x="634776" y="272438"/>
                      <a:pt x="121999" y="739090"/>
                      <a:pt x="15710" y="1157689"/>
                    </a:cubicBezTo>
                    <a:cubicBezTo>
                      <a:pt x="-78932" y="1529236"/>
                      <a:pt x="277421" y="2093847"/>
                      <a:pt x="459993" y="2440249"/>
                    </a:cubicBezTo>
                    <a:cubicBezTo>
                      <a:pt x="668869" y="2836556"/>
                      <a:pt x="808402" y="3171312"/>
                      <a:pt x="1226074" y="3278449"/>
                    </a:cubicBezTo>
                    <a:cubicBezTo>
                      <a:pt x="1597005" y="3373785"/>
                      <a:pt x="2027559" y="3178176"/>
                      <a:pt x="2374347" y="2996529"/>
                    </a:cubicBezTo>
                    <a:close/>
                  </a:path>
                </a:pathLst>
              </a:custGeom>
              <a:ln w="3175" cap="flat">
                <a:gradFill>
                  <a:gsLst>
                    <a:gs pos="75000">
                      <a:srgbClr val="4261BC">
                        <a:alpha val="0"/>
                      </a:srgbClr>
                    </a:gs>
                    <a:gs pos="25000">
                      <a:srgbClr val="4261BC">
                        <a:alpha val="0"/>
                      </a:srgbClr>
                    </a:gs>
                    <a:gs pos="50000">
                      <a:srgbClr val="4261BC">
                        <a:alpha val="0"/>
                      </a:srgbClr>
                    </a:gs>
                    <a:gs pos="0">
                      <a:srgbClr val="B641B3">
                        <a:lumMod val="60000"/>
                        <a:lumOff val="40000"/>
                      </a:srgbClr>
                    </a:gs>
                    <a:gs pos="100000">
                      <a:srgbClr val="B641B3">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7" name="Freeform: Shape 126">
                <a:extLst>
                  <a:ext uri="{FF2B5EF4-FFF2-40B4-BE49-F238E27FC236}">
                    <a16:creationId xmlns:a16="http://schemas.microsoft.com/office/drawing/2014/main" id="{160CD697-C607-B802-DF8E-E087E126BC18}"/>
                  </a:ext>
                </a:extLst>
              </p:cNvPr>
              <p:cNvSpPr/>
              <p:nvPr/>
            </p:nvSpPr>
            <p:spPr>
              <a:xfrm>
                <a:off x="4428860" y="2607348"/>
                <a:ext cx="3333638" cy="3269772"/>
              </a:xfrm>
              <a:custGeom>
                <a:avLst/>
                <a:gdLst>
                  <a:gd name="connsiteX0" fmla="*/ 2370512 w 3333638"/>
                  <a:gd name="connsiteY0" fmla="*/ 3003654 h 3269772"/>
                  <a:gd name="connsiteX1" fmla="*/ 3214806 w 3333638"/>
                  <a:gd name="connsiteY1" fmla="*/ 2112002 h 3269772"/>
                  <a:gd name="connsiteX2" fmla="*/ 3223522 w 3333638"/>
                  <a:gd name="connsiteY2" fmla="*/ 861297 h 3269772"/>
                  <a:gd name="connsiteX3" fmla="*/ 2185625 w 3333638"/>
                  <a:gd name="connsiteY3" fmla="*/ 290053 h 3269772"/>
                  <a:gd name="connsiteX4" fmla="*/ 937697 w 3333638"/>
                  <a:gd name="connsiteY4" fmla="*/ 60738 h 3269772"/>
                  <a:gd name="connsiteX5" fmla="*/ 19665 w 3333638"/>
                  <a:gd name="connsiteY5" fmla="*/ 1176924 h 3269772"/>
                  <a:gd name="connsiteX6" fmla="*/ 404865 w 3333638"/>
                  <a:gd name="connsiteY6" fmla="*/ 2511240 h 3269772"/>
                  <a:gd name="connsiteX7" fmla="*/ 1212212 w 3333638"/>
                  <a:gd name="connsiteY7" fmla="*/ 3237597 h 3269772"/>
                  <a:gd name="connsiteX8" fmla="*/ 2370512 w 3333638"/>
                  <a:gd name="connsiteY8" fmla="*/ 3003654 h 32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638" h="3269772">
                    <a:moveTo>
                      <a:pt x="2370512" y="3003654"/>
                    </a:moveTo>
                    <a:cubicBezTo>
                      <a:pt x="2750699" y="2796245"/>
                      <a:pt x="3106897" y="2520419"/>
                      <a:pt x="3214806" y="2112002"/>
                    </a:cubicBezTo>
                    <a:cubicBezTo>
                      <a:pt x="3316775" y="1724873"/>
                      <a:pt x="3417279" y="1214719"/>
                      <a:pt x="3223522" y="861297"/>
                    </a:cubicBezTo>
                    <a:cubicBezTo>
                      <a:pt x="3014800" y="480494"/>
                      <a:pt x="2595585" y="396265"/>
                      <a:pt x="2185625" y="290053"/>
                    </a:cubicBezTo>
                    <a:cubicBezTo>
                      <a:pt x="1799191" y="189935"/>
                      <a:pt x="1289268" y="-133019"/>
                      <a:pt x="937697" y="60738"/>
                    </a:cubicBezTo>
                    <a:cubicBezTo>
                      <a:pt x="556508" y="270770"/>
                      <a:pt x="124334" y="765730"/>
                      <a:pt x="19665" y="1176924"/>
                    </a:cubicBezTo>
                    <a:cubicBezTo>
                      <a:pt x="-78448" y="1561121"/>
                      <a:pt x="212651" y="2161829"/>
                      <a:pt x="404865" y="2511240"/>
                    </a:cubicBezTo>
                    <a:cubicBezTo>
                      <a:pt x="614357" y="2892120"/>
                      <a:pt x="801635" y="3132157"/>
                      <a:pt x="1212212" y="3237597"/>
                    </a:cubicBezTo>
                    <a:cubicBezTo>
                      <a:pt x="1595175" y="3336095"/>
                      <a:pt x="2021102" y="3194326"/>
                      <a:pt x="2370512" y="3003654"/>
                    </a:cubicBezTo>
                    <a:close/>
                  </a:path>
                </a:pathLst>
              </a:custGeom>
              <a:ln w="3175" cap="flat">
                <a:gradFill>
                  <a:gsLst>
                    <a:gs pos="75000">
                      <a:srgbClr val="4261BC">
                        <a:alpha val="0"/>
                      </a:srgbClr>
                    </a:gs>
                    <a:gs pos="25000">
                      <a:srgbClr val="4261BC">
                        <a:alpha val="0"/>
                      </a:srgbClr>
                    </a:gs>
                    <a:gs pos="50000">
                      <a:srgbClr val="4261BC">
                        <a:alpha val="0"/>
                      </a:srgbClr>
                    </a:gs>
                    <a:gs pos="0">
                      <a:srgbClr val="B641B3">
                        <a:lumMod val="60000"/>
                        <a:lumOff val="40000"/>
                      </a:srgbClr>
                    </a:gs>
                    <a:gs pos="100000">
                      <a:srgbClr val="B641B3">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8" name="Freeform: Shape 127">
                <a:extLst>
                  <a:ext uri="{FF2B5EF4-FFF2-40B4-BE49-F238E27FC236}">
                    <a16:creationId xmlns:a16="http://schemas.microsoft.com/office/drawing/2014/main" id="{82B16C6C-3868-8F0F-11D5-912DB36C06FF}"/>
                  </a:ext>
                </a:extLst>
              </p:cNvPr>
              <p:cNvSpPr/>
              <p:nvPr/>
            </p:nvSpPr>
            <p:spPr>
              <a:xfrm>
                <a:off x="4465597" y="2604029"/>
                <a:ext cx="3297610" cy="3240257"/>
              </a:xfrm>
              <a:custGeom>
                <a:avLst/>
                <a:gdLst>
                  <a:gd name="connsiteX0" fmla="*/ 2368253 w 3297610"/>
                  <a:gd name="connsiteY0" fmla="*/ 3011601 h 3240257"/>
                  <a:gd name="connsiteX1" fmla="*/ 3143667 w 3297610"/>
                  <a:gd name="connsiteY1" fmla="*/ 2110307 h 3240257"/>
                  <a:gd name="connsiteX2" fmla="*/ 3197583 w 3297610"/>
                  <a:gd name="connsiteY2" fmla="*/ 846953 h 3240257"/>
                  <a:gd name="connsiteX3" fmla="*/ 2130145 w 3297610"/>
                  <a:gd name="connsiteY3" fmla="*/ 336721 h 3240257"/>
                  <a:gd name="connsiteX4" fmla="*/ 845347 w 3297610"/>
                  <a:gd name="connsiteY4" fmla="*/ 59352 h 3240257"/>
                  <a:gd name="connsiteX5" fmla="*/ 25197 w 3297610"/>
                  <a:gd name="connsiteY5" fmla="*/ 1196981 h 3240257"/>
                  <a:gd name="connsiteX6" fmla="*/ 351236 w 3297610"/>
                  <a:gd name="connsiteY6" fmla="*/ 2583130 h 3240257"/>
                  <a:gd name="connsiteX7" fmla="*/ 1199772 w 3297610"/>
                  <a:gd name="connsiteY7" fmla="*/ 3197645 h 3240257"/>
                  <a:gd name="connsiteX8" fmla="*/ 2368176 w 3297610"/>
                  <a:gd name="connsiteY8" fmla="*/ 3011756 h 324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610" h="3240257">
                    <a:moveTo>
                      <a:pt x="2368253" y="3011601"/>
                    </a:moveTo>
                    <a:cubicBezTo>
                      <a:pt x="2734325" y="2803729"/>
                      <a:pt x="3037610" y="2512708"/>
                      <a:pt x="3143667" y="2110307"/>
                    </a:cubicBezTo>
                    <a:cubicBezTo>
                      <a:pt x="3248491" y="1711146"/>
                      <a:pt x="3400750" y="1202611"/>
                      <a:pt x="3197583" y="846953"/>
                    </a:cubicBezTo>
                    <a:cubicBezTo>
                      <a:pt x="2988554" y="481113"/>
                      <a:pt x="2533317" y="441159"/>
                      <a:pt x="2130145" y="336721"/>
                    </a:cubicBezTo>
                    <a:cubicBezTo>
                      <a:pt x="1731138" y="233364"/>
                      <a:pt x="1199617" y="-144355"/>
                      <a:pt x="845347" y="59352"/>
                    </a:cubicBezTo>
                    <a:cubicBezTo>
                      <a:pt x="479739" y="269539"/>
                      <a:pt x="128246" y="793269"/>
                      <a:pt x="25197" y="1196981"/>
                    </a:cubicBezTo>
                    <a:cubicBezTo>
                      <a:pt x="-76464" y="1593828"/>
                      <a:pt x="149149" y="2230788"/>
                      <a:pt x="351236" y="2583130"/>
                    </a:cubicBezTo>
                    <a:cubicBezTo>
                      <a:pt x="560960" y="2948739"/>
                      <a:pt x="796368" y="3093902"/>
                      <a:pt x="1199772" y="3197645"/>
                    </a:cubicBezTo>
                    <a:cubicBezTo>
                      <a:pt x="1594768" y="3299383"/>
                      <a:pt x="2016143" y="3211683"/>
                      <a:pt x="2368176" y="3011756"/>
                    </a:cubicBezTo>
                    <a:close/>
                  </a:path>
                </a:pathLst>
              </a:custGeom>
              <a:ln w="3175" cap="flat">
                <a:gradFill>
                  <a:gsLst>
                    <a:gs pos="75000">
                      <a:srgbClr val="4261BC">
                        <a:alpha val="0"/>
                      </a:srgbClr>
                    </a:gs>
                    <a:gs pos="25000">
                      <a:srgbClr val="4261BC">
                        <a:alpha val="0"/>
                      </a:srgbClr>
                    </a:gs>
                    <a:gs pos="50000">
                      <a:srgbClr val="4261BC">
                        <a:alpha val="0"/>
                      </a:srgbClr>
                    </a:gs>
                    <a:gs pos="0">
                      <a:srgbClr val="B641B3">
                        <a:lumMod val="60000"/>
                        <a:lumOff val="40000"/>
                      </a:srgbClr>
                    </a:gs>
                    <a:gs pos="100000">
                      <a:srgbClr val="B641B3">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9" name="Freeform: Shape 128">
                <a:extLst>
                  <a:ext uri="{FF2B5EF4-FFF2-40B4-BE49-F238E27FC236}">
                    <a16:creationId xmlns:a16="http://schemas.microsoft.com/office/drawing/2014/main" id="{45952DE1-1F53-224A-8A8D-67281CFE0F23}"/>
                  </a:ext>
                </a:extLst>
              </p:cNvPr>
              <p:cNvSpPr/>
              <p:nvPr/>
            </p:nvSpPr>
            <p:spPr>
              <a:xfrm>
                <a:off x="4499869" y="2600116"/>
                <a:ext cx="3267148" cy="3216006"/>
              </a:xfrm>
              <a:custGeom>
                <a:avLst/>
                <a:gdLst>
                  <a:gd name="connsiteX0" fmla="*/ 2368459 w 3267148"/>
                  <a:gd name="connsiteY0" fmla="*/ 3020220 h 3216006"/>
                  <a:gd name="connsiteX1" fmla="*/ 3074994 w 3267148"/>
                  <a:gd name="connsiteY1" fmla="*/ 2109207 h 3216006"/>
                  <a:gd name="connsiteX2" fmla="*/ 3174032 w 3267148"/>
                  <a:gd name="connsiteY2" fmla="*/ 833203 h 3216006"/>
                  <a:gd name="connsiteX3" fmla="*/ 2077052 w 3267148"/>
                  <a:gd name="connsiteY3" fmla="*/ 384060 h 3216006"/>
                  <a:gd name="connsiteX4" fmla="*/ 755385 w 3267148"/>
                  <a:gd name="connsiteY4" fmla="*/ 58637 h 3216006"/>
                  <a:gd name="connsiteX5" fmla="*/ 33193 w 3267148"/>
                  <a:gd name="connsiteY5" fmla="*/ 1217631 h 3216006"/>
                  <a:gd name="connsiteX6" fmla="*/ 300072 w 3267148"/>
                  <a:gd name="connsiteY6" fmla="*/ 2655537 h 3216006"/>
                  <a:gd name="connsiteX7" fmla="*/ 1189873 w 3267148"/>
                  <a:gd name="connsiteY7" fmla="*/ 3158209 h 3216006"/>
                  <a:gd name="connsiteX8" fmla="*/ 2368305 w 3267148"/>
                  <a:gd name="connsiteY8" fmla="*/ 3020297 h 321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7148" h="3216006">
                    <a:moveTo>
                      <a:pt x="2368459" y="3020220"/>
                    </a:moveTo>
                    <a:cubicBezTo>
                      <a:pt x="2720493" y="2812193"/>
                      <a:pt x="2970787" y="2505668"/>
                      <a:pt x="3074994" y="2109207"/>
                    </a:cubicBezTo>
                    <a:cubicBezTo>
                      <a:pt x="3182748" y="1698013"/>
                      <a:pt x="3386995" y="1190866"/>
                      <a:pt x="3174032" y="833203"/>
                    </a:cubicBezTo>
                    <a:cubicBezTo>
                      <a:pt x="2965002" y="482095"/>
                      <a:pt x="2473360" y="486646"/>
                      <a:pt x="2077052" y="384060"/>
                    </a:cubicBezTo>
                    <a:cubicBezTo>
                      <a:pt x="1665473" y="277462"/>
                      <a:pt x="1112201" y="-155406"/>
                      <a:pt x="755385" y="58637"/>
                    </a:cubicBezTo>
                    <a:cubicBezTo>
                      <a:pt x="405203" y="268669"/>
                      <a:pt x="134545" y="821401"/>
                      <a:pt x="33193" y="1217631"/>
                    </a:cubicBezTo>
                    <a:cubicBezTo>
                      <a:pt x="-71939" y="1627205"/>
                      <a:pt x="87803" y="2300495"/>
                      <a:pt x="300072" y="2655537"/>
                    </a:cubicBezTo>
                    <a:cubicBezTo>
                      <a:pt x="509718" y="3006104"/>
                      <a:pt x="793566" y="3056163"/>
                      <a:pt x="1189873" y="3158209"/>
                    </a:cubicBezTo>
                    <a:cubicBezTo>
                      <a:pt x="1596979" y="3263187"/>
                      <a:pt x="2013881" y="3229711"/>
                      <a:pt x="2368305" y="3020297"/>
                    </a:cubicBezTo>
                    <a:close/>
                  </a:path>
                </a:pathLst>
              </a:custGeom>
              <a:ln w="3175" cap="flat">
                <a:gradFill>
                  <a:gsLst>
                    <a:gs pos="75000">
                      <a:srgbClr val="4261BC">
                        <a:alpha val="0"/>
                      </a:srgbClr>
                    </a:gs>
                    <a:gs pos="25000">
                      <a:srgbClr val="4261BC">
                        <a:alpha val="0"/>
                      </a:srgbClr>
                    </a:gs>
                    <a:gs pos="50000">
                      <a:srgbClr val="4261BC">
                        <a:alpha val="0"/>
                      </a:srgbClr>
                    </a:gs>
                    <a:gs pos="0">
                      <a:srgbClr val="B641B3">
                        <a:lumMod val="60000"/>
                        <a:lumOff val="40000"/>
                      </a:srgbClr>
                    </a:gs>
                    <a:gs pos="100000">
                      <a:srgbClr val="B641B3">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0" name="Freeform: Shape 129">
                <a:extLst>
                  <a:ext uri="{FF2B5EF4-FFF2-40B4-BE49-F238E27FC236}">
                    <a16:creationId xmlns:a16="http://schemas.microsoft.com/office/drawing/2014/main" id="{BBEFF8DD-F8C5-CBB0-6D1C-D725B13367A3}"/>
                  </a:ext>
                </a:extLst>
              </p:cNvPr>
              <p:cNvSpPr/>
              <p:nvPr/>
            </p:nvSpPr>
            <p:spPr>
              <a:xfrm>
                <a:off x="4530202" y="2595585"/>
                <a:ext cx="3242767" cy="3198539"/>
              </a:xfrm>
              <a:custGeom>
                <a:avLst/>
                <a:gdLst>
                  <a:gd name="connsiteX0" fmla="*/ 2372604 w 3242767"/>
                  <a:gd name="connsiteY0" fmla="*/ 3029379 h 3198539"/>
                  <a:gd name="connsiteX1" fmla="*/ 3010259 w 3242767"/>
                  <a:gd name="connsiteY1" fmla="*/ 2108724 h 3198539"/>
                  <a:gd name="connsiteX2" fmla="*/ 3154497 w 3242767"/>
                  <a:gd name="connsiteY2" fmla="*/ 819993 h 3198539"/>
                  <a:gd name="connsiteX3" fmla="*/ 2027976 w 3242767"/>
                  <a:gd name="connsiteY3" fmla="*/ 431862 h 3198539"/>
                  <a:gd name="connsiteX4" fmla="*/ 669516 w 3242767"/>
                  <a:gd name="connsiteY4" fmla="*/ 58386 h 3198539"/>
                  <a:gd name="connsiteX5" fmla="*/ 45282 w 3242767"/>
                  <a:gd name="connsiteY5" fmla="*/ 1238823 h 3198539"/>
                  <a:gd name="connsiteX6" fmla="*/ 253078 w 3242767"/>
                  <a:gd name="connsiteY6" fmla="*/ 2728484 h 3198539"/>
                  <a:gd name="connsiteX7" fmla="*/ 1184145 w 3242767"/>
                  <a:gd name="connsiteY7" fmla="*/ 3119315 h 3198539"/>
                  <a:gd name="connsiteX8" fmla="*/ 2372681 w 3242767"/>
                  <a:gd name="connsiteY8" fmla="*/ 3029379 h 31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767" h="3198539">
                    <a:moveTo>
                      <a:pt x="2372604" y="3029379"/>
                    </a:moveTo>
                    <a:cubicBezTo>
                      <a:pt x="2710831" y="2821429"/>
                      <a:pt x="2907904" y="2499092"/>
                      <a:pt x="3010259" y="2108724"/>
                    </a:cubicBezTo>
                    <a:cubicBezTo>
                      <a:pt x="3120867" y="1685498"/>
                      <a:pt x="3377488" y="1179585"/>
                      <a:pt x="3154497" y="819993"/>
                    </a:cubicBezTo>
                    <a:cubicBezTo>
                      <a:pt x="2945776" y="483464"/>
                      <a:pt x="2417495" y="532752"/>
                      <a:pt x="2027976" y="431862"/>
                    </a:cubicBezTo>
                    <a:cubicBezTo>
                      <a:pt x="1603746" y="321948"/>
                      <a:pt x="1028569" y="-166224"/>
                      <a:pt x="669516" y="58386"/>
                    </a:cubicBezTo>
                    <a:cubicBezTo>
                      <a:pt x="334530" y="267878"/>
                      <a:pt x="144938" y="850075"/>
                      <a:pt x="45282" y="1238823"/>
                    </a:cubicBezTo>
                    <a:cubicBezTo>
                      <a:pt x="-63320" y="1661047"/>
                      <a:pt x="30241" y="2370898"/>
                      <a:pt x="253078" y="2728484"/>
                    </a:cubicBezTo>
                    <a:cubicBezTo>
                      <a:pt x="462261" y="3064165"/>
                      <a:pt x="795011" y="3018966"/>
                      <a:pt x="1184145" y="3119315"/>
                    </a:cubicBezTo>
                    <a:cubicBezTo>
                      <a:pt x="1603283" y="3227532"/>
                      <a:pt x="2015943" y="3248666"/>
                      <a:pt x="2372681" y="3029379"/>
                    </a:cubicBezTo>
                    <a:close/>
                  </a:path>
                </a:pathLst>
              </a:custGeom>
              <a:ln w="3175" cap="flat">
                <a:gradFill>
                  <a:gsLst>
                    <a:gs pos="75000">
                      <a:srgbClr val="4261BC">
                        <a:alpha val="0"/>
                      </a:srgbClr>
                    </a:gs>
                    <a:gs pos="25000">
                      <a:srgbClr val="4261BC">
                        <a:alpha val="0"/>
                      </a:srgbClr>
                    </a:gs>
                    <a:gs pos="50000">
                      <a:srgbClr val="4261BC">
                        <a:alpha val="0"/>
                      </a:srgbClr>
                    </a:gs>
                    <a:gs pos="0">
                      <a:srgbClr val="B641B3">
                        <a:lumMod val="60000"/>
                        <a:lumOff val="40000"/>
                      </a:srgbClr>
                    </a:gs>
                    <a:gs pos="100000">
                      <a:srgbClr val="B641B3">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1" name="Freeform: Shape 130">
                <a:extLst>
                  <a:ext uri="{FF2B5EF4-FFF2-40B4-BE49-F238E27FC236}">
                    <a16:creationId xmlns:a16="http://schemas.microsoft.com/office/drawing/2014/main" id="{B882A4B9-E10A-3CC6-A698-29DFD498F2F9}"/>
                  </a:ext>
                </a:extLst>
              </p:cNvPr>
              <p:cNvSpPr/>
              <p:nvPr/>
            </p:nvSpPr>
            <p:spPr>
              <a:xfrm>
                <a:off x="4553971" y="2590726"/>
                <a:ext cx="3226504" cy="3187950"/>
              </a:xfrm>
              <a:custGeom>
                <a:avLst/>
                <a:gdLst>
                  <a:gd name="connsiteX0" fmla="*/ 2383391 w 3226504"/>
                  <a:gd name="connsiteY0" fmla="*/ 3038865 h 3187950"/>
                  <a:gd name="connsiteX1" fmla="*/ 2952166 w 3226504"/>
                  <a:gd name="connsiteY1" fmla="*/ 2108570 h 3187950"/>
                  <a:gd name="connsiteX2" fmla="*/ 3141527 w 3226504"/>
                  <a:gd name="connsiteY2" fmla="*/ 807189 h 3187950"/>
                  <a:gd name="connsiteX3" fmla="*/ 1985463 w 3226504"/>
                  <a:gd name="connsiteY3" fmla="*/ 480070 h 3187950"/>
                  <a:gd name="connsiteX4" fmla="*/ 590135 w 3226504"/>
                  <a:gd name="connsiteY4" fmla="*/ 58540 h 3187950"/>
                  <a:gd name="connsiteX5" fmla="*/ 63859 w 3226504"/>
                  <a:gd name="connsiteY5" fmla="*/ 1260420 h 3187950"/>
                  <a:gd name="connsiteX6" fmla="*/ 212494 w 3226504"/>
                  <a:gd name="connsiteY6" fmla="*/ 2801914 h 3187950"/>
                  <a:gd name="connsiteX7" fmla="*/ 1184827 w 3226504"/>
                  <a:gd name="connsiteY7" fmla="*/ 3080825 h 3187950"/>
                  <a:gd name="connsiteX8" fmla="*/ 2383391 w 3226504"/>
                  <a:gd name="connsiteY8" fmla="*/ 3038865 h 31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6504" h="3187950">
                    <a:moveTo>
                      <a:pt x="2383391" y="3038865"/>
                    </a:moveTo>
                    <a:cubicBezTo>
                      <a:pt x="2707964" y="2831302"/>
                      <a:pt x="2851740" y="2492921"/>
                      <a:pt x="2952166" y="2108570"/>
                    </a:cubicBezTo>
                    <a:cubicBezTo>
                      <a:pt x="3065629" y="1673310"/>
                      <a:pt x="3374930" y="1168401"/>
                      <a:pt x="3141527" y="807189"/>
                    </a:cubicBezTo>
                    <a:cubicBezTo>
                      <a:pt x="2933423" y="485083"/>
                      <a:pt x="2368118" y="579185"/>
                      <a:pt x="1985463" y="480070"/>
                    </a:cubicBezTo>
                    <a:cubicBezTo>
                      <a:pt x="1548662" y="366916"/>
                      <a:pt x="951347" y="-177023"/>
                      <a:pt x="590135" y="58540"/>
                    </a:cubicBezTo>
                    <a:cubicBezTo>
                      <a:pt x="270112" y="267261"/>
                      <a:pt x="161818" y="879077"/>
                      <a:pt x="63859" y="1260420"/>
                    </a:cubicBezTo>
                    <a:cubicBezTo>
                      <a:pt x="-48214" y="1695293"/>
                      <a:pt x="-21218" y="2442014"/>
                      <a:pt x="212494" y="2801914"/>
                    </a:cubicBezTo>
                    <a:cubicBezTo>
                      <a:pt x="420983" y="3122940"/>
                      <a:pt x="802790" y="2982250"/>
                      <a:pt x="1184827" y="3080825"/>
                    </a:cubicBezTo>
                    <a:cubicBezTo>
                      <a:pt x="1615998" y="3192205"/>
                      <a:pt x="2024647" y="3268258"/>
                      <a:pt x="2383391" y="3038865"/>
                    </a:cubicBezTo>
                    <a:close/>
                  </a:path>
                </a:pathLst>
              </a:custGeom>
              <a:ln w="3175" cap="flat">
                <a:gradFill>
                  <a:gsLst>
                    <a:gs pos="75000">
                      <a:srgbClr val="4261BC">
                        <a:alpha val="0"/>
                      </a:srgbClr>
                    </a:gs>
                    <a:gs pos="25000">
                      <a:srgbClr val="4261BC">
                        <a:alpha val="0"/>
                      </a:srgbClr>
                    </a:gs>
                    <a:gs pos="50000">
                      <a:srgbClr val="4261BC">
                        <a:alpha val="0"/>
                      </a:srgbClr>
                    </a:gs>
                    <a:gs pos="0">
                      <a:srgbClr val="B641B3">
                        <a:lumMod val="60000"/>
                        <a:lumOff val="40000"/>
                      </a:srgbClr>
                    </a:gs>
                    <a:gs pos="100000">
                      <a:srgbClr val="B641B3">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2" name="Freeform: Shape 131">
                <a:extLst>
                  <a:ext uri="{FF2B5EF4-FFF2-40B4-BE49-F238E27FC236}">
                    <a16:creationId xmlns:a16="http://schemas.microsoft.com/office/drawing/2014/main" id="{56A8A0BF-E211-F93F-52AA-A92B907B0D6E}"/>
                  </a:ext>
                </a:extLst>
              </p:cNvPr>
              <p:cNvSpPr/>
              <p:nvPr/>
            </p:nvSpPr>
            <p:spPr>
              <a:xfrm>
                <a:off x="4568996" y="2585529"/>
                <a:ext cx="3220062" cy="3183237"/>
              </a:xfrm>
              <a:custGeom>
                <a:avLst/>
                <a:gdLst>
                  <a:gd name="connsiteX0" fmla="*/ 2402845 w 3220062"/>
                  <a:gd name="connsiteY0" fmla="*/ 3048690 h 3183237"/>
                  <a:gd name="connsiteX1" fmla="*/ 2902741 w 3220062"/>
                  <a:gd name="connsiteY1" fmla="*/ 2108752 h 3183237"/>
                  <a:gd name="connsiteX2" fmla="*/ 3137301 w 3220062"/>
                  <a:gd name="connsiteY2" fmla="*/ 794722 h 3183237"/>
                  <a:gd name="connsiteX3" fmla="*/ 1951696 w 3220062"/>
                  <a:gd name="connsiteY3" fmla="*/ 528615 h 3183237"/>
                  <a:gd name="connsiteX4" fmla="*/ 519498 w 3220062"/>
                  <a:gd name="connsiteY4" fmla="*/ 59031 h 3183237"/>
                  <a:gd name="connsiteX5" fmla="*/ 91104 w 3220062"/>
                  <a:gd name="connsiteY5" fmla="*/ 1282277 h 3183237"/>
                  <a:gd name="connsiteX6" fmla="*/ 180577 w 3220062"/>
                  <a:gd name="connsiteY6" fmla="*/ 2875527 h 3183237"/>
                  <a:gd name="connsiteX7" fmla="*/ 1194100 w 3220062"/>
                  <a:gd name="connsiteY7" fmla="*/ 3042597 h 3183237"/>
                  <a:gd name="connsiteX8" fmla="*/ 2402690 w 3220062"/>
                  <a:gd name="connsiteY8" fmla="*/ 3048690 h 31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062" h="3183237">
                    <a:moveTo>
                      <a:pt x="2402845" y="3048690"/>
                    </a:moveTo>
                    <a:cubicBezTo>
                      <a:pt x="2713920" y="2841743"/>
                      <a:pt x="2804166" y="2487088"/>
                      <a:pt x="2902741" y="2108752"/>
                    </a:cubicBezTo>
                    <a:cubicBezTo>
                      <a:pt x="3019057" y="1661538"/>
                      <a:pt x="3381426" y="1157322"/>
                      <a:pt x="3137301" y="794722"/>
                    </a:cubicBezTo>
                    <a:cubicBezTo>
                      <a:pt x="2930046" y="486809"/>
                      <a:pt x="2327563" y="626033"/>
                      <a:pt x="1951696" y="528615"/>
                    </a:cubicBezTo>
                    <a:cubicBezTo>
                      <a:pt x="1502322" y="412221"/>
                      <a:pt x="882484" y="-187870"/>
                      <a:pt x="519498" y="59031"/>
                    </a:cubicBezTo>
                    <a:cubicBezTo>
                      <a:pt x="214284" y="266672"/>
                      <a:pt x="187442" y="908415"/>
                      <a:pt x="91104" y="1282277"/>
                    </a:cubicBezTo>
                    <a:cubicBezTo>
                      <a:pt x="-24441" y="1729877"/>
                      <a:pt x="-64396" y="2513621"/>
                      <a:pt x="180577" y="2875527"/>
                    </a:cubicBezTo>
                    <a:cubicBezTo>
                      <a:pt x="388064" y="3182052"/>
                      <a:pt x="819235" y="2945718"/>
                      <a:pt x="1194100" y="3042597"/>
                    </a:cubicBezTo>
                    <a:cubicBezTo>
                      <a:pt x="1637304" y="3157215"/>
                      <a:pt x="2042173" y="3288495"/>
                      <a:pt x="2402690" y="3048690"/>
                    </a:cubicBezTo>
                    <a:close/>
                  </a:path>
                </a:pathLst>
              </a:custGeom>
              <a:ln w="3175" cap="flat">
                <a:gradFill>
                  <a:gsLst>
                    <a:gs pos="75000">
                      <a:srgbClr val="4261BC">
                        <a:alpha val="0"/>
                      </a:srgbClr>
                    </a:gs>
                    <a:gs pos="25000">
                      <a:srgbClr val="4261BC">
                        <a:alpha val="0"/>
                      </a:srgbClr>
                    </a:gs>
                    <a:gs pos="50000">
                      <a:srgbClr val="4261BC">
                        <a:alpha val="0"/>
                      </a:srgbClr>
                    </a:gs>
                    <a:gs pos="0">
                      <a:srgbClr val="B641B3">
                        <a:lumMod val="60000"/>
                        <a:lumOff val="40000"/>
                      </a:srgbClr>
                    </a:gs>
                    <a:gs pos="100000">
                      <a:srgbClr val="B641B3">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3" name="Freeform: Shape 132">
                <a:extLst>
                  <a:ext uri="{FF2B5EF4-FFF2-40B4-BE49-F238E27FC236}">
                    <a16:creationId xmlns:a16="http://schemas.microsoft.com/office/drawing/2014/main" id="{78E27F6A-98FC-5D87-F8D0-01454DF4AE0E}"/>
                  </a:ext>
                </a:extLst>
              </p:cNvPr>
              <p:cNvSpPr/>
              <p:nvPr/>
            </p:nvSpPr>
            <p:spPr>
              <a:xfrm>
                <a:off x="4575239" y="2579941"/>
                <a:ext cx="3223194" cy="3183120"/>
              </a:xfrm>
              <a:custGeom>
                <a:avLst/>
                <a:gdLst>
                  <a:gd name="connsiteX0" fmla="*/ 2431079 w 3223194"/>
                  <a:gd name="connsiteY0" fmla="*/ 3058906 h 3183120"/>
                  <a:gd name="connsiteX1" fmla="*/ 2862096 w 3223194"/>
                  <a:gd name="connsiteY1" fmla="*/ 2109327 h 3183120"/>
                  <a:gd name="connsiteX2" fmla="*/ 3141779 w 3223194"/>
                  <a:gd name="connsiteY2" fmla="*/ 782570 h 3183120"/>
                  <a:gd name="connsiteX3" fmla="*/ 1926632 w 3223194"/>
                  <a:gd name="connsiteY3" fmla="*/ 577475 h 3183120"/>
                  <a:gd name="connsiteX4" fmla="*/ 457565 w 3223194"/>
                  <a:gd name="connsiteY4" fmla="*/ 59838 h 3183120"/>
                  <a:gd name="connsiteX5" fmla="*/ 127129 w 3223194"/>
                  <a:gd name="connsiteY5" fmla="*/ 1304526 h 3183120"/>
                  <a:gd name="connsiteX6" fmla="*/ 157519 w 3223194"/>
                  <a:gd name="connsiteY6" fmla="*/ 2949610 h 3183120"/>
                  <a:gd name="connsiteX7" fmla="*/ 1212307 w 3223194"/>
                  <a:gd name="connsiteY7" fmla="*/ 3004836 h 3183120"/>
                  <a:gd name="connsiteX8" fmla="*/ 2431002 w 3223194"/>
                  <a:gd name="connsiteY8" fmla="*/ 3058906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3194" h="3183120">
                    <a:moveTo>
                      <a:pt x="2431079" y="3058906"/>
                    </a:moveTo>
                    <a:cubicBezTo>
                      <a:pt x="2728888" y="2852731"/>
                      <a:pt x="2765372" y="2481646"/>
                      <a:pt x="2862096" y="2109327"/>
                    </a:cubicBezTo>
                    <a:cubicBezTo>
                      <a:pt x="2981343" y="1650080"/>
                      <a:pt x="3397011" y="1146327"/>
                      <a:pt x="3141779" y="782570"/>
                    </a:cubicBezTo>
                    <a:cubicBezTo>
                      <a:pt x="2935526" y="488695"/>
                      <a:pt x="2295712" y="673119"/>
                      <a:pt x="1926632" y="577475"/>
                    </a:cubicBezTo>
                    <a:cubicBezTo>
                      <a:pt x="1464608" y="457765"/>
                      <a:pt x="822016" y="-198865"/>
                      <a:pt x="457565" y="59838"/>
                    </a:cubicBezTo>
                    <a:cubicBezTo>
                      <a:pt x="166852" y="266168"/>
                      <a:pt x="221848" y="938146"/>
                      <a:pt x="127129" y="1304526"/>
                    </a:cubicBezTo>
                    <a:cubicBezTo>
                      <a:pt x="8113" y="1764776"/>
                      <a:pt x="-99178" y="2585930"/>
                      <a:pt x="157519" y="2949610"/>
                    </a:cubicBezTo>
                    <a:cubicBezTo>
                      <a:pt x="363849" y="3241942"/>
                      <a:pt x="844539" y="2909655"/>
                      <a:pt x="1212307" y="3004836"/>
                    </a:cubicBezTo>
                    <a:cubicBezTo>
                      <a:pt x="1667544" y="3122695"/>
                      <a:pt x="2068942" y="3309510"/>
                      <a:pt x="2431002" y="3058906"/>
                    </a:cubicBezTo>
                    <a:close/>
                  </a:path>
                </a:pathLst>
              </a:custGeom>
              <a:ln w="3175" cap="flat">
                <a:gradFill>
                  <a:gsLst>
                    <a:gs pos="75000">
                      <a:srgbClr val="4261BC">
                        <a:alpha val="0"/>
                      </a:srgbClr>
                    </a:gs>
                    <a:gs pos="25000">
                      <a:srgbClr val="4261BC">
                        <a:alpha val="0"/>
                      </a:srgbClr>
                    </a:gs>
                    <a:gs pos="50000">
                      <a:srgbClr val="4261BC">
                        <a:alpha val="0"/>
                      </a:srgbClr>
                    </a:gs>
                    <a:gs pos="0">
                      <a:srgbClr val="B641B3">
                        <a:lumMod val="60000"/>
                        <a:lumOff val="40000"/>
                      </a:srgbClr>
                    </a:gs>
                    <a:gs pos="100000">
                      <a:srgbClr val="B641B3">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4" name="Freeform: Shape 133">
                <a:extLst>
                  <a:ext uri="{FF2B5EF4-FFF2-40B4-BE49-F238E27FC236}">
                    <a16:creationId xmlns:a16="http://schemas.microsoft.com/office/drawing/2014/main" id="{A1804D12-7557-ECB0-9E27-82C48B36D766}"/>
                  </a:ext>
                </a:extLst>
              </p:cNvPr>
              <p:cNvSpPr/>
              <p:nvPr/>
            </p:nvSpPr>
            <p:spPr>
              <a:xfrm>
                <a:off x="4574616" y="2574268"/>
                <a:ext cx="3233910" cy="3186151"/>
              </a:xfrm>
              <a:custGeom>
                <a:avLst/>
                <a:gdLst>
                  <a:gd name="connsiteX0" fmla="*/ 2828318 w 3233910"/>
                  <a:gd name="connsiteY0" fmla="*/ 2109987 h 3186151"/>
                  <a:gd name="connsiteX1" fmla="*/ 3153201 w 3233910"/>
                  <a:gd name="connsiteY1" fmla="*/ 770580 h 3186151"/>
                  <a:gd name="connsiteX2" fmla="*/ 1908512 w 3233910"/>
                  <a:gd name="connsiteY2" fmla="*/ 626573 h 3186151"/>
                  <a:gd name="connsiteX3" fmla="*/ 402652 w 3233910"/>
                  <a:gd name="connsiteY3" fmla="*/ 60883 h 3186151"/>
                  <a:gd name="connsiteX4" fmla="*/ 170175 w 3233910"/>
                  <a:gd name="connsiteY4" fmla="*/ 1327014 h 3186151"/>
                  <a:gd name="connsiteX5" fmla="*/ 141404 w 3233910"/>
                  <a:gd name="connsiteY5" fmla="*/ 3023854 h 3186151"/>
                  <a:gd name="connsiteX6" fmla="*/ 1237458 w 3233910"/>
                  <a:gd name="connsiteY6" fmla="*/ 2967238 h 3186151"/>
                  <a:gd name="connsiteX7" fmla="*/ 2466180 w 3233910"/>
                  <a:gd name="connsiteY7" fmla="*/ 3069285 h 3186151"/>
                  <a:gd name="connsiteX8" fmla="*/ 2828318 w 3233910"/>
                  <a:gd name="connsiteY8" fmla="*/ 2110064 h 318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910" h="3186151">
                    <a:moveTo>
                      <a:pt x="2828318" y="2109987"/>
                    </a:moveTo>
                    <a:cubicBezTo>
                      <a:pt x="2950419" y="1638707"/>
                      <a:pt x="3419925" y="1135031"/>
                      <a:pt x="3153201" y="770580"/>
                    </a:cubicBezTo>
                    <a:cubicBezTo>
                      <a:pt x="2948182" y="490434"/>
                      <a:pt x="2270727" y="720366"/>
                      <a:pt x="1908512" y="626573"/>
                    </a:cubicBezTo>
                    <a:cubicBezTo>
                      <a:pt x="1433915" y="503624"/>
                      <a:pt x="768029" y="-210007"/>
                      <a:pt x="402652" y="60883"/>
                    </a:cubicBezTo>
                    <a:cubicBezTo>
                      <a:pt x="126286" y="265747"/>
                      <a:pt x="263197" y="968039"/>
                      <a:pt x="170175" y="1327014"/>
                    </a:cubicBezTo>
                    <a:cubicBezTo>
                      <a:pt x="47611" y="1799914"/>
                      <a:pt x="-127326" y="2658939"/>
                      <a:pt x="141404" y="3023854"/>
                    </a:cubicBezTo>
                    <a:cubicBezTo>
                      <a:pt x="346345" y="3302147"/>
                      <a:pt x="876786" y="2873831"/>
                      <a:pt x="1237458" y="2967238"/>
                    </a:cubicBezTo>
                    <a:cubicBezTo>
                      <a:pt x="1704727" y="3088336"/>
                      <a:pt x="2102963" y="3331072"/>
                      <a:pt x="2466180" y="3069285"/>
                    </a:cubicBezTo>
                    <a:cubicBezTo>
                      <a:pt x="2750877" y="2864112"/>
                      <a:pt x="2733445" y="2476289"/>
                      <a:pt x="2828318" y="2110064"/>
                    </a:cubicBezTo>
                    <a:close/>
                  </a:path>
                </a:pathLst>
              </a:custGeom>
              <a:ln w="3175" cap="flat">
                <a:gradFill>
                  <a:gsLst>
                    <a:gs pos="75000">
                      <a:srgbClr val="4261BC">
                        <a:alpha val="0"/>
                      </a:srgbClr>
                    </a:gs>
                    <a:gs pos="25000">
                      <a:srgbClr val="4261BC">
                        <a:alpha val="0"/>
                      </a:srgbClr>
                    </a:gs>
                    <a:gs pos="50000">
                      <a:srgbClr val="4261BC">
                        <a:alpha val="0"/>
                      </a:srgbClr>
                    </a:gs>
                    <a:gs pos="0">
                      <a:srgbClr val="B641B3">
                        <a:lumMod val="60000"/>
                        <a:lumOff val="40000"/>
                      </a:srgbClr>
                    </a:gs>
                    <a:gs pos="100000">
                      <a:srgbClr val="B641B3">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82" name="Graphic 5">
              <a:extLst>
                <a:ext uri="{FF2B5EF4-FFF2-40B4-BE49-F238E27FC236}">
                  <a16:creationId xmlns:a16="http://schemas.microsoft.com/office/drawing/2014/main" id="{FB2CFEE4-4C0A-58AA-0590-06F04C27FB57}"/>
                </a:ext>
              </a:extLst>
            </p:cNvPr>
            <p:cNvGrpSpPr/>
            <p:nvPr/>
          </p:nvGrpSpPr>
          <p:grpSpPr>
            <a:xfrm rot="20743245">
              <a:off x="-1641318" y="712755"/>
              <a:ext cx="8683276" cy="5650143"/>
              <a:chOff x="3224705" y="2448010"/>
              <a:chExt cx="5745675" cy="3738674"/>
            </a:xfrm>
            <a:noFill/>
          </p:grpSpPr>
          <p:sp>
            <p:nvSpPr>
              <p:cNvPr id="96" name="Freeform: Shape 95">
                <a:extLst>
                  <a:ext uri="{FF2B5EF4-FFF2-40B4-BE49-F238E27FC236}">
                    <a16:creationId xmlns:a16="http://schemas.microsoft.com/office/drawing/2014/main" id="{12021907-DC48-042F-BE0F-C96C01429627}"/>
                  </a:ext>
                </a:extLst>
              </p:cNvPr>
              <p:cNvSpPr/>
              <p:nvPr/>
            </p:nvSpPr>
            <p:spPr>
              <a:xfrm>
                <a:off x="3224705" y="2973429"/>
                <a:ext cx="4086746" cy="2988613"/>
              </a:xfrm>
              <a:custGeom>
                <a:avLst/>
                <a:gdLst>
                  <a:gd name="connsiteX0" fmla="*/ 3021857 w 4086746"/>
                  <a:gd name="connsiteY0" fmla="*/ 21082 h 2988613"/>
                  <a:gd name="connsiteX1" fmla="*/ 1949714 w 4086746"/>
                  <a:gd name="connsiteY1" fmla="*/ 140561 h 2988613"/>
                  <a:gd name="connsiteX2" fmla="*/ 17620 w 4086746"/>
                  <a:gd name="connsiteY2" fmla="*/ 326759 h 2988613"/>
                  <a:gd name="connsiteX3" fmla="*/ 1162808 w 4086746"/>
                  <a:gd name="connsiteY3" fmla="*/ 2051134 h 2988613"/>
                  <a:gd name="connsiteX4" fmla="*/ 2164991 w 4086746"/>
                  <a:gd name="connsiteY4" fmla="*/ 2546943 h 2988613"/>
                  <a:gd name="connsiteX5" fmla="*/ 3449172 w 4086746"/>
                  <a:gd name="connsiteY5" fmla="*/ 2922733 h 2988613"/>
                  <a:gd name="connsiteX6" fmla="*/ 3803596 w 4086746"/>
                  <a:gd name="connsiteY6" fmla="*/ 1748620 h 2988613"/>
                  <a:gd name="connsiteX7" fmla="*/ 3997970 w 4086746"/>
                  <a:gd name="connsiteY7" fmla="*/ 855117 h 2988613"/>
                  <a:gd name="connsiteX8" fmla="*/ 3021857 w 4086746"/>
                  <a:gd name="connsiteY8" fmla="*/ 21160 h 29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746" h="2988613">
                    <a:moveTo>
                      <a:pt x="3021857" y="21082"/>
                    </a:moveTo>
                    <a:cubicBezTo>
                      <a:pt x="2524275" y="34658"/>
                      <a:pt x="2338926" y="-88523"/>
                      <a:pt x="1949714" y="140561"/>
                    </a:cubicBezTo>
                    <a:cubicBezTo>
                      <a:pt x="1650594" y="316654"/>
                      <a:pt x="147126" y="-24349"/>
                      <a:pt x="17620" y="326759"/>
                    </a:cubicBezTo>
                    <a:cubicBezTo>
                      <a:pt x="-151995" y="786777"/>
                      <a:pt x="953624" y="1647191"/>
                      <a:pt x="1162808" y="2051134"/>
                    </a:cubicBezTo>
                    <a:cubicBezTo>
                      <a:pt x="1489850" y="2682542"/>
                      <a:pt x="1817123" y="2418671"/>
                      <a:pt x="2164991" y="2546943"/>
                    </a:cubicBezTo>
                    <a:cubicBezTo>
                      <a:pt x="2623313" y="2715940"/>
                      <a:pt x="3059267" y="3153822"/>
                      <a:pt x="3449172" y="2922733"/>
                    </a:cubicBezTo>
                    <a:cubicBezTo>
                      <a:pt x="3746441" y="2746562"/>
                      <a:pt x="3674708" y="2098108"/>
                      <a:pt x="3803596" y="1748620"/>
                    </a:cubicBezTo>
                    <a:cubicBezTo>
                      <a:pt x="3970588" y="1295698"/>
                      <a:pt x="4222272" y="1242631"/>
                      <a:pt x="3997970" y="855117"/>
                    </a:cubicBezTo>
                    <a:cubicBezTo>
                      <a:pt x="3822185" y="551446"/>
                      <a:pt x="3400038" y="10824"/>
                      <a:pt x="3021857" y="21160"/>
                    </a:cubicBezTo>
                    <a:close/>
                  </a:path>
                </a:pathLst>
              </a:custGeom>
              <a:ln w="3175" cap="flat">
                <a:gradFill>
                  <a:gsLst>
                    <a:gs pos="24600">
                      <a:srgbClr val="4261BC">
                        <a:alpha val="0"/>
                      </a:srgbClr>
                    </a:gs>
                    <a:gs pos="75000">
                      <a:srgbClr val="4261BC">
                        <a:alpha val="0"/>
                      </a:srgbClr>
                    </a:gs>
                    <a:gs pos="50000">
                      <a:srgbClr val="4261BC">
                        <a:alpha val="50000"/>
                      </a:srgbClr>
                    </a:gs>
                    <a:gs pos="0">
                      <a:srgbClr val="B641B3">
                        <a:lumMod val="60000"/>
                        <a:lumOff val="40000"/>
                      </a:srgbClr>
                    </a:gs>
                    <a:gs pos="100000">
                      <a:srgbClr val="B641B3">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7" name="Freeform: Shape 96">
                <a:extLst>
                  <a:ext uri="{FF2B5EF4-FFF2-40B4-BE49-F238E27FC236}">
                    <a16:creationId xmlns:a16="http://schemas.microsoft.com/office/drawing/2014/main" id="{9818105D-AAB0-7F0B-8559-C19120B8708D}"/>
                  </a:ext>
                </a:extLst>
              </p:cNvPr>
              <p:cNvSpPr/>
              <p:nvPr/>
            </p:nvSpPr>
            <p:spPr>
              <a:xfrm>
                <a:off x="3285345" y="2945042"/>
                <a:ext cx="4163768" cy="2979360"/>
              </a:xfrm>
              <a:custGeom>
                <a:avLst/>
                <a:gdLst>
                  <a:gd name="connsiteX0" fmla="*/ 3793170 w 4163768"/>
                  <a:gd name="connsiteY0" fmla="*/ 1782639 h 2979360"/>
                  <a:gd name="connsiteX1" fmla="*/ 4094681 w 4163768"/>
                  <a:gd name="connsiteY1" fmla="*/ 868155 h 2979360"/>
                  <a:gd name="connsiteX2" fmla="*/ 2987366 w 4163768"/>
                  <a:gd name="connsiteY2" fmla="*/ 28 h 2979360"/>
                  <a:gd name="connsiteX3" fmla="*/ 1885912 w 4163768"/>
                  <a:gd name="connsiteY3" fmla="*/ 197641 h 2979360"/>
                  <a:gd name="connsiteX4" fmla="*/ 15678 w 4163768"/>
                  <a:gd name="connsiteY4" fmla="*/ 437446 h 2979360"/>
                  <a:gd name="connsiteX5" fmla="*/ 1132404 w 4163768"/>
                  <a:gd name="connsiteY5" fmla="*/ 2066409 h 2979360"/>
                  <a:gd name="connsiteX6" fmla="*/ 2140990 w 4163768"/>
                  <a:gd name="connsiteY6" fmla="*/ 2635648 h 2979360"/>
                  <a:gd name="connsiteX7" fmla="*/ 3375266 w 4163768"/>
                  <a:gd name="connsiteY7" fmla="*/ 2903143 h 2979360"/>
                  <a:gd name="connsiteX8" fmla="*/ 3793247 w 4163768"/>
                  <a:gd name="connsiteY8" fmla="*/ 1782639 h 297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768" h="2979360">
                    <a:moveTo>
                      <a:pt x="3793170" y="1782639"/>
                    </a:moveTo>
                    <a:cubicBezTo>
                      <a:pt x="3948438" y="1338818"/>
                      <a:pt x="4315975" y="1250115"/>
                      <a:pt x="4094681" y="868155"/>
                    </a:cubicBezTo>
                    <a:cubicBezTo>
                      <a:pt x="3912417" y="553917"/>
                      <a:pt x="3371717" y="-4523"/>
                      <a:pt x="2987366" y="28"/>
                    </a:cubicBezTo>
                    <a:cubicBezTo>
                      <a:pt x="2503822" y="5735"/>
                      <a:pt x="2269030" y="-27894"/>
                      <a:pt x="1885912" y="197641"/>
                    </a:cubicBezTo>
                    <a:cubicBezTo>
                      <a:pt x="1575531" y="380291"/>
                      <a:pt x="141019" y="77932"/>
                      <a:pt x="15678" y="437446"/>
                    </a:cubicBezTo>
                    <a:cubicBezTo>
                      <a:pt x="-141132" y="887207"/>
                      <a:pt x="925072" y="1670179"/>
                      <a:pt x="1132404" y="2066409"/>
                    </a:cubicBezTo>
                    <a:cubicBezTo>
                      <a:pt x="1452196" y="2678688"/>
                      <a:pt x="1784560" y="2511310"/>
                      <a:pt x="2140990" y="2635648"/>
                    </a:cubicBezTo>
                    <a:cubicBezTo>
                      <a:pt x="2589439" y="2792072"/>
                      <a:pt x="2991608" y="3130376"/>
                      <a:pt x="3375266" y="2903143"/>
                    </a:cubicBezTo>
                    <a:cubicBezTo>
                      <a:pt x="3683333" y="2720725"/>
                      <a:pt x="3668215" y="2140071"/>
                      <a:pt x="3793247" y="1782639"/>
                    </a:cubicBezTo>
                    <a:close/>
                  </a:path>
                </a:pathLst>
              </a:custGeom>
              <a:ln w="3175" cap="flat">
                <a:gradFill>
                  <a:gsLst>
                    <a:gs pos="24600">
                      <a:srgbClr val="4261BC">
                        <a:alpha val="0"/>
                      </a:srgbClr>
                    </a:gs>
                    <a:gs pos="75000">
                      <a:srgbClr val="4261BC">
                        <a:alpha val="0"/>
                      </a:srgbClr>
                    </a:gs>
                    <a:gs pos="50000">
                      <a:srgbClr val="4261BC">
                        <a:alpha val="50000"/>
                      </a:srgbClr>
                    </a:gs>
                    <a:gs pos="0">
                      <a:srgbClr val="B641B3">
                        <a:lumMod val="60000"/>
                        <a:lumOff val="40000"/>
                      </a:srgbClr>
                    </a:gs>
                    <a:gs pos="100000">
                      <a:srgbClr val="B641B3">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8" name="Freeform: Shape 97">
                <a:extLst>
                  <a:ext uri="{FF2B5EF4-FFF2-40B4-BE49-F238E27FC236}">
                    <a16:creationId xmlns:a16="http://schemas.microsoft.com/office/drawing/2014/main" id="{A44A4F0F-88DF-7F77-35EE-504ABFB2D57A}"/>
                  </a:ext>
                </a:extLst>
              </p:cNvPr>
              <p:cNvSpPr/>
              <p:nvPr/>
            </p:nvSpPr>
            <p:spPr>
              <a:xfrm>
                <a:off x="3345777" y="2895587"/>
                <a:ext cx="4247432" cy="2996098"/>
              </a:xfrm>
              <a:custGeom>
                <a:avLst/>
                <a:gdLst>
                  <a:gd name="connsiteX0" fmla="*/ 3783028 w 4247432"/>
                  <a:gd name="connsiteY0" fmla="*/ 1837724 h 2996098"/>
                  <a:gd name="connsiteX1" fmla="*/ 4191599 w 4247432"/>
                  <a:gd name="connsiteY1" fmla="*/ 902338 h 2996098"/>
                  <a:gd name="connsiteX2" fmla="*/ 2953081 w 4247432"/>
                  <a:gd name="connsiteY2" fmla="*/ 41 h 2996098"/>
                  <a:gd name="connsiteX3" fmla="*/ 1822318 w 4247432"/>
                  <a:gd name="connsiteY3" fmla="*/ 275790 h 2996098"/>
                  <a:gd name="connsiteX4" fmla="*/ 13867 w 4247432"/>
                  <a:gd name="connsiteY4" fmla="*/ 569202 h 2996098"/>
                  <a:gd name="connsiteX5" fmla="*/ 1102053 w 4247432"/>
                  <a:gd name="connsiteY5" fmla="*/ 2102675 h 2996098"/>
                  <a:gd name="connsiteX6" fmla="*/ 2117041 w 4247432"/>
                  <a:gd name="connsiteY6" fmla="*/ 2745420 h 2996098"/>
                  <a:gd name="connsiteX7" fmla="*/ 3301335 w 4247432"/>
                  <a:gd name="connsiteY7" fmla="*/ 2904699 h 2996098"/>
                  <a:gd name="connsiteX8" fmla="*/ 3782951 w 4247432"/>
                  <a:gd name="connsiteY8" fmla="*/ 1837724 h 29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7432" h="2996098">
                    <a:moveTo>
                      <a:pt x="3783028" y="1837724"/>
                    </a:moveTo>
                    <a:cubicBezTo>
                      <a:pt x="3926880" y="1403159"/>
                      <a:pt x="4410039" y="1278667"/>
                      <a:pt x="4191599" y="902338"/>
                    </a:cubicBezTo>
                    <a:cubicBezTo>
                      <a:pt x="4002856" y="577532"/>
                      <a:pt x="3343681" y="1506"/>
                      <a:pt x="2953081" y="41"/>
                    </a:cubicBezTo>
                    <a:cubicBezTo>
                      <a:pt x="2483575" y="-1733"/>
                      <a:pt x="2199342" y="53802"/>
                      <a:pt x="1822318" y="275790"/>
                    </a:cubicBezTo>
                    <a:cubicBezTo>
                      <a:pt x="1500752" y="465073"/>
                      <a:pt x="134888" y="201125"/>
                      <a:pt x="13867" y="569202"/>
                    </a:cubicBezTo>
                    <a:cubicBezTo>
                      <a:pt x="-130603" y="1008626"/>
                      <a:pt x="896726" y="1714158"/>
                      <a:pt x="1102053" y="2102675"/>
                    </a:cubicBezTo>
                    <a:cubicBezTo>
                      <a:pt x="1414672" y="2695824"/>
                      <a:pt x="1751896" y="2625171"/>
                      <a:pt x="2117041" y="2745420"/>
                    </a:cubicBezTo>
                    <a:cubicBezTo>
                      <a:pt x="2555309" y="2889658"/>
                      <a:pt x="2924002" y="3128075"/>
                      <a:pt x="3301335" y="2904699"/>
                    </a:cubicBezTo>
                    <a:cubicBezTo>
                      <a:pt x="3620201" y="2716033"/>
                      <a:pt x="3661930" y="2203256"/>
                      <a:pt x="3782951" y="1837724"/>
                    </a:cubicBezTo>
                    <a:close/>
                  </a:path>
                </a:pathLst>
              </a:custGeom>
              <a:ln w="3175" cap="flat">
                <a:gradFill>
                  <a:gsLst>
                    <a:gs pos="24600">
                      <a:srgbClr val="4261BC">
                        <a:alpha val="0"/>
                      </a:srgbClr>
                    </a:gs>
                    <a:gs pos="75000">
                      <a:srgbClr val="4261BC">
                        <a:alpha val="0"/>
                      </a:srgbClr>
                    </a:gs>
                    <a:gs pos="50000">
                      <a:srgbClr val="4261BC">
                        <a:alpha val="50000"/>
                      </a:srgbClr>
                    </a:gs>
                    <a:gs pos="0">
                      <a:srgbClr val="B641B3">
                        <a:lumMod val="60000"/>
                        <a:lumOff val="40000"/>
                      </a:srgbClr>
                    </a:gs>
                    <a:gs pos="100000">
                      <a:srgbClr val="B641B3">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9" name="Freeform: Shape 98">
                <a:extLst>
                  <a:ext uri="{FF2B5EF4-FFF2-40B4-BE49-F238E27FC236}">
                    <a16:creationId xmlns:a16="http://schemas.microsoft.com/office/drawing/2014/main" id="{E28506A6-09BB-8E9E-CF8F-700159410125}"/>
                  </a:ext>
                </a:extLst>
              </p:cNvPr>
              <p:cNvSpPr/>
              <p:nvPr/>
            </p:nvSpPr>
            <p:spPr>
              <a:xfrm>
                <a:off x="3406170" y="2845727"/>
                <a:ext cx="4334890" cy="3021757"/>
              </a:xfrm>
              <a:custGeom>
                <a:avLst/>
                <a:gdLst>
                  <a:gd name="connsiteX0" fmla="*/ 3772848 w 4334890"/>
                  <a:gd name="connsiteY0" fmla="*/ 1893214 h 3021757"/>
                  <a:gd name="connsiteX1" fmla="*/ 4288557 w 4334890"/>
                  <a:gd name="connsiteY1" fmla="*/ 936924 h 3021757"/>
                  <a:gd name="connsiteX2" fmla="*/ 2918837 w 4334890"/>
                  <a:gd name="connsiteY2" fmla="*/ 381 h 3021757"/>
                  <a:gd name="connsiteX3" fmla="*/ 1758762 w 4334890"/>
                  <a:gd name="connsiteY3" fmla="*/ 354188 h 3021757"/>
                  <a:gd name="connsiteX4" fmla="*/ 12172 w 4334890"/>
                  <a:gd name="connsiteY4" fmla="*/ 701207 h 3021757"/>
                  <a:gd name="connsiteX5" fmla="*/ 1071897 w 4334890"/>
                  <a:gd name="connsiteY5" fmla="*/ 2139267 h 3021757"/>
                  <a:gd name="connsiteX6" fmla="*/ 2093286 w 4334890"/>
                  <a:gd name="connsiteY6" fmla="*/ 2855443 h 3021757"/>
                  <a:gd name="connsiteX7" fmla="*/ 3227676 w 4334890"/>
                  <a:gd name="connsiteY7" fmla="*/ 2906427 h 3021757"/>
                  <a:gd name="connsiteX8" fmla="*/ 3772926 w 4334890"/>
                  <a:gd name="connsiteY8" fmla="*/ 1893060 h 30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4890" h="3021757">
                    <a:moveTo>
                      <a:pt x="3772848" y="1893214"/>
                    </a:moveTo>
                    <a:cubicBezTo>
                      <a:pt x="3905671" y="1468137"/>
                      <a:pt x="4503989" y="1307701"/>
                      <a:pt x="4288557" y="936924"/>
                    </a:cubicBezTo>
                    <a:cubicBezTo>
                      <a:pt x="4093411" y="601629"/>
                      <a:pt x="3315684" y="8094"/>
                      <a:pt x="2918837" y="381"/>
                    </a:cubicBezTo>
                    <a:cubicBezTo>
                      <a:pt x="2463446" y="-8412"/>
                      <a:pt x="2129770" y="135826"/>
                      <a:pt x="1758762" y="354188"/>
                    </a:cubicBezTo>
                    <a:cubicBezTo>
                      <a:pt x="1425935" y="550027"/>
                      <a:pt x="128642" y="324415"/>
                      <a:pt x="12172" y="701207"/>
                    </a:cubicBezTo>
                    <a:cubicBezTo>
                      <a:pt x="-120342" y="1129987"/>
                      <a:pt x="868421" y="1758386"/>
                      <a:pt x="1071897" y="2139267"/>
                    </a:cubicBezTo>
                    <a:cubicBezTo>
                      <a:pt x="1377265" y="2713288"/>
                      <a:pt x="1719270" y="2739667"/>
                      <a:pt x="2093286" y="2855443"/>
                    </a:cubicBezTo>
                    <a:cubicBezTo>
                      <a:pt x="2521218" y="2987957"/>
                      <a:pt x="2856591" y="3126024"/>
                      <a:pt x="3227676" y="2906427"/>
                    </a:cubicBezTo>
                    <a:cubicBezTo>
                      <a:pt x="3557340" y="2711514"/>
                      <a:pt x="3656147" y="2266690"/>
                      <a:pt x="3772926" y="1893060"/>
                    </a:cubicBezTo>
                    <a:close/>
                  </a:path>
                </a:pathLst>
              </a:custGeom>
              <a:ln w="3175" cap="flat">
                <a:gradFill>
                  <a:gsLst>
                    <a:gs pos="24600">
                      <a:srgbClr val="4261BC">
                        <a:alpha val="0"/>
                      </a:srgbClr>
                    </a:gs>
                    <a:gs pos="75000">
                      <a:srgbClr val="4261BC">
                        <a:alpha val="0"/>
                      </a:srgbClr>
                    </a:gs>
                    <a:gs pos="50000">
                      <a:srgbClr val="4261BC">
                        <a:alpha val="50000"/>
                      </a:srgbClr>
                    </a:gs>
                    <a:gs pos="0">
                      <a:srgbClr val="B641B3">
                        <a:lumMod val="60000"/>
                        <a:lumOff val="40000"/>
                      </a:srgbClr>
                    </a:gs>
                    <a:gs pos="100000">
                      <a:srgbClr val="B641B3">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0" name="Freeform: Shape 99">
                <a:extLst>
                  <a:ext uri="{FF2B5EF4-FFF2-40B4-BE49-F238E27FC236}">
                    <a16:creationId xmlns:a16="http://schemas.microsoft.com/office/drawing/2014/main" id="{A3EECB32-516A-F277-7124-F9DF7E278B90}"/>
                  </a:ext>
                </a:extLst>
              </p:cNvPr>
              <p:cNvSpPr/>
              <p:nvPr/>
            </p:nvSpPr>
            <p:spPr>
              <a:xfrm>
                <a:off x="3466359" y="2795931"/>
                <a:ext cx="4425026" cy="3063471"/>
              </a:xfrm>
              <a:custGeom>
                <a:avLst/>
                <a:gdLst>
                  <a:gd name="connsiteX0" fmla="*/ 3762949 w 4425026"/>
                  <a:gd name="connsiteY0" fmla="*/ 1948641 h 3063471"/>
                  <a:gd name="connsiteX1" fmla="*/ 4385718 w 4425026"/>
                  <a:gd name="connsiteY1" fmla="*/ 971448 h 3063471"/>
                  <a:gd name="connsiteX2" fmla="*/ 2884795 w 4425026"/>
                  <a:gd name="connsiteY2" fmla="*/ 735 h 3063471"/>
                  <a:gd name="connsiteX3" fmla="*/ 1695410 w 4425026"/>
                  <a:gd name="connsiteY3" fmla="*/ 432677 h 3063471"/>
                  <a:gd name="connsiteX4" fmla="*/ 10603 w 4425026"/>
                  <a:gd name="connsiteY4" fmla="*/ 833304 h 3063471"/>
                  <a:gd name="connsiteX5" fmla="*/ 1041789 w 4425026"/>
                  <a:gd name="connsiteY5" fmla="*/ 2175951 h 3063471"/>
                  <a:gd name="connsiteX6" fmla="*/ 2069581 w 4425026"/>
                  <a:gd name="connsiteY6" fmla="*/ 2965634 h 3063471"/>
                  <a:gd name="connsiteX7" fmla="*/ 3154065 w 4425026"/>
                  <a:gd name="connsiteY7" fmla="*/ 2908401 h 3063471"/>
                  <a:gd name="connsiteX8" fmla="*/ 3762949 w 4425026"/>
                  <a:gd name="connsiteY8" fmla="*/ 1948564 h 30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026" h="3063471">
                    <a:moveTo>
                      <a:pt x="3762949" y="1948641"/>
                    </a:moveTo>
                    <a:cubicBezTo>
                      <a:pt x="3885128" y="1533127"/>
                      <a:pt x="4598295" y="1336594"/>
                      <a:pt x="4385718" y="971448"/>
                    </a:cubicBezTo>
                    <a:cubicBezTo>
                      <a:pt x="4184094" y="625586"/>
                      <a:pt x="3287967" y="14927"/>
                      <a:pt x="2884795" y="735"/>
                    </a:cubicBezTo>
                    <a:cubicBezTo>
                      <a:pt x="2443596" y="-14769"/>
                      <a:pt x="2060325" y="217863"/>
                      <a:pt x="1695410" y="432677"/>
                    </a:cubicBezTo>
                    <a:cubicBezTo>
                      <a:pt x="1351399" y="635150"/>
                      <a:pt x="122214" y="447718"/>
                      <a:pt x="10603" y="833304"/>
                    </a:cubicBezTo>
                    <a:cubicBezTo>
                      <a:pt x="-110418" y="1251362"/>
                      <a:pt x="840318" y="1802706"/>
                      <a:pt x="1041789" y="2175951"/>
                    </a:cubicBezTo>
                    <a:cubicBezTo>
                      <a:pt x="1339983" y="2730842"/>
                      <a:pt x="1686617" y="2854485"/>
                      <a:pt x="2069581" y="2965634"/>
                    </a:cubicBezTo>
                    <a:cubicBezTo>
                      <a:pt x="2487022" y="3086809"/>
                      <a:pt x="2789228" y="3124141"/>
                      <a:pt x="3154065" y="2908401"/>
                    </a:cubicBezTo>
                    <a:cubicBezTo>
                      <a:pt x="3494528" y="2707240"/>
                      <a:pt x="3650644" y="2330524"/>
                      <a:pt x="3762949" y="1948564"/>
                    </a:cubicBezTo>
                    <a:close/>
                  </a:path>
                </a:pathLst>
              </a:custGeom>
              <a:ln w="3175" cap="flat">
                <a:gradFill>
                  <a:gsLst>
                    <a:gs pos="24600">
                      <a:srgbClr val="4261BC">
                        <a:alpha val="0"/>
                      </a:srgbClr>
                    </a:gs>
                    <a:gs pos="75000">
                      <a:srgbClr val="4261BC">
                        <a:alpha val="0"/>
                      </a:srgbClr>
                    </a:gs>
                    <a:gs pos="50000">
                      <a:srgbClr val="4261BC">
                        <a:alpha val="50000"/>
                      </a:srgbClr>
                    </a:gs>
                    <a:gs pos="0">
                      <a:srgbClr val="B641B3">
                        <a:lumMod val="60000"/>
                        <a:lumOff val="40000"/>
                      </a:srgbClr>
                    </a:gs>
                    <a:gs pos="100000">
                      <a:srgbClr val="B641B3">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1" name="Freeform: Shape 100">
                <a:extLst>
                  <a:ext uri="{FF2B5EF4-FFF2-40B4-BE49-F238E27FC236}">
                    <a16:creationId xmlns:a16="http://schemas.microsoft.com/office/drawing/2014/main" id="{E4FAB09F-067D-622F-B1FC-5F3295926CA7}"/>
                  </a:ext>
                </a:extLst>
              </p:cNvPr>
              <p:cNvSpPr/>
              <p:nvPr/>
            </p:nvSpPr>
            <p:spPr>
              <a:xfrm>
                <a:off x="3526436" y="2746166"/>
                <a:ext cx="4516838" cy="3129085"/>
              </a:xfrm>
              <a:custGeom>
                <a:avLst/>
                <a:gdLst>
                  <a:gd name="connsiteX0" fmla="*/ 3753086 w 4516838"/>
                  <a:gd name="connsiteY0" fmla="*/ 2004037 h 3129085"/>
                  <a:gd name="connsiteX1" fmla="*/ 4482992 w 4516838"/>
                  <a:gd name="connsiteY1" fmla="*/ 1005942 h 3129085"/>
                  <a:gd name="connsiteX2" fmla="*/ 2850866 w 4516838"/>
                  <a:gd name="connsiteY2" fmla="*/ 1059 h 3129085"/>
                  <a:gd name="connsiteX3" fmla="*/ 1632171 w 4516838"/>
                  <a:gd name="connsiteY3" fmla="*/ 511136 h 3129085"/>
                  <a:gd name="connsiteX4" fmla="*/ 9147 w 4516838"/>
                  <a:gd name="connsiteY4" fmla="*/ 965447 h 3129085"/>
                  <a:gd name="connsiteX5" fmla="*/ 1011871 w 4516838"/>
                  <a:gd name="connsiteY5" fmla="*/ 2212681 h 3129085"/>
                  <a:gd name="connsiteX6" fmla="*/ 2046065 w 4516838"/>
                  <a:gd name="connsiteY6" fmla="*/ 3075871 h 3129085"/>
                  <a:gd name="connsiteX7" fmla="*/ 3080644 w 4516838"/>
                  <a:gd name="connsiteY7" fmla="*/ 2910345 h 3129085"/>
                  <a:gd name="connsiteX8" fmla="*/ 3753163 w 4516838"/>
                  <a:gd name="connsiteY8" fmla="*/ 2004114 h 31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838" h="3129085">
                    <a:moveTo>
                      <a:pt x="3753086" y="2004037"/>
                    </a:moveTo>
                    <a:cubicBezTo>
                      <a:pt x="3864928" y="1598166"/>
                      <a:pt x="4692561" y="1365534"/>
                      <a:pt x="4482992" y="1005942"/>
                    </a:cubicBezTo>
                    <a:cubicBezTo>
                      <a:pt x="4274888" y="649589"/>
                      <a:pt x="3260286" y="21962"/>
                      <a:pt x="2850866" y="1059"/>
                    </a:cubicBezTo>
                    <a:cubicBezTo>
                      <a:pt x="2423783" y="-20770"/>
                      <a:pt x="1990992" y="299870"/>
                      <a:pt x="1632171" y="511136"/>
                    </a:cubicBezTo>
                    <a:cubicBezTo>
                      <a:pt x="1276976" y="720166"/>
                      <a:pt x="115667" y="570837"/>
                      <a:pt x="9147" y="965447"/>
                    </a:cubicBezTo>
                    <a:cubicBezTo>
                      <a:pt x="-100767" y="1372553"/>
                      <a:pt x="812252" y="1847149"/>
                      <a:pt x="1011871" y="2212681"/>
                    </a:cubicBezTo>
                    <a:cubicBezTo>
                      <a:pt x="1302892" y="2748444"/>
                      <a:pt x="1654000" y="2969583"/>
                      <a:pt x="2046065" y="3075871"/>
                    </a:cubicBezTo>
                    <a:cubicBezTo>
                      <a:pt x="2452939" y="3186094"/>
                      <a:pt x="2721978" y="3122305"/>
                      <a:pt x="3080644" y="2910345"/>
                    </a:cubicBezTo>
                    <a:cubicBezTo>
                      <a:pt x="3431906" y="2702935"/>
                      <a:pt x="3645563" y="2394405"/>
                      <a:pt x="3753163" y="2004114"/>
                    </a:cubicBezTo>
                    <a:close/>
                  </a:path>
                </a:pathLst>
              </a:custGeom>
              <a:ln w="3175" cap="flat">
                <a:gradFill>
                  <a:gsLst>
                    <a:gs pos="24600">
                      <a:srgbClr val="4261BC">
                        <a:alpha val="0"/>
                      </a:srgbClr>
                    </a:gs>
                    <a:gs pos="75000">
                      <a:srgbClr val="4261BC">
                        <a:alpha val="0"/>
                      </a:srgbClr>
                    </a:gs>
                    <a:gs pos="50000">
                      <a:srgbClr val="4261BC">
                        <a:alpha val="50000"/>
                      </a:srgbClr>
                    </a:gs>
                    <a:gs pos="0">
                      <a:srgbClr val="B641B3">
                        <a:lumMod val="60000"/>
                        <a:lumOff val="40000"/>
                      </a:srgbClr>
                    </a:gs>
                    <a:gs pos="100000">
                      <a:srgbClr val="B641B3">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2" name="Freeform: Shape 101">
                <a:extLst>
                  <a:ext uri="{FF2B5EF4-FFF2-40B4-BE49-F238E27FC236}">
                    <a16:creationId xmlns:a16="http://schemas.microsoft.com/office/drawing/2014/main" id="{736B4567-AC6F-7351-3506-DBB416F215BE}"/>
                  </a:ext>
                </a:extLst>
              </p:cNvPr>
              <p:cNvSpPr/>
              <p:nvPr/>
            </p:nvSpPr>
            <p:spPr>
              <a:xfrm>
                <a:off x="3586413" y="2696421"/>
                <a:ext cx="4609879" cy="3215724"/>
              </a:xfrm>
              <a:custGeom>
                <a:avLst/>
                <a:gdLst>
                  <a:gd name="connsiteX0" fmla="*/ 3743322 w 4609879"/>
                  <a:gd name="connsiteY0" fmla="*/ 2059413 h 3215724"/>
                  <a:gd name="connsiteX1" fmla="*/ 4580365 w 4609879"/>
                  <a:gd name="connsiteY1" fmla="*/ 1040414 h 3215724"/>
                  <a:gd name="connsiteX2" fmla="*/ 2817037 w 4609879"/>
                  <a:gd name="connsiteY2" fmla="*/ 1361 h 3215724"/>
                  <a:gd name="connsiteX3" fmla="*/ 1568955 w 4609879"/>
                  <a:gd name="connsiteY3" fmla="*/ 589575 h 3215724"/>
                  <a:gd name="connsiteX4" fmla="*/ 7791 w 4609879"/>
                  <a:gd name="connsiteY4" fmla="*/ 1097493 h 3215724"/>
                  <a:gd name="connsiteX5" fmla="*/ 981976 w 4609879"/>
                  <a:gd name="connsiteY5" fmla="*/ 2249313 h 3215724"/>
                  <a:gd name="connsiteX6" fmla="*/ 2022571 w 4609879"/>
                  <a:gd name="connsiteY6" fmla="*/ 3185934 h 3215724"/>
                  <a:gd name="connsiteX7" fmla="*/ 3007169 w 4609879"/>
                  <a:gd name="connsiteY7" fmla="*/ 2912190 h 3215724"/>
                  <a:gd name="connsiteX8" fmla="*/ 3743322 w 4609879"/>
                  <a:gd name="connsiteY8" fmla="*/ 2059567 h 32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9879" h="3215724">
                    <a:moveTo>
                      <a:pt x="3743322" y="2059413"/>
                    </a:moveTo>
                    <a:cubicBezTo>
                      <a:pt x="3845138" y="1663337"/>
                      <a:pt x="4786926" y="1394376"/>
                      <a:pt x="4580365" y="1040414"/>
                    </a:cubicBezTo>
                    <a:cubicBezTo>
                      <a:pt x="4365783" y="673495"/>
                      <a:pt x="3232782" y="29284"/>
                      <a:pt x="2817037" y="1361"/>
                    </a:cubicBezTo>
                    <a:cubicBezTo>
                      <a:pt x="2401292" y="-26560"/>
                      <a:pt x="1921836" y="381934"/>
                      <a:pt x="1568955" y="589575"/>
                    </a:cubicBezTo>
                    <a:cubicBezTo>
                      <a:pt x="1202498" y="805237"/>
                      <a:pt x="108757" y="693858"/>
                      <a:pt x="7791" y="1097493"/>
                    </a:cubicBezTo>
                    <a:cubicBezTo>
                      <a:pt x="-91324" y="1493568"/>
                      <a:pt x="784362" y="1891418"/>
                      <a:pt x="981976" y="2249313"/>
                    </a:cubicBezTo>
                    <a:cubicBezTo>
                      <a:pt x="1265746" y="2765947"/>
                      <a:pt x="1621328" y="3084968"/>
                      <a:pt x="2022571" y="3185934"/>
                    </a:cubicBezTo>
                    <a:cubicBezTo>
                      <a:pt x="2418724" y="3285589"/>
                      <a:pt x="2654827" y="3120217"/>
                      <a:pt x="3007169" y="2912190"/>
                    </a:cubicBezTo>
                    <a:cubicBezTo>
                      <a:pt x="3369229" y="2698533"/>
                      <a:pt x="3640813" y="2458265"/>
                      <a:pt x="3743322" y="2059567"/>
                    </a:cubicBezTo>
                    <a:close/>
                  </a:path>
                </a:pathLst>
              </a:custGeom>
              <a:ln w="3175" cap="flat">
                <a:gradFill>
                  <a:gsLst>
                    <a:gs pos="24600">
                      <a:srgbClr val="4261BC">
                        <a:alpha val="0"/>
                      </a:srgbClr>
                    </a:gs>
                    <a:gs pos="75000">
                      <a:srgbClr val="4261BC">
                        <a:alpha val="0"/>
                      </a:srgbClr>
                    </a:gs>
                    <a:gs pos="50000">
                      <a:srgbClr val="4261BC">
                        <a:alpha val="50000"/>
                      </a:srgbClr>
                    </a:gs>
                    <a:gs pos="0">
                      <a:srgbClr val="B641B3">
                        <a:lumMod val="60000"/>
                        <a:lumOff val="40000"/>
                      </a:srgbClr>
                    </a:gs>
                    <a:gs pos="100000">
                      <a:srgbClr val="B641B3">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3" name="Freeform: Shape 102">
                <a:extLst>
                  <a:ext uri="{FF2B5EF4-FFF2-40B4-BE49-F238E27FC236}">
                    <a16:creationId xmlns:a16="http://schemas.microsoft.com/office/drawing/2014/main" id="{740FDF93-069B-951A-FC7E-F82AB0172F82}"/>
                  </a:ext>
                </a:extLst>
              </p:cNvPr>
              <p:cNvSpPr/>
              <p:nvPr/>
            </p:nvSpPr>
            <p:spPr>
              <a:xfrm>
                <a:off x="3646345" y="2646648"/>
                <a:ext cx="4703818" cy="3313713"/>
              </a:xfrm>
              <a:custGeom>
                <a:avLst/>
                <a:gdLst>
                  <a:gd name="connsiteX0" fmla="*/ 3733681 w 4703818"/>
                  <a:gd name="connsiteY0" fmla="*/ 2114893 h 3313713"/>
                  <a:gd name="connsiteX1" fmla="*/ 4677784 w 4703818"/>
                  <a:gd name="connsiteY1" fmla="*/ 1074915 h 3313713"/>
                  <a:gd name="connsiteX2" fmla="*/ 2783330 w 4703818"/>
                  <a:gd name="connsiteY2" fmla="*/ 1615 h 3313713"/>
                  <a:gd name="connsiteX3" fmla="*/ 1505937 w 4703818"/>
                  <a:gd name="connsiteY3" fmla="*/ 667886 h 3313713"/>
                  <a:gd name="connsiteX4" fmla="*/ 6557 w 4703818"/>
                  <a:gd name="connsiteY4" fmla="*/ 1229411 h 3313713"/>
                  <a:gd name="connsiteX5" fmla="*/ 952280 w 4703818"/>
                  <a:gd name="connsiteY5" fmla="*/ 2285819 h 3313713"/>
                  <a:gd name="connsiteX6" fmla="*/ 1999200 w 4703818"/>
                  <a:gd name="connsiteY6" fmla="*/ 3295947 h 3313713"/>
                  <a:gd name="connsiteX7" fmla="*/ 2933893 w 4703818"/>
                  <a:gd name="connsiteY7" fmla="*/ 2913910 h 3313713"/>
                  <a:gd name="connsiteX8" fmla="*/ 3733681 w 4703818"/>
                  <a:gd name="connsiteY8" fmla="*/ 2114816 h 33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818" h="3313713">
                    <a:moveTo>
                      <a:pt x="3733681" y="2114893"/>
                    </a:moveTo>
                    <a:cubicBezTo>
                      <a:pt x="3825777" y="1728690"/>
                      <a:pt x="4881491" y="1423323"/>
                      <a:pt x="4677784" y="1074915"/>
                    </a:cubicBezTo>
                    <a:cubicBezTo>
                      <a:pt x="4456722" y="697428"/>
                      <a:pt x="3205245" y="37019"/>
                      <a:pt x="2783330" y="1615"/>
                    </a:cubicBezTo>
                    <a:cubicBezTo>
                      <a:pt x="2384478" y="-31860"/>
                      <a:pt x="1852725" y="463871"/>
                      <a:pt x="1505937" y="667886"/>
                    </a:cubicBezTo>
                    <a:cubicBezTo>
                      <a:pt x="1128296" y="890105"/>
                      <a:pt x="101738" y="816675"/>
                      <a:pt x="6557" y="1229411"/>
                    </a:cubicBezTo>
                    <a:cubicBezTo>
                      <a:pt x="-82223" y="1614457"/>
                      <a:pt x="756517" y="1935560"/>
                      <a:pt x="952280" y="2285819"/>
                    </a:cubicBezTo>
                    <a:cubicBezTo>
                      <a:pt x="1228877" y="2783324"/>
                      <a:pt x="1588778" y="3200611"/>
                      <a:pt x="1999200" y="3295947"/>
                    </a:cubicBezTo>
                    <a:cubicBezTo>
                      <a:pt x="2384478" y="3385421"/>
                      <a:pt x="2587799" y="3118157"/>
                      <a:pt x="2933893" y="2913910"/>
                    </a:cubicBezTo>
                    <a:cubicBezTo>
                      <a:pt x="3306752" y="2694082"/>
                      <a:pt x="3636494" y="2522076"/>
                      <a:pt x="3733681" y="2114816"/>
                    </a:cubicBezTo>
                    <a:close/>
                  </a:path>
                </a:pathLst>
              </a:custGeom>
              <a:ln w="3175" cap="flat">
                <a:gradFill>
                  <a:gsLst>
                    <a:gs pos="24600">
                      <a:srgbClr val="4261BC">
                        <a:alpha val="0"/>
                      </a:srgbClr>
                    </a:gs>
                    <a:gs pos="75000">
                      <a:srgbClr val="4261BC">
                        <a:alpha val="0"/>
                      </a:srgbClr>
                    </a:gs>
                    <a:gs pos="50000">
                      <a:srgbClr val="4261BC">
                        <a:alpha val="50000"/>
                      </a:srgbClr>
                    </a:gs>
                    <a:gs pos="0">
                      <a:srgbClr val="B641B3">
                        <a:lumMod val="60000"/>
                        <a:lumOff val="40000"/>
                      </a:srgbClr>
                    </a:gs>
                    <a:gs pos="100000">
                      <a:srgbClr val="B641B3">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4" name="Freeform: Shape 103">
                <a:extLst>
                  <a:ext uri="{FF2B5EF4-FFF2-40B4-BE49-F238E27FC236}">
                    <a16:creationId xmlns:a16="http://schemas.microsoft.com/office/drawing/2014/main" id="{AEC8D032-C5C2-784F-E58F-27A44E9C19E4}"/>
                  </a:ext>
                </a:extLst>
              </p:cNvPr>
              <p:cNvSpPr/>
              <p:nvPr/>
            </p:nvSpPr>
            <p:spPr>
              <a:xfrm>
                <a:off x="3706188" y="2596973"/>
                <a:ext cx="4798420" cy="3416920"/>
              </a:xfrm>
              <a:custGeom>
                <a:avLst/>
                <a:gdLst>
                  <a:gd name="connsiteX0" fmla="*/ 3724051 w 4798420"/>
                  <a:gd name="connsiteY0" fmla="*/ 2170199 h 3416920"/>
                  <a:gd name="connsiteX1" fmla="*/ 4775292 w 4798420"/>
                  <a:gd name="connsiteY1" fmla="*/ 1109318 h 3416920"/>
                  <a:gd name="connsiteX2" fmla="*/ 2749635 w 4798420"/>
                  <a:gd name="connsiteY2" fmla="*/ 1848 h 3416920"/>
                  <a:gd name="connsiteX3" fmla="*/ 1442932 w 4798420"/>
                  <a:gd name="connsiteY3" fmla="*/ 746255 h 3416920"/>
                  <a:gd name="connsiteX4" fmla="*/ 5412 w 4798420"/>
                  <a:gd name="connsiteY4" fmla="*/ 1361387 h 3416920"/>
                  <a:gd name="connsiteX5" fmla="*/ 922596 w 4798420"/>
                  <a:gd name="connsiteY5" fmla="*/ 2322304 h 3416920"/>
                  <a:gd name="connsiteX6" fmla="*/ 1975918 w 4798420"/>
                  <a:gd name="connsiteY6" fmla="*/ 3405863 h 3416920"/>
                  <a:gd name="connsiteX7" fmla="*/ 2860706 w 4798420"/>
                  <a:gd name="connsiteY7" fmla="*/ 2915608 h 3416920"/>
                  <a:gd name="connsiteX8" fmla="*/ 3724129 w 4798420"/>
                  <a:gd name="connsiteY8" fmla="*/ 2170122 h 34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420" h="3416920">
                    <a:moveTo>
                      <a:pt x="3724051" y="2170199"/>
                    </a:moveTo>
                    <a:cubicBezTo>
                      <a:pt x="3806815" y="1793946"/>
                      <a:pt x="4975991" y="1452172"/>
                      <a:pt x="4775292" y="1109318"/>
                    </a:cubicBezTo>
                    <a:cubicBezTo>
                      <a:pt x="4547751" y="721341"/>
                      <a:pt x="3177798" y="45042"/>
                      <a:pt x="2749635" y="1848"/>
                    </a:cubicBezTo>
                    <a:cubicBezTo>
                      <a:pt x="2364821" y="-36950"/>
                      <a:pt x="1783627" y="545787"/>
                      <a:pt x="1442932" y="746255"/>
                    </a:cubicBezTo>
                    <a:cubicBezTo>
                      <a:pt x="1054030" y="975107"/>
                      <a:pt x="94192" y="939472"/>
                      <a:pt x="5412" y="1361387"/>
                    </a:cubicBezTo>
                    <a:cubicBezTo>
                      <a:pt x="-73263" y="1735248"/>
                      <a:pt x="728761" y="1979759"/>
                      <a:pt x="922596" y="2322304"/>
                    </a:cubicBezTo>
                    <a:cubicBezTo>
                      <a:pt x="1191943" y="2800681"/>
                      <a:pt x="1556163" y="3316697"/>
                      <a:pt x="1975918" y="3405863"/>
                    </a:cubicBezTo>
                    <a:cubicBezTo>
                      <a:pt x="2350320" y="3485463"/>
                      <a:pt x="2520860" y="3115999"/>
                      <a:pt x="2860706" y="2915608"/>
                    </a:cubicBezTo>
                    <a:cubicBezTo>
                      <a:pt x="3244364" y="2689532"/>
                      <a:pt x="3632649" y="2585944"/>
                      <a:pt x="3724129" y="2170122"/>
                    </a:cubicBezTo>
                    <a:close/>
                  </a:path>
                </a:pathLst>
              </a:custGeom>
              <a:ln w="3175" cap="flat">
                <a:gradFill>
                  <a:gsLst>
                    <a:gs pos="24600">
                      <a:srgbClr val="4261BC">
                        <a:alpha val="0"/>
                      </a:srgbClr>
                    </a:gs>
                    <a:gs pos="75000">
                      <a:srgbClr val="4261BC">
                        <a:alpha val="0"/>
                      </a:srgbClr>
                    </a:gs>
                    <a:gs pos="50000">
                      <a:srgbClr val="4261BC">
                        <a:alpha val="50000"/>
                      </a:srgbClr>
                    </a:gs>
                    <a:gs pos="0">
                      <a:srgbClr val="B641B3">
                        <a:lumMod val="60000"/>
                        <a:lumOff val="40000"/>
                      </a:srgbClr>
                    </a:gs>
                    <a:gs pos="100000">
                      <a:srgbClr val="B641B3">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5" name="Freeform: Shape 104">
                <a:extLst>
                  <a:ext uri="{FF2B5EF4-FFF2-40B4-BE49-F238E27FC236}">
                    <a16:creationId xmlns:a16="http://schemas.microsoft.com/office/drawing/2014/main" id="{3843A197-ECAD-F71F-1179-C3B54C8E8710}"/>
                  </a:ext>
                </a:extLst>
              </p:cNvPr>
              <p:cNvSpPr/>
              <p:nvPr/>
            </p:nvSpPr>
            <p:spPr>
              <a:xfrm>
                <a:off x="3765757" y="2547325"/>
                <a:ext cx="4893698" cy="3522930"/>
              </a:xfrm>
              <a:custGeom>
                <a:avLst/>
                <a:gdLst>
                  <a:gd name="connsiteX0" fmla="*/ 3714695 w 4893698"/>
                  <a:gd name="connsiteY0" fmla="*/ 2225478 h 3522930"/>
                  <a:gd name="connsiteX1" fmla="*/ 4872995 w 4893698"/>
                  <a:gd name="connsiteY1" fmla="*/ 1143693 h 3522930"/>
                  <a:gd name="connsiteX2" fmla="*/ 2716137 w 4893698"/>
                  <a:gd name="connsiteY2" fmla="*/ 2054 h 3522930"/>
                  <a:gd name="connsiteX3" fmla="*/ 1380123 w 4893698"/>
                  <a:gd name="connsiteY3" fmla="*/ 824596 h 3522930"/>
                  <a:gd name="connsiteX4" fmla="*/ 4386 w 4893698"/>
                  <a:gd name="connsiteY4" fmla="*/ 1493335 h 3522930"/>
                  <a:gd name="connsiteX5" fmla="*/ 893031 w 4893698"/>
                  <a:gd name="connsiteY5" fmla="*/ 2358840 h 3522930"/>
                  <a:gd name="connsiteX6" fmla="*/ 1952756 w 4893698"/>
                  <a:gd name="connsiteY6" fmla="*/ 3515905 h 3522930"/>
                  <a:gd name="connsiteX7" fmla="*/ 2787562 w 4893698"/>
                  <a:gd name="connsiteY7" fmla="*/ 2917357 h 3522930"/>
                  <a:gd name="connsiteX8" fmla="*/ 3714541 w 4893698"/>
                  <a:gd name="connsiteY8" fmla="*/ 2225478 h 352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698" h="3522930">
                    <a:moveTo>
                      <a:pt x="3714695" y="2225478"/>
                    </a:moveTo>
                    <a:cubicBezTo>
                      <a:pt x="3788357" y="1859175"/>
                      <a:pt x="5070764" y="1480917"/>
                      <a:pt x="4872995" y="1143693"/>
                    </a:cubicBezTo>
                    <a:cubicBezTo>
                      <a:pt x="4639053" y="745149"/>
                      <a:pt x="3150470" y="53347"/>
                      <a:pt x="2716137" y="2054"/>
                    </a:cubicBezTo>
                    <a:cubicBezTo>
                      <a:pt x="2345360" y="-41757"/>
                      <a:pt x="1714801" y="627676"/>
                      <a:pt x="1380123" y="824596"/>
                    </a:cubicBezTo>
                    <a:cubicBezTo>
                      <a:pt x="980036" y="1060081"/>
                      <a:pt x="86455" y="1062164"/>
                      <a:pt x="4386" y="1493335"/>
                    </a:cubicBezTo>
                    <a:cubicBezTo>
                      <a:pt x="-64647" y="1856012"/>
                      <a:pt x="701202" y="2023930"/>
                      <a:pt x="893031" y="2358840"/>
                    </a:cubicBezTo>
                    <a:cubicBezTo>
                      <a:pt x="1155205" y="2818087"/>
                      <a:pt x="1523590" y="3433219"/>
                      <a:pt x="1952756" y="3515905"/>
                    </a:cubicBezTo>
                    <a:cubicBezTo>
                      <a:pt x="2316282" y="3585942"/>
                      <a:pt x="2454040" y="3113968"/>
                      <a:pt x="2787562" y="2917357"/>
                    </a:cubicBezTo>
                    <a:cubicBezTo>
                      <a:pt x="3182018" y="2685033"/>
                      <a:pt x="3629232" y="2649938"/>
                      <a:pt x="3714541" y="2225478"/>
                    </a:cubicBezTo>
                    <a:close/>
                  </a:path>
                </a:pathLst>
              </a:custGeom>
              <a:ln w="3175" cap="flat">
                <a:gradFill>
                  <a:gsLst>
                    <a:gs pos="24600">
                      <a:srgbClr val="4261BC">
                        <a:alpha val="0"/>
                      </a:srgbClr>
                    </a:gs>
                    <a:gs pos="75000">
                      <a:srgbClr val="4261BC">
                        <a:alpha val="0"/>
                      </a:srgbClr>
                    </a:gs>
                    <a:gs pos="50000">
                      <a:srgbClr val="4261BC">
                        <a:alpha val="50000"/>
                      </a:srgbClr>
                    </a:gs>
                    <a:gs pos="0">
                      <a:srgbClr val="B641B3">
                        <a:lumMod val="60000"/>
                        <a:lumOff val="40000"/>
                      </a:srgbClr>
                    </a:gs>
                    <a:gs pos="100000">
                      <a:srgbClr val="B641B3">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6" name="Freeform: Shape 105">
                <a:extLst>
                  <a:ext uri="{FF2B5EF4-FFF2-40B4-BE49-F238E27FC236}">
                    <a16:creationId xmlns:a16="http://schemas.microsoft.com/office/drawing/2014/main" id="{D8CDF360-AD72-FEDB-475E-DD2DCB3E1B83}"/>
                  </a:ext>
                </a:extLst>
              </p:cNvPr>
              <p:cNvSpPr/>
              <p:nvPr/>
            </p:nvSpPr>
            <p:spPr>
              <a:xfrm>
                <a:off x="3825389" y="2497697"/>
                <a:ext cx="4989429" cy="3630406"/>
              </a:xfrm>
              <a:custGeom>
                <a:avLst/>
                <a:gdLst>
                  <a:gd name="connsiteX0" fmla="*/ 3705354 w 4989429"/>
                  <a:gd name="connsiteY0" fmla="*/ 2280737 h 3630406"/>
                  <a:gd name="connsiteX1" fmla="*/ 4970792 w 4989429"/>
                  <a:gd name="connsiteY1" fmla="*/ 1178049 h 3630406"/>
                  <a:gd name="connsiteX2" fmla="*/ 2682730 w 4989429"/>
                  <a:gd name="connsiteY2" fmla="*/ 2241 h 3630406"/>
                  <a:gd name="connsiteX3" fmla="*/ 1317406 w 4989429"/>
                  <a:gd name="connsiteY3" fmla="*/ 902918 h 3630406"/>
                  <a:gd name="connsiteX4" fmla="*/ 3453 w 4989429"/>
                  <a:gd name="connsiteY4" fmla="*/ 1625341 h 3630406"/>
                  <a:gd name="connsiteX5" fmla="*/ 863635 w 4989429"/>
                  <a:gd name="connsiteY5" fmla="*/ 2395433 h 3630406"/>
                  <a:gd name="connsiteX6" fmla="*/ 1929762 w 4989429"/>
                  <a:gd name="connsiteY6" fmla="*/ 3625929 h 3630406"/>
                  <a:gd name="connsiteX7" fmla="*/ 2714663 w 4989429"/>
                  <a:gd name="connsiteY7" fmla="*/ 2919163 h 3630406"/>
                  <a:gd name="connsiteX8" fmla="*/ 3705277 w 4989429"/>
                  <a:gd name="connsiteY8" fmla="*/ 2280814 h 363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429" h="3630406">
                    <a:moveTo>
                      <a:pt x="3705354" y="2280737"/>
                    </a:moveTo>
                    <a:cubicBezTo>
                      <a:pt x="3770145" y="1924384"/>
                      <a:pt x="5165629" y="1509720"/>
                      <a:pt x="4970792" y="1178049"/>
                    </a:cubicBezTo>
                    <a:cubicBezTo>
                      <a:pt x="4730370" y="769015"/>
                      <a:pt x="3123080" y="62173"/>
                      <a:pt x="2682730" y="2241"/>
                    </a:cubicBezTo>
                    <a:cubicBezTo>
                      <a:pt x="2325838" y="-46353"/>
                      <a:pt x="1645991" y="709546"/>
                      <a:pt x="1317406" y="902918"/>
                    </a:cubicBezTo>
                    <a:cubicBezTo>
                      <a:pt x="906058" y="1144960"/>
                      <a:pt x="78271" y="1184760"/>
                      <a:pt x="3453" y="1625341"/>
                    </a:cubicBezTo>
                    <a:cubicBezTo>
                      <a:pt x="-56171" y="1976757"/>
                      <a:pt x="673658" y="2068236"/>
                      <a:pt x="863635" y="2395433"/>
                    </a:cubicBezTo>
                    <a:cubicBezTo>
                      <a:pt x="1118636" y="2835628"/>
                      <a:pt x="1491186" y="3550339"/>
                      <a:pt x="1929762" y="3625929"/>
                    </a:cubicBezTo>
                    <a:cubicBezTo>
                      <a:pt x="2282335" y="3686709"/>
                      <a:pt x="2387313" y="3111917"/>
                      <a:pt x="2714663" y="2919163"/>
                    </a:cubicBezTo>
                    <a:cubicBezTo>
                      <a:pt x="3119918" y="2680592"/>
                      <a:pt x="3626525" y="2714067"/>
                      <a:pt x="3705277" y="2280814"/>
                    </a:cubicBezTo>
                    <a:close/>
                  </a:path>
                </a:pathLst>
              </a:custGeom>
              <a:ln w="3175" cap="flat">
                <a:gradFill>
                  <a:gsLst>
                    <a:gs pos="24600">
                      <a:srgbClr val="4261BC">
                        <a:alpha val="0"/>
                      </a:srgbClr>
                    </a:gs>
                    <a:gs pos="75000">
                      <a:srgbClr val="4261BC">
                        <a:alpha val="0"/>
                      </a:srgbClr>
                    </a:gs>
                    <a:gs pos="50000">
                      <a:srgbClr val="4261BC">
                        <a:alpha val="50000"/>
                      </a:srgbClr>
                    </a:gs>
                    <a:gs pos="0">
                      <a:srgbClr val="B641B3">
                        <a:lumMod val="60000"/>
                        <a:lumOff val="40000"/>
                      </a:srgbClr>
                    </a:gs>
                    <a:gs pos="100000">
                      <a:srgbClr val="B641B3">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7" name="Freeform: Shape 106">
                <a:extLst>
                  <a:ext uri="{FF2B5EF4-FFF2-40B4-BE49-F238E27FC236}">
                    <a16:creationId xmlns:a16="http://schemas.microsoft.com/office/drawing/2014/main" id="{4EDF4526-BEFE-591A-633E-EC82E0156B94}"/>
                  </a:ext>
                </a:extLst>
              </p:cNvPr>
              <p:cNvSpPr/>
              <p:nvPr/>
            </p:nvSpPr>
            <p:spPr>
              <a:xfrm>
                <a:off x="3884910" y="2448010"/>
                <a:ext cx="5085470" cy="3738674"/>
              </a:xfrm>
              <a:custGeom>
                <a:avLst/>
                <a:gdLst>
                  <a:gd name="connsiteX0" fmla="*/ 5068621 w 5085470"/>
                  <a:gd name="connsiteY0" fmla="*/ 1212464 h 3738674"/>
                  <a:gd name="connsiteX1" fmla="*/ 2649357 w 5085470"/>
                  <a:gd name="connsiteY1" fmla="*/ 2408 h 3738674"/>
                  <a:gd name="connsiteX2" fmla="*/ 1254723 w 5085470"/>
                  <a:gd name="connsiteY2" fmla="*/ 981143 h 3738674"/>
                  <a:gd name="connsiteX3" fmla="*/ 2629 w 5085470"/>
                  <a:gd name="connsiteY3" fmla="*/ 1757174 h 3738674"/>
                  <a:gd name="connsiteX4" fmla="*/ 834273 w 5085470"/>
                  <a:gd name="connsiteY4" fmla="*/ 2431853 h 3738674"/>
                  <a:gd name="connsiteX5" fmla="*/ 1906801 w 5085470"/>
                  <a:gd name="connsiteY5" fmla="*/ 3735856 h 3738674"/>
                  <a:gd name="connsiteX6" fmla="*/ 2641798 w 5085470"/>
                  <a:gd name="connsiteY6" fmla="*/ 2920796 h 3738674"/>
                  <a:gd name="connsiteX7" fmla="*/ 3696046 w 5085470"/>
                  <a:gd name="connsiteY7" fmla="*/ 2336054 h 3738674"/>
                  <a:gd name="connsiteX8" fmla="*/ 5068621 w 5085470"/>
                  <a:gd name="connsiteY8" fmla="*/ 1212464 h 37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5470" h="3738674">
                    <a:moveTo>
                      <a:pt x="5068621" y="1212464"/>
                    </a:moveTo>
                    <a:cubicBezTo>
                      <a:pt x="4821720" y="792863"/>
                      <a:pt x="3095646" y="71519"/>
                      <a:pt x="2649357" y="2408"/>
                    </a:cubicBezTo>
                    <a:cubicBezTo>
                      <a:pt x="2306348" y="-50736"/>
                      <a:pt x="1577214" y="791397"/>
                      <a:pt x="1254723" y="981143"/>
                    </a:cubicBezTo>
                    <a:cubicBezTo>
                      <a:pt x="832190" y="1229819"/>
                      <a:pt x="69503" y="1307260"/>
                      <a:pt x="2629" y="1757174"/>
                    </a:cubicBezTo>
                    <a:cubicBezTo>
                      <a:pt x="-47970" y="2097406"/>
                      <a:pt x="646301" y="2112292"/>
                      <a:pt x="834273" y="2431853"/>
                    </a:cubicBezTo>
                    <a:cubicBezTo>
                      <a:pt x="1082023" y="2852919"/>
                      <a:pt x="1458738" y="3667825"/>
                      <a:pt x="1906801" y="3735856"/>
                    </a:cubicBezTo>
                    <a:cubicBezTo>
                      <a:pt x="2248499" y="3787689"/>
                      <a:pt x="2320695" y="3109771"/>
                      <a:pt x="2641798" y="2920796"/>
                    </a:cubicBezTo>
                    <a:cubicBezTo>
                      <a:pt x="3057851" y="2675977"/>
                      <a:pt x="3624313" y="2778024"/>
                      <a:pt x="3696046" y="2336054"/>
                    </a:cubicBezTo>
                    <a:cubicBezTo>
                      <a:pt x="3752276" y="1989652"/>
                      <a:pt x="5260450" y="1538503"/>
                      <a:pt x="5068621" y="1212464"/>
                    </a:cubicBezTo>
                    <a:close/>
                  </a:path>
                </a:pathLst>
              </a:custGeom>
              <a:ln w="3175" cap="flat">
                <a:gradFill>
                  <a:gsLst>
                    <a:gs pos="24600">
                      <a:srgbClr val="4261BC">
                        <a:alpha val="0"/>
                      </a:srgbClr>
                    </a:gs>
                    <a:gs pos="75000">
                      <a:srgbClr val="4261BC">
                        <a:alpha val="0"/>
                      </a:srgbClr>
                    </a:gs>
                    <a:gs pos="50000">
                      <a:srgbClr val="4261BC">
                        <a:alpha val="50000"/>
                      </a:srgbClr>
                    </a:gs>
                    <a:gs pos="0">
                      <a:srgbClr val="B641B3">
                        <a:lumMod val="60000"/>
                        <a:lumOff val="40000"/>
                      </a:srgbClr>
                    </a:gs>
                    <a:gs pos="100000">
                      <a:srgbClr val="B641B3">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83" name="Graphic 5">
              <a:extLst>
                <a:ext uri="{FF2B5EF4-FFF2-40B4-BE49-F238E27FC236}">
                  <a16:creationId xmlns:a16="http://schemas.microsoft.com/office/drawing/2014/main" id="{22BBB368-F5D7-E464-0158-7F6271645CF4}"/>
                </a:ext>
              </a:extLst>
            </p:cNvPr>
            <p:cNvGrpSpPr/>
            <p:nvPr/>
          </p:nvGrpSpPr>
          <p:grpSpPr>
            <a:xfrm rot="753948">
              <a:off x="-682780" y="-299489"/>
              <a:ext cx="5854605" cy="7484643"/>
              <a:chOff x="4061078" y="1549502"/>
              <a:chExt cx="3873961" cy="4952549"/>
            </a:xfrm>
            <a:noFill/>
          </p:grpSpPr>
          <p:sp>
            <p:nvSpPr>
              <p:cNvPr id="84" name="Freeform: Shape 83">
                <a:extLst>
                  <a:ext uri="{FF2B5EF4-FFF2-40B4-BE49-F238E27FC236}">
                    <a16:creationId xmlns:a16="http://schemas.microsoft.com/office/drawing/2014/main" id="{DBD42310-10B4-86AF-E713-7FB342D953B3}"/>
                  </a:ext>
                </a:extLst>
              </p:cNvPr>
              <p:cNvSpPr/>
              <p:nvPr/>
            </p:nvSpPr>
            <p:spPr>
              <a:xfrm>
                <a:off x="4475868" y="1549502"/>
                <a:ext cx="3007008" cy="4952549"/>
              </a:xfrm>
              <a:custGeom>
                <a:avLst/>
                <a:gdLst>
                  <a:gd name="connsiteX0" fmla="*/ 2976817 w 3007008"/>
                  <a:gd name="connsiteY0" fmla="*/ 2669180 h 4952549"/>
                  <a:gd name="connsiteX1" fmla="*/ 2432801 w 3007008"/>
                  <a:gd name="connsiteY1" fmla="*/ 1308330 h 4952549"/>
                  <a:gd name="connsiteX2" fmla="*/ 1795840 w 3007008"/>
                  <a:gd name="connsiteY2" fmla="*/ 7 h 4952549"/>
                  <a:gd name="connsiteX3" fmla="*/ 437072 w 3007008"/>
                  <a:gd name="connsiteY3" fmla="*/ 1607682 h 4952549"/>
                  <a:gd name="connsiteX4" fmla="*/ 310112 w 3007008"/>
                  <a:gd name="connsiteY4" fmla="*/ 2718545 h 4952549"/>
                  <a:gd name="connsiteX5" fmla="*/ 413007 w 3007008"/>
                  <a:gd name="connsiteY5" fmla="*/ 3875302 h 4952549"/>
                  <a:gd name="connsiteX6" fmla="*/ 1776248 w 3007008"/>
                  <a:gd name="connsiteY6" fmla="*/ 4952536 h 4952549"/>
                  <a:gd name="connsiteX7" fmla="*/ 2522815 w 3007008"/>
                  <a:gd name="connsiteY7" fmla="*/ 3870057 h 4952549"/>
                  <a:gd name="connsiteX8" fmla="*/ 2976817 w 3007008"/>
                  <a:gd name="connsiteY8" fmla="*/ 2669180 h 495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008" h="4952549">
                    <a:moveTo>
                      <a:pt x="2976817" y="2669180"/>
                    </a:moveTo>
                    <a:cubicBezTo>
                      <a:pt x="2795478" y="2205613"/>
                      <a:pt x="2780206" y="1596883"/>
                      <a:pt x="2432801" y="1308330"/>
                    </a:cubicBezTo>
                    <a:cubicBezTo>
                      <a:pt x="2165768" y="1086497"/>
                      <a:pt x="2170087" y="2861"/>
                      <a:pt x="1795840" y="7"/>
                    </a:cubicBezTo>
                    <a:cubicBezTo>
                      <a:pt x="1305585" y="-3772"/>
                      <a:pt x="857599" y="1434442"/>
                      <a:pt x="437072" y="1607682"/>
                    </a:cubicBezTo>
                    <a:cubicBezTo>
                      <a:pt x="-439463" y="1968739"/>
                      <a:pt x="265838" y="2328563"/>
                      <a:pt x="310112" y="2718545"/>
                    </a:cubicBezTo>
                    <a:cubicBezTo>
                      <a:pt x="365185" y="3203940"/>
                      <a:pt x="63519" y="3586749"/>
                      <a:pt x="413007" y="3875302"/>
                    </a:cubicBezTo>
                    <a:cubicBezTo>
                      <a:pt x="679500" y="4095361"/>
                      <a:pt x="1403775" y="4949682"/>
                      <a:pt x="1776248" y="4952536"/>
                    </a:cubicBezTo>
                    <a:cubicBezTo>
                      <a:pt x="2258944" y="4956238"/>
                      <a:pt x="2234184" y="4212294"/>
                      <a:pt x="2522815" y="3870057"/>
                    </a:cubicBezTo>
                    <a:cubicBezTo>
                      <a:pt x="2749045" y="3601790"/>
                      <a:pt x="3114576" y="3021444"/>
                      <a:pt x="2976817" y="2669180"/>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5" name="Freeform: Shape 84">
                <a:extLst>
                  <a:ext uri="{FF2B5EF4-FFF2-40B4-BE49-F238E27FC236}">
                    <a16:creationId xmlns:a16="http://schemas.microsoft.com/office/drawing/2014/main" id="{7E336B4B-D2DB-0A7E-B6F7-E90CC4DF7768}"/>
                  </a:ext>
                </a:extLst>
              </p:cNvPr>
              <p:cNvSpPr/>
              <p:nvPr/>
            </p:nvSpPr>
            <p:spPr>
              <a:xfrm>
                <a:off x="4482456" y="1627788"/>
                <a:ext cx="3018571" cy="4778052"/>
              </a:xfrm>
              <a:custGeom>
                <a:avLst/>
                <a:gdLst>
                  <a:gd name="connsiteX0" fmla="*/ 1752691 w 3018571"/>
                  <a:gd name="connsiteY0" fmla="*/ 4776677 h 4778052"/>
                  <a:gd name="connsiteX1" fmla="*/ 2591277 w 3018571"/>
                  <a:gd name="connsiteY1" fmla="*/ 3811826 h 4778052"/>
                  <a:gd name="connsiteX2" fmla="*/ 2984730 w 3018571"/>
                  <a:gd name="connsiteY2" fmla="*/ 2584107 h 4778052"/>
                  <a:gd name="connsiteX3" fmla="*/ 2466168 w 3018571"/>
                  <a:gd name="connsiteY3" fmla="*/ 1202817 h 4778052"/>
                  <a:gd name="connsiteX4" fmla="*/ 1720373 w 3018571"/>
                  <a:gd name="connsiteY4" fmla="*/ 11 h 4778052"/>
                  <a:gd name="connsiteX5" fmla="*/ 440974 w 3018571"/>
                  <a:gd name="connsiteY5" fmla="*/ 1547522 h 4778052"/>
                  <a:gd name="connsiteX6" fmla="*/ 238116 w 3018571"/>
                  <a:gd name="connsiteY6" fmla="*/ 2690858 h 4778052"/>
                  <a:gd name="connsiteX7" fmla="*/ 359985 w 3018571"/>
                  <a:gd name="connsiteY7" fmla="*/ 3853863 h 4778052"/>
                  <a:gd name="connsiteX8" fmla="*/ 1752691 w 3018571"/>
                  <a:gd name="connsiteY8" fmla="*/ 4776754 h 477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571" h="4778052">
                    <a:moveTo>
                      <a:pt x="1752691" y="4776677"/>
                    </a:moveTo>
                    <a:cubicBezTo>
                      <a:pt x="2216181" y="4812235"/>
                      <a:pt x="2306966" y="4149435"/>
                      <a:pt x="2591277" y="3811826"/>
                    </a:cubicBezTo>
                    <a:cubicBezTo>
                      <a:pt x="2825220" y="3533917"/>
                      <a:pt x="3119172" y="2944162"/>
                      <a:pt x="2984730" y="2584107"/>
                    </a:cubicBezTo>
                    <a:cubicBezTo>
                      <a:pt x="2815579" y="2131107"/>
                      <a:pt x="2808174" y="1486896"/>
                      <a:pt x="2466168" y="1202817"/>
                    </a:cubicBezTo>
                    <a:cubicBezTo>
                      <a:pt x="2189185" y="972730"/>
                      <a:pt x="2101099" y="-3845"/>
                      <a:pt x="1720373" y="11"/>
                    </a:cubicBezTo>
                    <a:cubicBezTo>
                      <a:pt x="1244079" y="4794"/>
                      <a:pt x="830648" y="1354614"/>
                      <a:pt x="440974" y="1547522"/>
                    </a:cubicBezTo>
                    <a:cubicBezTo>
                      <a:pt x="-382030" y="1955091"/>
                      <a:pt x="190216" y="2298408"/>
                      <a:pt x="238116" y="2690858"/>
                    </a:cubicBezTo>
                    <a:cubicBezTo>
                      <a:pt x="294422" y="3162909"/>
                      <a:pt x="16205" y="3569861"/>
                      <a:pt x="359985" y="3853863"/>
                    </a:cubicBezTo>
                    <a:cubicBezTo>
                      <a:pt x="635965" y="4081944"/>
                      <a:pt x="1362169" y="4746827"/>
                      <a:pt x="1752691" y="4776754"/>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6" name="Freeform: Shape 85">
                <a:extLst>
                  <a:ext uri="{FF2B5EF4-FFF2-40B4-BE49-F238E27FC236}">
                    <a16:creationId xmlns:a16="http://schemas.microsoft.com/office/drawing/2014/main" id="{263F09FB-ADC1-3872-4E63-A11D6E3973E1}"/>
                  </a:ext>
                </a:extLst>
              </p:cNvPr>
              <p:cNvSpPr/>
              <p:nvPr/>
            </p:nvSpPr>
            <p:spPr>
              <a:xfrm>
                <a:off x="4484173" y="1705758"/>
                <a:ext cx="3036493" cy="4605873"/>
              </a:xfrm>
              <a:custGeom>
                <a:avLst/>
                <a:gdLst>
                  <a:gd name="connsiteX0" fmla="*/ 1734082 w 3036493"/>
                  <a:gd name="connsiteY0" fmla="*/ 4601058 h 4605873"/>
                  <a:gd name="connsiteX1" fmla="*/ 2664764 w 3036493"/>
                  <a:gd name="connsiteY1" fmla="*/ 3753833 h 4605873"/>
                  <a:gd name="connsiteX2" fmla="*/ 2997591 w 3036493"/>
                  <a:gd name="connsiteY2" fmla="*/ 2499272 h 4605873"/>
                  <a:gd name="connsiteX3" fmla="*/ 2504559 w 3036493"/>
                  <a:gd name="connsiteY3" fmla="*/ 1097465 h 4605873"/>
                  <a:gd name="connsiteX4" fmla="*/ 1649930 w 3036493"/>
                  <a:gd name="connsiteY4" fmla="*/ 100 h 4605873"/>
                  <a:gd name="connsiteX5" fmla="*/ 449901 w 3036493"/>
                  <a:gd name="connsiteY5" fmla="*/ 1487524 h 4605873"/>
                  <a:gd name="connsiteX6" fmla="*/ 171221 w 3036493"/>
                  <a:gd name="connsiteY6" fmla="*/ 2663410 h 4605873"/>
                  <a:gd name="connsiteX7" fmla="*/ 311988 w 3036493"/>
                  <a:gd name="connsiteY7" fmla="*/ 3832586 h 4605873"/>
                  <a:gd name="connsiteX8" fmla="*/ 1734159 w 3036493"/>
                  <a:gd name="connsiteY8" fmla="*/ 4601135 h 46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493" h="4605873">
                    <a:moveTo>
                      <a:pt x="1734082" y="4601058"/>
                    </a:moveTo>
                    <a:cubicBezTo>
                      <a:pt x="2177440" y="4664460"/>
                      <a:pt x="2384618" y="4086814"/>
                      <a:pt x="2664764" y="3753833"/>
                    </a:cubicBezTo>
                    <a:cubicBezTo>
                      <a:pt x="2906420" y="3466283"/>
                      <a:pt x="3128562" y="2867271"/>
                      <a:pt x="2997591" y="2499272"/>
                    </a:cubicBezTo>
                    <a:cubicBezTo>
                      <a:pt x="2840240" y="2056917"/>
                      <a:pt x="2841089" y="1377070"/>
                      <a:pt x="2504559" y="1097465"/>
                    </a:cubicBezTo>
                    <a:cubicBezTo>
                      <a:pt x="2217549" y="859048"/>
                      <a:pt x="2037290" y="-10699"/>
                      <a:pt x="1649930" y="100"/>
                    </a:cubicBezTo>
                    <a:cubicBezTo>
                      <a:pt x="1187597" y="12981"/>
                      <a:pt x="808491" y="1275410"/>
                      <a:pt x="449901" y="1487524"/>
                    </a:cubicBezTo>
                    <a:cubicBezTo>
                      <a:pt x="-320113" y="1942838"/>
                      <a:pt x="120622" y="2268337"/>
                      <a:pt x="171221" y="2663410"/>
                    </a:cubicBezTo>
                    <a:cubicBezTo>
                      <a:pt x="229996" y="3121963"/>
                      <a:pt x="-26007" y="3553212"/>
                      <a:pt x="311988" y="3832586"/>
                    </a:cubicBezTo>
                    <a:cubicBezTo>
                      <a:pt x="597533" y="4068688"/>
                      <a:pt x="1324122" y="4542514"/>
                      <a:pt x="1734159" y="4601135"/>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7" name="Freeform: Shape 86">
                <a:extLst>
                  <a:ext uri="{FF2B5EF4-FFF2-40B4-BE49-F238E27FC236}">
                    <a16:creationId xmlns:a16="http://schemas.microsoft.com/office/drawing/2014/main" id="{BF8E4A0C-6FB4-B8FF-4D5B-EB23DD3DF05C}"/>
                  </a:ext>
                </a:extLst>
              </p:cNvPr>
              <p:cNvSpPr/>
              <p:nvPr/>
            </p:nvSpPr>
            <p:spPr>
              <a:xfrm>
                <a:off x="4477865" y="1783678"/>
                <a:ext cx="3064583" cy="4435839"/>
              </a:xfrm>
              <a:custGeom>
                <a:avLst/>
                <a:gdLst>
                  <a:gd name="connsiteX0" fmla="*/ 1723421 w 3064583"/>
                  <a:gd name="connsiteY0" fmla="*/ 4425487 h 4435839"/>
                  <a:gd name="connsiteX1" fmla="*/ 2746122 w 3064583"/>
                  <a:gd name="connsiteY1" fmla="*/ 3695890 h 4435839"/>
                  <a:gd name="connsiteX2" fmla="*/ 3018400 w 3064583"/>
                  <a:gd name="connsiteY2" fmla="*/ 2414487 h 4435839"/>
                  <a:gd name="connsiteX3" fmla="*/ 2550822 w 3064583"/>
                  <a:gd name="connsiteY3" fmla="*/ 992240 h 4435839"/>
                  <a:gd name="connsiteX4" fmla="*/ 1587359 w 3064583"/>
                  <a:gd name="connsiteY4" fmla="*/ 315 h 4435839"/>
                  <a:gd name="connsiteX5" fmla="*/ 466700 w 3064583"/>
                  <a:gd name="connsiteY5" fmla="*/ 1427576 h 4435839"/>
                  <a:gd name="connsiteX6" fmla="*/ 112198 w 3064583"/>
                  <a:gd name="connsiteY6" fmla="*/ 2635935 h 4435839"/>
                  <a:gd name="connsiteX7" fmla="*/ 271940 w 3064583"/>
                  <a:gd name="connsiteY7" fmla="*/ 3811281 h 4435839"/>
                  <a:gd name="connsiteX8" fmla="*/ 1723498 w 3064583"/>
                  <a:gd name="connsiteY8" fmla="*/ 4425487 h 44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583" h="4435839">
                    <a:moveTo>
                      <a:pt x="1723421" y="4425487"/>
                    </a:moveTo>
                    <a:cubicBezTo>
                      <a:pt x="2146185" y="4513187"/>
                      <a:pt x="2470296" y="4024167"/>
                      <a:pt x="2746122" y="3695890"/>
                    </a:cubicBezTo>
                    <a:cubicBezTo>
                      <a:pt x="2995492" y="3398699"/>
                      <a:pt x="3145592" y="2790508"/>
                      <a:pt x="3018400" y="2414487"/>
                    </a:cubicBezTo>
                    <a:cubicBezTo>
                      <a:pt x="2872465" y="1983084"/>
                      <a:pt x="2881952" y="1267371"/>
                      <a:pt x="2550822" y="992240"/>
                    </a:cubicBezTo>
                    <a:cubicBezTo>
                      <a:pt x="2253785" y="745493"/>
                      <a:pt x="1981275" y="-17734"/>
                      <a:pt x="1587359" y="315"/>
                    </a:cubicBezTo>
                    <a:cubicBezTo>
                      <a:pt x="1138987" y="20832"/>
                      <a:pt x="794205" y="1197181"/>
                      <a:pt x="466700" y="1427576"/>
                    </a:cubicBezTo>
                    <a:cubicBezTo>
                      <a:pt x="-250479" y="1932100"/>
                      <a:pt x="58205" y="2238316"/>
                      <a:pt x="112198" y="2635935"/>
                    </a:cubicBezTo>
                    <a:cubicBezTo>
                      <a:pt x="172593" y="3081144"/>
                      <a:pt x="-60347" y="3536534"/>
                      <a:pt x="271940" y="3811281"/>
                    </a:cubicBezTo>
                    <a:cubicBezTo>
                      <a:pt x="566972" y="4055483"/>
                      <a:pt x="1293253" y="4336245"/>
                      <a:pt x="1723498" y="4425487"/>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8" name="Freeform: Shape 87">
                <a:extLst>
                  <a:ext uri="{FF2B5EF4-FFF2-40B4-BE49-F238E27FC236}">
                    <a16:creationId xmlns:a16="http://schemas.microsoft.com/office/drawing/2014/main" id="{6A3BB0D8-5B1B-0D96-8646-40B9B73DD886}"/>
                  </a:ext>
                </a:extLst>
              </p:cNvPr>
              <p:cNvSpPr/>
              <p:nvPr/>
            </p:nvSpPr>
            <p:spPr>
              <a:xfrm>
                <a:off x="4460130" y="1861400"/>
                <a:ext cx="3107969" cy="4268490"/>
              </a:xfrm>
              <a:custGeom>
                <a:avLst/>
                <a:gdLst>
                  <a:gd name="connsiteX0" fmla="*/ 1724263 w 3107969"/>
                  <a:gd name="connsiteY0" fmla="*/ 4250116 h 4268490"/>
                  <a:gd name="connsiteX1" fmla="*/ 2838983 w 3107969"/>
                  <a:gd name="connsiteY1" fmla="*/ 3638145 h 4268490"/>
                  <a:gd name="connsiteX2" fmla="*/ 3050712 w 3107969"/>
                  <a:gd name="connsiteY2" fmla="*/ 2329900 h 4268490"/>
                  <a:gd name="connsiteX3" fmla="*/ 2608666 w 3107969"/>
                  <a:gd name="connsiteY3" fmla="*/ 887212 h 4268490"/>
                  <a:gd name="connsiteX4" fmla="*/ 1536291 w 3107969"/>
                  <a:gd name="connsiteY4" fmla="*/ 728 h 4268490"/>
                  <a:gd name="connsiteX5" fmla="*/ 495001 w 3107969"/>
                  <a:gd name="connsiteY5" fmla="*/ 1367826 h 4268490"/>
                  <a:gd name="connsiteX6" fmla="*/ 64601 w 3107969"/>
                  <a:gd name="connsiteY6" fmla="*/ 2608657 h 4268490"/>
                  <a:gd name="connsiteX7" fmla="*/ 243317 w 3107969"/>
                  <a:gd name="connsiteY7" fmla="*/ 3790251 h 4268490"/>
                  <a:gd name="connsiteX8" fmla="*/ 1724340 w 3107969"/>
                  <a:gd name="connsiteY8" fmla="*/ 4250116 h 426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7969" h="4268490">
                    <a:moveTo>
                      <a:pt x="1724263" y="4250116"/>
                    </a:moveTo>
                    <a:cubicBezTo>
                      <a:pt x="2126510" y="4359027"/>
                      <a:pt x="2567400" y="3961794"/>
                      <a:pt x="2838983" y="3638145"/>
                    </a:cubicBezTo>
                    <a:cubicBezTo>
                      <a:pt x="3096066" y="3331235"/>
                      <a:pt x="3173893" y="2714020"/>
                      <a:pt x="3050712" y="2329900"/>
                    </a:cubicBezTo>
                    <a:cubicBezTo>
                      <a:pt x="2915808" y="1909528"/>
                      <a:pt x="2934396" y="1157793"/>
                      <a:pt x="2608666" y="887212"/>
                    </a:cubicBezTo>
                    <a:cubicBezTo>
                      <a:pt x="2301601" y="632135"/>
                      <a:pt x="1936918" y="-24880"/>
                      <a:pt x="1536291" y="728"/>
                    </a:cubicBezTo>
                    <a:cubicBezTo>
                      <a:pt x="1101957" y="28496"/>
                      <a:pt x="791576" y="1119844"/>
                      <a:pt x="495001" y="1367826"/>
                    </a:cubicBezTo>
                    <a:cubicBezTo>
                      <a:pt x="-169265" y="1923180"/>
                      <a:pt x="7215" y="2208570"/>
                      <a:pt x="64601" y="2608657"/>
                    </a:cubicBezTo>
                    <a:cubicBezTo>
                      <a:pt x="126539" y="3040445"/>
                      <a:pt x="-83262" y="3520055"/>
                      <a:pt x="243317" y="3790251"/>
                    </a:cubicBezTo>
                    <a:cubicBezTo>
                      <a:pt x="547914" y="4042475"/>
                      <a:pt x="1273500" y="4128092"/>
                      <a:pt x="1724340" y="4250116"/>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9" name="Freeform: Shape 88">
                <a:extLst>
                  <a:ext uri="{FF2B5EF4-FFF2-40B4-BE49-F238E27FC236}">
                    <a16:creationId xmlns:a16="http://schemas.microsoft.com/office/drawing/2014/main" id="{18BE0747-3056-866B-19A5-C7F257D80069}"/>
                  </a:ext>
                </a:extLst>
              </p:cNvPr>
              <p:cNvSpPr/>
              <p:nvPr/>
            </p:nvSpPr>
            <p:spPr>
              <a:xfrm>
                <a:off x="4426209" y="1938811"/>
                <a:ext cx="3173562" cy="4104897"/>
              </a:xfrm>
              <a:custGeom>
                <a:avLst/>
                <a:gdLst>
                  <a:gd name="connsiteX0" fmla="*/ 1741215 w 3173562"/>
                  <a:gd name="connsiteY0" fmla="*/ 4075055 h 4104897"/>
                  <a:gd name="connsiteX1" fmla="*/ 2947955 w 3173562"/>
                  <a:gd name="connsiteY1" fmla="*/ 3580712 h 4104897"/>
                  <a:gd name="connsiteX2" fmla="*/ 3099057 w 3173562"/>
                  <a:gd name="connsiteY2" fmla="*/ 2245625 h 4104897"/>
                  <a:gd name="connsiteX3" fmla="*/ 2682464 w 3173562"/>
                  <a:gd name="connsiteY3" fmla="*/ 782497 h 4104897"/>
                  <a:gd name="connsiteX4" fmla="*/ 1501255 w 3173562"/>
                  <a:gd name="connsiteY4" fmla="*/ 1452 h 4104897"/>
                  <a:gd name="connsiteX5" fmla="*/ 539335 w 3173562"/>
                  <a:gd name="connsiteY5" fmla="*/ 1308387 h 4104897"/>
                  <a:gd name="connsiteX6" fmla="*/ 33114 w 3173562"/>
                  <a:gd name="connsiteY6" fmla="*/ 2581691 h 4104897"/>
                  <a:gd name="connsiteX7" fmla="*/ 230727 w 3173562"/>
                  <a:gd name="connsiteY7" fmla="*/ 3769455 h 4104897"/>
                  <a:gd name="connsiteX8" fmla="*/ 1741215 w 3173562"/>
                  <a:gd name="connsiteY8" fmla="*/ 4074978 h 4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562" h="4104897">
                    <a:moveTo>
                      <a:pt x="1741215" y="4075055"/>
                    </a:moveTo>
                    <a:cubicBezTo>
                      <a:pt x="2123407" y="4202555"/>
                      <a:pt x="2680613" y="3899655"/>
                      <a:pt x="2947955" y="3580712"/>
                    </a:cubicBezTo>
                    <a:cubicBezTo>
                      <a:pt x="3212750" y="3264160"/>
                      <a:pt x="3218073" y="2637921"/>
                      <a:pt x="3099057" y="2245625"/>
                    </a:cubicBezTo>
                    <a:cubicBezTo>
                      <a:pt x="2974874" y="1836359"/>
                      <a:pt x="3002796" y="1048604"/>
                      <a:pt x="2682464" y="782497"/>
                    </a:cubicBezTo>
                    <a:cubicBezTo>
                      <a:pt x="2365449" y="519089"/>
                      <a:pt x="1908516" y="-31946"/>
                      <a:pt x="1501255" y="1452"/>
                    </a:cubicBezTo>
                    <a:cubicBezTo>
                      <a:pt x="1080960" y="36008"/>
                      <a:pt x="805288" y="1043668"/>
                      <a:pt x="539335" y="1308387"/>
                    </a:cubicBezTo>
                    <a:cubicBezTo>
                      <a:pt x="-71324" y="1916191"/>
                      <a:pt x="-27821" y="2179059"/>
                      <a:pt x="33114" y="2581691"/>
                    </a:cubicBezTo>
                    <a:cubicBezTo>
                      <a:pt x="96440" y="3000135"/>
                      <a:pt x="-90144" y="3503888"/>
                      <a:pt x="230727" y="3769455"/>
                    </a:cubicBezTo>
                    <a:cubicBezTo>
                      <a:pt x="544811" y="4029701"/>
                      <a:pt x="1270089" y="3917782"/>
                      <a:pt x="1741215" y="4074978"/>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0" name="Freeform: Shape 89">
                <a:extLst>
                  <a:ext uri="{FF2B5EF4-FFF2-40B4-BE49-F238E27FC236}">
                    <a16:creationId xmlns:a16="http://schemas.microsoft.com/office/drawing/2014/main" id="{A3C03D79-70A6-E2C4-42DF-E54A0C4422E6}"/>
                  </a:ext>
                </a:extLst>
              </p:cNvPr>
              <p:cNvSpPr/>
              <p:nvPr/>
            </p:nvSpPr>
            <p:spPr>
              <a:xfrm>
                <a:off x="4376099" y="2015664"/>
                <a:ext cx="3263713" cy="3947335"/>
              </a:xfrm>
              <a:custGeom>
                <a:avLst/>
                <a:gdLst>
                  <a:gd name="connsiteX0" fmla="*/ 1774433 w 3263713"/>
                  <a:gd name="connsiteY0" fmla="*/ 3900552 h 3947335"/>
                  <a:gd name="connsiteX1" fmla="*/ 3073192 w 3263713"/>
                  <a:gd name="connsiteY1" fmla="*/ 3523836 h 3947335"/>
                  <a:gd name="connsiteX2" fmla="*/ 3163745 w 3263713"/>
                  <a:gd name="connsiteY2" fmla="*/ 2161907 h 3947335"/>
                  <a:gd name="connsiteX3" fmla="*/ 2772683 w 3263713"/>
                  <a:gd name="connsiteY3" fmla="*/ 678262 h 3947335"/>
                  <a:gd name="connsiteX4" fmla="*/ 1482563 w 3263713"/>
                  <a:gd name="connsiteY4" fmla="*/ 2735 h 3947335"/>
                  <a:gd name="connsiteX5" fmla="*/ 600012 w 3263713"/>
                  <a:gd name="connsiteY5" fmla="*/ 1249583 h 3947335"/>
                  <a:gd name="connsiteX6" fmla="*/ 17970 w 3263713"/>
                  <a:gd name="connsiteY6" fmla="*/ 2555437 h 3947335"/>
                  <a:gd name="connsiteX7" fmla="*/ 234558 w 3263713"/>
                  <a:gd name="connsiteY7" fmla="*/ 3749449 h 3947335"/>
                  <a:gd name="connsiteX8" fmla="*/ 1774433 w 3263713"/>
                  <a:gd name="connsiteY8" fmla="*/ 3900629 h 394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713" h="3947335">
                    <a:moveTo>
                      <a:pt x="1774433" y="3900552"/>
                    </a:moveTo>
                    <a:cubicBezTo>
                      <a:pt x="2137188" y="4044635"/>
                      <a:pt x="2810169" y="3838151"/>
                      <a:pt x="3073192" y="3523836"/>
                    </a:cubicBezTo>
                    <a:cubicBezTo>
                      <a:pt x="3345701" y="3197643"/>
                      <a:pt x="3278210" y="2562533"/>
                      <a:pt x="3163745" y="2161907"/>
                    </a:cubicBezTo>
                    <a:cubicBezTo>
                      <a:pt x="3049975" y="1763902"/>
                      <a:pt x="3087538" y="939895"/>
                      <a:pt x="2772683" y="678262"/>
                    </a:cubicBezTo>
                    <a:cubicBezTo>
                      <a:pt x="2445641" y="406524"/>
                      <a:pt x="1896534" y="-38994"/>
                      <a:pt x="1482563" y="2735"/>
                    </a:cubicBezTo>
                    <a:cubicBezTo>
                      <a:pt x="1068593" y="44463"/>
                      <a:pt x="835884" y="968666"/>
                      <a:pt x="600012" y="1249583"/>
                    </a:cubicBezTo>
                    <a:cubicBezTo>
                      <a:pt x="44118" y="1911380"/>
                      <a:pt x="-46590" y="2150260"/>
                      <a:pt x="17970" y="2555437"/>
                    </a:cubicBezTo>
                    <a:cubicBezTo>
                      <a:pt x="82530" y="2960460"/>
                      <a:pt x="-80606" y="3488355"/>
                      <a:pt x="234558" y="3749449"/>
                    </a:cubicBezTo>
                    <a:cubicBezTo>
                      <a:pt x="558206" y="4017716"/>
                      <a:pt x="1283870" y="3705792"/>
                      <a:pt x="1774433" y="3900629"/>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1" name="Freeform: Shape 90">
                <a:extLst>
                  <a:ext uri="{FF2B5EF4-FFF2-40B4-BE49-F238E27FC236}">
                    <a16:creationId xmlns:a16="http://schemas.microsoft.com/office/drawing/2014/main" id="{F3A850EE-A179-4C0C-374B-10074B141343}"/>
                  </a:ext>
                </a:extLst>
              </p:cNvPr>
              <p:cNvSpPr/>
              <p:nvPr/>
            </p:nvSpPr>
            <p:spPr>
              <a:xfrm>
                <a:off x="4316854" y="2091550"/>
                <a:ext cx="3371549" cy="3814147"/>
              </a:xfrm>
              <a:custGeom>
                <a:avLst/>
                <a:gdLst>
                  <a:gd name="connsiteX0" fmla="*/ 1816709 w 3371549"/>
                  <a:gd name="connsiteY0" fmla="*/ 3727016 h 3814147"/>
                  <a:gd name="connsiteX1" fmla="*/ 3207564 w 3371549"/>
                  <a:gd name="connsiteY1" fmla="*/ 3467928 h 3814147"/>
                  <a:gd name="connsiteX2" fmla="*/ 3237568 w 3371549"/>
                  <a:gd name="connsiteY2" fmla="*/ 2079156 h 3814147"/>
                  <a:gd name="connsiteX3" fmla="*/ 2871960 w 3371549"/>
                  <a:gd name="connsiteY3" fmla="*/ 575071 h 3814147"/>
                  <a:gd name="connsiteX4" fmla="*/ 1473006 w 3371549"/>
                  <a:gd name="connsiteY4" fmla="*/ 4984 h 3814147"/>
                  <a:gd name="connsiteX5" fmla="*/ 669824 w 3371549"/>
                  <a:gd name="connsiteY5" fmla="*/ 1191668 h 3814147"/>
                  <a:gd name="connsiteX6" fmla="*/ 11883 w 3371549"/>
                  <a:gd name="connsiteY6" fmla="*/ 2529996 h 3814147"/>
                  <a:gd name="connsiteX7" fmla="*/ 247369 w 3371549"/>
                  <a:gd name="connsiteY7" fmla="*/ 3730178 h 3814147"/>
                  <a:gd name="connsiteX8" fmla="*/ 1816709 w 3371549"/>
                  <a:gd name="connsiteY8" fmla="*/ 3727016 h 381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549" h="3814147">
                    <a:moveTo>
                      <a:pt x="1816709" y="3727016"/>
                    </a:moveTo>
                    <a:cubicBezTo>
                      <a:pt x="2160874" y="3886063"/>
                      <a:pt x="2948707" y="3777615"/>
                      <a:pt x="3207564" y="3467928"/>
                    </a:cubicBezTo>
                    <a:cubicBezTo>
                      <a:pt x="3487786" y="3132092"/>
                      <a:pt x="3347173" y="2488190"/>
                      <a:pt x="3237568" y="2079156"/>
                    </a:cubicBezTo>
                    <a:cubicBezTo>
                      <a:pt x="3133902" y="1692567"/>
                      <a:pt x="3181416" y="832231"/>
                      <a:pt x="2871960" y="575071"/>
                    </a:cubicBezTo>
                    <a:cubicBezTo>
                      <a:pt x="2534890" y="295002"/>
                      <a:pt x="1893533" y="-45307"/>
                      <a:pt x="1473006" y="4984"/>
                    </a:cubicBezTo>
                    <a:cubicBezTo>
                      <a:pt x="1080710" y="51880"/>
                      <a:pt x="876308" y="895248"/>
                      <a:pt x="669824" y="1191668"/>
                    </a:cubicBezTo>
                    <a:cubicBezTo>
                      <a:pt x="170313" y="1908693"/>
                      <a:pt x="-56379" y="2122427"/>
                      <a:pt x="11883" y="2529996"/>
                    </a:cubicBezTo>
                    <a:cubicBezTo>
                      <a:pt x="80145" y="2937564"/>
                      <a:pt x="-62010" y="3473713"/>
                      <a:pt x="247369" y="3730178"/>
                    </a:cubicBezTo>
                    <a:cubicBezTo>
                      <a:pt x="580505" y="4006544"/>
                      <a:pt x="1307942" y="3491916"/>
                      <a:pt x="1816709" y="3727016"/>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2" name="Freeform: Shape 91">
                <a:extLst>
                  <a:ext uri="{FF2B5EF4-FFF2-40B4-BE49-F238E27FC236}">
                    <a16:creationId xmlns:a16="http://schemas.microsoft.com/office/drawing/2014/main" id="{7621B238-D97D-8D99-B6AC-385453A93E0E}"/>
                  </a:ext>
                </a:extLst>
              </p:cNvPr>
              <p:cNvSpPr/>
              <p:nvPr/>
            </p:nvSpPr>
            <p:spPr>
              <a:xfrm>
                <a:off x="4254170" y="2165535"/>
                <a:ext cx="3489733" cy="3780696"/>
              </a:xfrm>
              <a:custGeom>
                <a:avLst/>
                <a:gdLst>
                  <a:gd name="connsiteX0" fmla="*/ 1862424 w 3489733"/>
                  <a:gd name="connsiteY0" fmla="*/ 3555381 h 3780696"/>
                  <a:gd name="connsiteX1" fmla="*/ 3345298 w 3489733"/>
                  <a:gd name="connsiteY1" fmla="*/ 3413920 h 3780696"/>
                  <a:gd name="connsiteX2" fmla="*/ 3314677 w 3489733"/>
                  <a:gd name="connsiteY2" fmla="*/ 1998383 h 3780696"/>
                  <a:gd name="connsiteX3" fmla="*/ 2974599 w 3489733"/>
                  <a:gd name="connsiteY3" fmla="*/ 473858 h 3780696"/>
                  <a:gd name="connsiteX4" fmla="*/ 1466734 w 3489733"/>
                  <a:gd name="connsiteY4" fmla="*/ 9211 h 3780696"/>
                  <a:gd name="connsiteX5" fmla="*/ 742922 w 3489733"/>
                  <a:gd name="connsiteY5" fmla="*/ 1135733 h 3780696"/>
                  <a:gd name="connsiteX6" fmla="*/ 9159 w 3489733"/>
                  <a:gd name="connsiteY6" fmla="*/ 2506532 h 3780696"/>
                  <a:gd name="connsiteX7" fmla="*/ 263620 w 3489733"/>
                  <a:gd name="connsiteY7" fmla="*/ 3712886 h 3780696"/>
                  <a:gd name="connsiteX8" fmla="*/ 1862424 w 3489733"/>
                  <a:gd name="connsiteY8" fmla="*/ 3555381 h 378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733" h="3780696">
                    <a:moveTo>
                      <a:pt x="1862424" y="3555381"/>
                    </a:moveTo>
                    <a:cubicBezTo>
                      <a:pt x="2188927" y="3728158"/>
                      <a:pt x="3090761" y="3718902"/>
                      <a:pt x="3345298" y="3413920"/>
                    </a:cubicBezTo>
                    <a:cubicBezTo>
                      <a:pt x="3633311" y="3068443"/>
                      <a:pt x="3419114" y="2415825"/>
                      <a:pt x="3314677" y="1998383"/>
                    </a:cubicBezTo>
                    <a:cubicBezTo>
                      <a:pt x="3220807" y="1623210"/>
                      <a:pt x="3278656" y="726467"/>
                      <a:pt x="2974599" y="473858"/>
                    </a:cubicBezTo>
                    <a:cubicBezTo>
                      <a:pt x="2627580" y="185459"/>
                      <a:pt x="1893894" y="-50104"/>
                      <a:pt x="1466734" y="9211"/>
                    </a:cubicBezTo>
                    <a:cubicBezTo>
                      <a:pt x="1088321" y="61816"/>
                      <a:pt x="920789" y="824040"/>
                      <a:pt x="742922" y="1135733"/>
                    </a:cubicBezTo>
                    <a:cubicBezTo>
                      <a:pt x="301800" y="1908755"/>
                      <a:pt x="-63037" y="2096496"/>
                      <a:pt x="9159" y="2506532"/>
                    </a:cubicBezTo>
                    <a:cubicBezTo>
                      <a:pt x="75802" y="2884945"/>
                      <a:pt x="-40051" y="3461048"/>
                      <a:pt x="263620" y="3712886"/>
                    </a:cubicBezTo>
                    <a:cubicBezTo>
                      <a:pt x="606320" y="3997273"/>
                      <a:pt x="1337228" y="3277473"/>
                      <a:pt x="1862424" y="3555381"/>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3" name="Freeform: Shape 92">
                <a:extLst>
                  <a:ext uri="{FF2B5EF4-FFF2-40B4-BE49-F238E27FC236}">
                    <a16:creationId xmlns:a16="http://schemas.microsoft.com/office/drawing/2014/main" id="{143AF991-A5A0-C67E-B844-9661A3630055}"/>
                  </a:ext>
                </a:extLst>
              </p:cNvPr>
              <p:cNvSpPr/>
              <p:nvPr/>
            </p:nvSpPr>
            <p:spPr>
              <a:xfrm>
                <a:off x="4190357" y="2234963"/>
                <a:ext cx="3614123" cy="3758010"/>
              </a:xfrm>
              <a:custGeom>
                <a:avLst/>
                <a:gdLst>
                  <a:gd name="connsiteX0" fmla="*/ 1909345 w 3614123"/>
                  <a:gd name="connsiteY0" fmla="*/ 3388303 h 3758010"/>
                  <a:gd name="connsiteX1" fmla="*/ 3484238 w 3614123"/>
                  <a:gd name="connsiteY1" fmla="*/ 3364469 h 3758010"/>
                  <a:gd name="connsiteX2" fmla="*/ 3393067 w 3614123"/>
                  <a:gd name="connsiteY2" fmla="*/ 1922090 h 3758010"/>
                  <a:gd name="connsiteX3" fmla="*/ 3078443 w 3614123"/>
                  <a:gd name="connsiteY3" fmla="*/ 377125 h 3758010"/>
                  <a:gd name="connsiteX4" fmla="*/ 1461744 w 3614123"/>
                  <a:gd name="connsiteY4" fmla="*/ 17919 h 3758010"/>
                  <a:gd name="connsiteX5" fmla="*/ 817301 w 3614123"/>
                  <a:gd name="connsiteY5" fmla="*/ 1084276 h 3758010"/>
                  <a:gd name="connsiteX6" fmla="*/ 7718 w 3614123"/>
                  <a:gd name="connsiteY6" fmla="*/ 2487549 h 3758010"/>
                  <a:gd name="connsiteX7" fmla="*/ 281153 w 3614123"/>
                  <a:gd name="connsiteY7" fmla="*/ 3700150 h 3758010"/>
                  <a:gd name="connsiteX8" fmla="*/ 1909345 w 3614123"/>
                  <a:gd name="connsiteY8" fmla="*/ 3388303 h 37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123" h="3758010">
                    <a:moveTo>
                      <a:pt x="1909345" y="3388303"/>
                    </a:moveTo>
                    <a:cubicBezTo>
                      <a:pt x="2219418" y="3574116"/>
                      <a:pt x="3233943" y="3664824"/>
                      <a:pt x="3484238" y="3364469"/>
                    </a:cubicBezTo>
                    <a:cubicBezTo>
                      <a:pt x="3779964" y="3009351"/>
                      <a:pt x="3491874" y="2348094"/>
                      <a:pt x="3393067" y="1922090"/>
                    </a:cubicBezTo>
                    <a:cubicBezTo>
                      <a:pt x="3308684" y="1558333"/>
                      <a:pt x="3377101" y="625260"/>
                      <a:pt x="3078443" y="377125"/>
                    </a:cubicBezTo>
                    <a:cubicBezTo>
                      <a:pt x="2721397" y="80473"/>
                      <a:pt x="1895307" y="-50884"/>
                      <a:pt x="1461744" y="17919"/>
                    </a:cubicBezTo>
                    <a:cubicBezTo>
                      <a:pt x="1097138" y="75845"/>
                      <a:pt x="967324" y="757388"/>
                      <a:pt x="817301" y="1084276"/>
                    </a:cubicBezTo>
                    <a:cubicBezTo>
                      <a:pt x="436652" y="1913683"/>
                      <a:pt x="-68566" y="2075121"/>
                      <a:pt x="7718" y="2487549"/>
                    </a:cubicBezTo>
                    <a:cubicBezTo>
                      <a:pt x="75286" y="2852695"/>
                      <a:pt x="-16810" y="3452863"/>
                      <a:pt x="281153" y="3700150"/>
                    </a:cubicBezTo>
                    <a:cubicBezTo>
                      <a:pt x="633340" y="3992560"/>
                      <a:pt x="1370034" y="3065041"/>
                      <a:pt x="1909345" y="3388303"/>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4" name="Freeform: Shape 93">
                <a:extLst>
                  <a:ext uri="{FF2B5EF4-FFF2-40B4-BE49-F238E27FC236}">
                    <a16:creationId xmlns:a16="http://schemas.microsoft.com/office/drawing/2014/main" id="{19C0D42C-7551-9AC3-1C04-7633B5FE4FF1}"/>
                  </a:ext>
                </a:extLst>
              </p:cNvPr>
              <p:cNvSpPr/>
              <p:nvPr/>
            </p:nvSpPr>
            <p:spPr>
              <a:xfrm>
                <a:off x="4125770" y="2293347"/>
                <a:ext cx="3742715" cy="3749606"/>
              </a:xfrm>
              <a:custGeom>
                <a:avLst/>
                <a:gdLst>
                  <a:gd name="connsiteX0" fmla="*/ 1956963 w 3742715"/>
                  <a:gd name="connsiteY0" fmla="*/ 3232269 h 3749606"/>
                  <a:gd name="connsiteX1" fmla="*/ 3623876 w 3742715"/>
                  <a:gd name="connsiteY1" fmla="*/ 3326063 h 3749606"/>
                  <a:gd name="connsiteX2" fmla="*/ 3472155 w 3742715"/>
                  <a:gd name="connsiteY2" fmla="*/ 1856842 h 3749606"/>
                  <a:gd name="connsiteX3" fmla="*/ 3183063 w 3742715"/>
                  <a:gd name="connsiteY3" fmla="*/ 291359 h 3749606"/>
                  <a:gd name="connsiteX4" fmla="*/ 1457529 w 3742715"/>
                  <a:gd name="connsiteY4" fmla="*/ 37593 h 3749606"/>
                  <a:gd name="connsiteX5" fmla="*/ 892456 w 3742715"/>
                  <a:gd name="connsiteY5" fmla="*/ 1043864 h 3749606"/>
                  <a:gd name="connsiteX6" fmla="*/ 6974 w 3742715"/>
                  <a:gd name="connsiteY6" fmla="*/ 2479687 h 3749606"/>
                  <a:gd name="connsiteX7" fmla="*/ 299306 w 3742715"/>
                  <a:gd name="connsiteY7" fmla="*/ 3698459 h 3749606"/>
                  <a:gd name="connsiteX8" fmla="*/ 1956963 w 3742715"/>
                  <a:gd name="connsiteY8" fmla="*/ 3232269 h 37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715" h="3749606">
                    <a:moveTo>
                      <a:pt x="1956963" y="3232269"/>
                    </a:moveTo>
                    <a:cubicBezTo>
                      <a:pt x="2251687" y="3430655"/>
                      <a:pt x="3377822" y="3621712"/>
                      <a:pt x="3623876" y="3326063"/>
                    </a:cubicBezTo>
                    <a:cubicBezTo>
                      <a:pt x="3927315" y="2961226"/>
                      <a:pt x="3564869" y="2291484"/>
                      <a:pt x="3472155" y="1856842"/>
                    </a:cubicBezTo>
                    <a:cubicBezTo>
                      <a:pt x="3397028" y="1504577"/>
                      <a:pt x="3476244" y="535021"/>
                      <a:pt x="3183063" y="291359"/>
                    </a:cubicBezTo>
                    <a:cubicBezTo>
                      <a:pt x="2815989" y="-13623"/>
                      <a:pt x="1897339" y="-41237"/>
                      <a:pt x="1457529" y="37593"/>
                    </a:cubicBezTo>
                    <a:cubicBezTo>
                      <a:pt x="1106653" y="100533"/>
                      <a:pt x="1015405" y="701550"/>
                      <a:pt x="892456" y="1043864"/>
                    </a:cubicBezTo>
                    <a:cubicBezTo>
                      <a:pt x="574361" y="1929346"/>
                      <a:pt x="-74247" y="2064945"/>
                      <a:pt x="6974" y="2479687"/>
                    </a:cubicBezTo>
                    <a:cubicBezTo>
                      <a:pt x="74696" y="2831643"/>
                      <a:pt x="7128" y="3455800"/>
                      <a:pt x="299306" y="3698459"/>
                    </a:cubicBezTo>
                    <a:cubicBezTo>
                      <a:pt x="661058" y="3998967"/>
                      <a:pt x="1405928" y="2861262"/>
                      <a:pt x="1956963" y="3232269"/>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5" name="Freeform: Shape 94">
                <a:extLst>
                  <a:ext uri="{FF2B5EF4-FFF2-40B4-BE49-F238E27FC236}">
                    <a16:creationId xmlns:a16="http://schemas.microsoft.com/office/drawing/2014/main" id="{8B1D69B0-FD31-50C5-D60A-6BBE80B27A99}"/>
                  </a:ext>
                </a:extLst>
              </p:cNvPr>
              <p:cNvSpPr/>
              <p:nvPr/>
            </p:nvSpPr>
            <p:spPr>
              <a:xfrm>
                <a:off x="4061078" y="2330966"/>
                <a:ext cx="3873961" cy="3763840"/>
              </a:xfrm>
              <a:custGeom>
                <a:avLst/>
                <a:gdLst>
                  <a:gd name="connsiteX0" fmla="*/ 3763695 w 3873961"/>
                  <a:gd name="connsiteY0" fmla="*/ 3308421 h 3763840"/>
                  <a:gd name="connsiteX1" fmla="*/ 3551425 w 3873961"/>
                  <a:gd name="connsiteY1" fmla="*/ 1812358 h 3763840"/>
                  <a:gd name="connsiteX2" fmla="*/ 3287786 w 3873961"/>
                  <a:gd name="connsiteY2" fmla="*/ 226435 h 3763840"/>
                  <a:gd name="connsiteX3" fmla="*/ 1453342 w 3873961"/>
                  <a:gd name="connsiteY3" fmla="*/ 78186 h 3763840"/>
                  <a:gd name="connsiteX4" fmla="*/ 967638 w 3873961"/>
                  <a:gd name="connsiteY4" fmla="*/ 1024294 h 3763840"/>
                  <a:gd name="connsiteX5" fmla="*/ 6334 w 3873961"/>
                  <a:gd name="connsiteY5" fmla="*/ 2492590 h 3763840"/>
                  <a:gd name="connsiteX6" fmla="*/ 317642 w 3873961"/>
                  <a:gd name="connsiteY6" fmla="*/ 3717532 h 3763840"/>
                  <a:gd name="connsiteX7" fmla="*/ 2004763 w 3873961"/>
                  <a:gd name="connsiteY7" fmla="*/ 3096923 h 3763840"/>
                  <a:gd name="connsiteX8" fmla="*/ 3763772 w 3873961"/>
                  <a:gd name="connsiteY8" fmla="*/ 3308421 h 376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961" h="3763840">
                    <a:moveTo>
                      <a:pt x="3763695" y="3308421"/>
                    </a:moveTo>
                    <a:cubicBezTo>
                      <a:pt x="4074847" y="2933942"/>
                      <a:pt x="3637583" y="2255716"/>
                      <a:pt x="3551425" y="1812358"/>
                    </a:cubicBezTo>
                    <a:cubicBezTo>
                      <a:pt x="3485169" y="1471586"/>
                      <a:pt x="3575568" y="465623"/>
                      <a:pt x="3287786" y="226435"/>
                    </a:cubicBezTo>
                    <a:cubicBezTo>
                      <a:pt x="2910685" y="-86878"/>
                      <a:pt x="1899323" y="-11288"/>
                      <a:pt x="1453342" y="78186"/>
                    </a:cubicBezTo>
                    <a:cubicBezTo>
                      <a:pt x="1116041" y="145831"/>
                      <a:pt x="1064131" y="666245"/>
                      <a:pt x="967638" y="1024294"/>
                    </a:cubicBezTo>
                    <a:cubicBezTo>
                      <a:pt x="714026" y="1965311"/>
                      <a:pt x="-78589" y="2075380"/>
                      <a:pt x="6334" y="2492590"/>
                    </a:cubicBezTo>
                    <a:cubicBezTo>
                      <a:pt x="75291" y="2831202"/>
                      <a:pt x="31094" y="3479501"/>
                      <a:pt x="317642" y="3717532"/>
                    </a:cubicBezTo>
                    <a:cubicBezTo>
                      <a:pt x="688958" y="4026062"/>
                      <a:pt x="1444780" y="2676242"/>
                      <a:pt x="2004763" y="3096923"/>
                    </a:cubicBezTo>
                    <a:cubicBezTo>
                      <a:pt x="2285294" y="3307727"/>
                      <a:pt x="3521961" y="3599365"/>
                      <a:pt x="3763772" y="3308421"/>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sp>
        <p:nvSpPr>
          <p:cNvPr id="47" name="Title 46">
            <a:extLst>
              <a:ext uri="{FF2B5EF4-FFF2-40B4-BE49-F238E27FC236}">
                <a16:creationId xmlns:a16="http://schemas.microsoft.com/office/drawing/2014/main" id="{DF0611F2-127F-3252-82BA-BD9E5107F0AE}"/>
              </a:ext>
            </a:extLst>
          </p:cNvPr>
          <p:cNvSpPr>
            <a:spLocks noGrp="1"/>
          </p:cNvSpPr>
          <p:nvPr>
            <p:ph type="title"/>
          </p:nvPr>
        </p:nvSpPr>
        <p:spPr>
          <a:xfrm>
            <a:off x="588263" y="457200"/>
            <a:ext cx="11018520" cy="553998"/>
          </a:xfrm>
        </p:spPr>
        <p:txBody>
          <a:bodyPr>
            <a:normAutofit fontScale="90000"/>
          </a:bodyPr>
          <a:lstStyle/>
          <a:p>
            <a:pPr algn="ctr">
              <a:defRPr/>
            </a:pPr>
            <a:r>
              <a:rPr lang="en-US"/>
              <a:t>State – Providing History to Conversations </a:t>
            </a:r>
          </a:p>
        </p:txBody>
      </p:sp>
      <p:sp>
        <p:nvSpPr>
          <p:cNvPr id="4" name="TextBox 3">
            <a:extLst>
              <a:ext uri="{FF2B5EF4-FFF2-40B4-BE49-F238E27FC236}">
                <a16:creationId xmlns:a16="http://schemas.microsoft.com/office/drawing/2014/main" id="{EDE89461-162A-38CF-06F6-B3A763D4CD8E}"/>
              </a:ext>
            </a:extLst>
          </p:cNvPr>
          <p:cNvSpPr txBox="1"/>
          <p:nvPr/>
        </p:nvSpPr>
        <p:spPr>
          <a:xfrm>
            <a:off x="753628" y="2330498"/>
            <a:ext cx="5593613" cy="1589731"/>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800" b="0" i="0" u="none" strike="noStrike" kern="1200" cap="none" spc="0" normalizeH="0" baseline="0" noProof="0">
              <a:ln>
                <a:noFill/>
              </a:ln>
              <a:effectLst/>
              <a:uLnTx/>
              <a:uFillTx/>
              <a:latin typeface="Aptos Display" panose="020F0302020204030204"/>
              <a:ea typeface="+mn-ea"/>
              <a:cs typeface="+mn-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0" normalizeH="0" baseline="0" noProof="0">
                <a:ln>
                  <a:noFill/>
                </a:ln>
                <a:effectLst/>
                <a:uLnTx/>
                <a:uFillTx/>
                <a:latin typeface="Aptos Display" panose="020F0302020204030204"/>
                <a:ea typeface="+mn-ea"/>
                <a:cs typeface="+mn-cs"/>
              </a:rPr>
              <a:t>Definitions</a:t>
            </a:r>
          </a:p>
          <a:p>
            <a:pPr marL="285750" marR="0" lvl="0" indent="-285750" algn="l" defTabSz="914400" rtl="0" eaLnBrk="1" fontAlgn="auto" latinLnBrk="0" hangingPunct="1">
              <a:lnSpc>
                <a:spcPct val="90000"/>
              </a:lnSpc>
              <a:spcBef>
                <a:spcPct val="0"/>
              </a:spcBef>
              <a:spcAft>
                <a:spcPts val="0"/>
              </a:spcAft>
              <a:buClrTx/>
              <a:buSzTx/>
              <a:buFont typeface="Arial"/>
              <a:buChar char="•"/>
              <a:tabLst/>
              <a:defRPr/>
            </a:pPr>
            <a:r>
              <a:rPr kumimoji="0" lang="en-US" sz="1800" b="0" i="0" u="none" strike="noStrike" kern="1200" cap="none" spc="0" normalizeH="0" baseline="0" noProof="0">
                <a:ln>
                  <a:noFill/>
                </a:ln>
                <a:effectLst/>
                <a:uLnTx/>
                <a:uFillTx/>
                <a:latin typeface="Aptos Display" panose="020F0302020204030204"/>
                <a:ea typeface="+mn-ea"/>
                <a:cs typeface="+mn-cs"/>
              </a:rPr>
              <a:t>State/Thread – a conversation session between an agent and a user. States store Messages and automatically handle truncation to fit content into a model’s context.</a:t>
            </a:r>
          </a:p>
        </p:txBody>
      </p:sp>
      <p:sp>
        <p:nvSpPr>
          <p:cNvPr id="5" name="Rectangle: Rounded Corners 4"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E1AAEB4F-6AC7-B749-4805-F556EA03416F}"/>
              </a:ext>
              <a:ext uri="{C183D7F6-B498-43B3-948B-1728B52AA6E4}">
                <adec:decorative xmlns:adec="http://schemas.microsoft.com/office/drawing/2017/decorative" val="0"/>
              </a:ext>
            </a:extLst>
          </p:cNvPr>
          <p:cNvSpPr/>
          <p:nvPr/>
        </p:nvSpPr>
        <p:spPr bwMode="auto">
          <a:xfrm>
            <a:off x="7096695" y="1310581"/>
            <a:ext cx="2208967" cy="5213654"/>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a:ea typeface="+mn-ea"/>
              <a:cs typeface="Segoe Sans Text" pitchFamily="2" charset="0"/>
            </a:endParaRPr>
          </a:p>
        </p:txBody>
      </p:sp>
      <p:sp>
        <p:nvSpPr>
          <p:cNvPr id="6" name="Rectangle: Rounded Corners 5"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D2039F90-2E32-E259-DCC3-B79A6DFA384F}"/>
              </a:ext>
              <a:ext uri="{C183D7F6-B498-43B3-948B-1728B52AA6E4}">
                <adec:decorative xmlns:adec="http://schemas.microsoft.com/office/drawing/2017/decorative" val="0"/>
              </a:ext>
            </a:extLst>
          </p:cNvPr>
          <p:cNvSpPr/>
          <p:nvPr/>
        </p:nvSpPr>
        <p:spPr bwMode="auto">
          <a:xfrm>
            <a:off x="9450542" y="1310581"/>
            <a:ext cx="1963319" cy="2373853"/>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Sans Text"/>
              <a:ea typeface="+mn-ea"/>
              <a:cs typeface="Segoe Sans Text" pitchFamily="2" charset="0"/>
            </a:endParaRPr>
          </a:p>
        </p:txBody>
      </p:sp>
      <p:sp>
        <p:nvSpPr>
          <p:cNvPr id="7" name="Rectangle: Rounded Corners 6"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3346C85E-9646-6D43-624F-091CC88323A4}"/>
              </a:ext>
              <a:ext uri="{C183D7F6-B498-43B3-948B-1728B52AA6E4}">
                <adec:decorative xmlns:adec="http://schemas.microsoft.com/office/drawing/2017/decorative" val="0"/>
              </a:ext>
            </a:extLst>
          </p:cNvPr>
          <p:cNvSpPr/>
          <p:nvPr/>
        </p:nvSpPr>
        <p:spPr bwMode="auto">
          <a:xfrm>
            <a:off x="9450541" y="4185711"/>
            <a:ext cx="1963319" cy="2338524"/>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Sans Text"/>
                <a:ea typeface="+mn-ea"/>
                <a:cs typeface="Segoe Sans Text" pitchFamily="2" charset="0"/>
              </a:rPr>
              <a:t>Run 2</a:t>
            </a:r>
          </a:p>
        </p:txBody>
      </p:sp>
      <p:sp>
        <p:nvSpPr>
          <p:cNvPr id="8" name="Rectangle: Rounded Corners 7"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92352307-C3C7-59F3-5C57-DF301316935C}"/>
              </a:ext>
              <a:ext uri="{C183D7F6-B498-43B3-948B-1728B52AA6E4}">
                <adec:decorative xmlns:adec="http://schemas.microsoft.com/office/drawing/2017/decorative" val="0"/>
              </a:ext>
            </a:extLst>
          </p:cNvPr>
          <p:cNvSpPr/>
          <p:nvPr/>
        </p:nvSpPr>
        <p:spPr bwMode="auto">
          <a:xfrm>
            <a:off x="7173971" y="1946562"/>
            <a:ext cx="1983993" cy="911806"/>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Sans Text"/>
                <a:ea typeface="+mn-ea"/>
                <a:cs typeface="Segoe Sans Text" pitchFamily="2" charset="0"/>
              </a:rPr>
              <a:t>User’s message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Sans Text"/>
                <a:ea typeface="+mn-ea"/>
                <a:cs typeface="Segoe Sans Text" pitchFamily="2" charset="0"/>
              </a:rPr>
              <a:t>I need to book a hotel in New York for 2 stays. </a:t>
            </a:r>
          </a:p>
        </p:txBody>
      </p:sp>
      <p:sp>
        <p:nvSpPr>
          <p:cNvPr id="9" name="Rectangle: Rounded Corners 8"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0B3F76F4-EB1E-1299-18F4-719C228ED6A8}"/>
              </a:ext>
              <a:ext uri="{C183D7F6-B498-43B3-948B-1728B52AA6E4}">
                <adec:decorative xmlns:adec="http://schemas.microsoft.com/office/drawing/2017/decorative" val="0"/>
              </a:ext>
            </a:extLst>
          </p:cNvPr>
          <p:cNvSpPr/>
          <p:nvPr/>
        </p:nvSpPr>
        <p:spPr bwMode="auto">
          <a:xfrm>
            <a:off x="7186132" y="3014434"/>
            <a:ext cx="1983993" cy="653128"/>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Sans Text"/>
                <a:ea typeface="+mn-ea"/>
                <a:cs typeface="Segoe Sans Text" pitchFamily="2" charset="0"/>
              </a:rPr>
              <a:t>Agent’s message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Sans Text"/>
                <a:ea typeface="+mn-ea"/>
                <a:cs typeface="Segoe Sans Text" pitchFamily="2" charset="0"/>
              </a:rPr>
              <a:t>Here are some suggestions: </a:t>
            </a:r>
          </a:p>
        </p:txBody>
      </p:sp>
      <p:sp>
        <p:nvSpPr>
          <p:cNvPr id="10" name="Rectangle: Rounded Corners 9"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4400EB1F-8360-6D07-50A4-6B35DBDF5191}"/>
              </a:ext>
              <a:ext uri="{C183D7F6-B498-43B3-948B-1728B52AA6E4}">
                <adec:decorative xmlns:adec="http://schemas.microsoft.com/office/drawing/2017/decorative" val="0"/>
              </a:ext>
            </a:extLst>
          </p:cNvPr>
          <p:cNvSpPr/>
          <p:nvPr/>
        </p:nvSpPr>
        <p:spPr bwMode="auto">
          <a:xfrm>
            <a:off x="9463391" y="1423818"/>
            <a:ext cx="2255271" cy="911806"/>
          </a:xfrm>
          <a:prstGeom prst="roundRect">
            <a:avLst>
              <a:gd name="adj" fmla="val 6998"/>
            </a:avLst>
          </a:prstGeom>
          <a:no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Sans Text"/>
                <a:ea typeface="+mn-ea"/>
                <a:cs typeface="Segoe Sans Text" pitchFamily="2" charset="0"/>
              </a:rPr>
              <a:t>Run 1</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Segoe Sans Text"/>
              <a:ea typeface="+mn-ea"/>
              <a:cs typeface="Segoe Sans Text" pitchFamily="2"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Segoe Sans Text"/>
              <a:ea typeface="+mn-ea"/>
              <a:cs typeface="Segoe Sans Text" pitchFamily="2"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Segoe Sans Text"/>
              <a:ea typeface="+mn-ea"/>
              <a:cs typeface="Segoe Sans Text" pitchFamily="2"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a:ea typeface="+mn-ea"/>
              <a:cs typeface="Segoe Sans Text" pitchFamily="2" charset="0"/>
            </a:endParaRPr>
          </a:p>
        </p:txBody>
      </p:sp>
      <p:sp>
        <p:nvSpPr>
          <p:cNvPr id="11" name="Flowchart: Connector 10">
            <a:extLst>
              <a:ext uri="{FF2B5EF4-FFF2-40B4-BE49-F238E27FC236}">
                <a16:creationId xmlns:a16="http://schemas.microsoft.com/office/drawing/2014/main" id="{0EE25BFD-D0D9-59DB-A506-53269AD7C1CD}"/>
              </a:ext>
            </a:extLst>
          </p:cNvPr>
          <p:cNvSpPr>
            <a:spLocks noChangeAspect="1"/>
          </p:cNvSpPr>
          <p:nvPr/>
        </p:nvSpPr>
        <p:spPr bwMode="auto">
          <a:xfrm>
            <a:off x="9623162" y="2246670"/>
            <a:ext cx="295497" cy="296011"/>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ptos" panose="020B0004020202020204"/>
                <a:ea typeface="Segoe UI" pitchFamily="34" charset="0"/>
                <a:cs typeface="Segoe UI" pitchFamily="34" charset="0"/>
              </a:rPr>
              <a:t>1</a:t>
            </a:r>
          </a:p>
        </p:txBody>
      </p:sp>
      <p:sp>
        <p:nvSpPr>
          <p:cNvPr id="12" name="Rectangle: Rounded Corners 11"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7BBE2D7B-FF72-E7D6-D8D4-326295249F6A}"/>
              </a:ext>
              <a:ext uri="{C183D7F6-B498-43B3-948B-1728B52AA6E4}">
                <adec:decorative xmlns:adec="http://schemas.microsoft.com/office/drawing/2017/decorative" val="0"/>
              </a:ext>
            </a:extLst>
          </p:cNvPr>
          <p:cNvSpPr/>
          <p:nvPr/>
        </p:nvSpPr>
        <p:spPr bwMode="auto">
          <a:xfrm>
            <a:off x="9795782" y="2320538"/>
            <a:ext cx="1737806" cy="569139"/>
          </a:xfrm>
          <a:prstGeom prst="roundRect">
            <a:avLst>
              <a:gd name="adj" fmla="val 6998"/>
            </a:avLst>
          </a:prstGeom>
          <a:no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Segoe Sans Text"/>
              <a:ea typeface="+mn-ea"/>
              <a:cs typeface="Segoe Sans Text" pitchFamily="2"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Segoe Sans Text"/>
              <a:ea typeface="+mn-ea"/>
              <a:cs typeface="Segoe Sans Text" pitchFamily="2"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Sans Text"/>
                <a:ea typeface="+mn-ea"/>
                <a:cs typeface="Segoe Sans Text" pitchFamily="2" charset="0"/>
              </a:rPr>
              <a:t>Use Tripadvisor API to search the nearest hotel </a:t>
            </a:r>
          </a:p>
        </p:txBody>
      </p:sp>
      <p:sp>
        <p:nvSpPr>
          <p:cNvPr id="13" name="Rectangle: Rounded Corners 12"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1940F05A-1377-A466-CBC4-1E53D204EE64}"/>
              </a:ext>
              <a:ext uri="{C183D7F6-B498-43B3-948B-1728B52AA6E4}">
                <adec:decorative xmlns:adec="http://schemas.microsoft.com/office/drawing/2017/decorative" val="0"/>
              </a:ext>
            </a:extLst>
          </p:cNvPr>
          <p:cNvSpPr/>
          <p:nvPr/>
        </p:nvSpPr>
        <p:spPr bwMode="auto">
          <a:xfrm>
            <a:off x="9826099" y="3068023"/>
            <a:ext cx="1621285" cy="381827"/>
          </a:xfrm>
          <a:prstGeom prst="roundRect">
            <a:avLst>
              <a:gd name="adj" fmla="val 6998"/>
            </a:avLst>
          </a:prstGeom>
          <a:no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Segoe Sans Text"/>
              <a:ea typeface="+mn-ea"/>
              <a:cs typeface="Segoe Sans Text" pitchFamily="2"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Segoe Sans Text"/>
              <a:ea typeface="+mn-ea"/>
              <a:cs typeface="Segoe Sans Text" pitchFamily="2"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Sans Text"/>
                <a:ea typeface="+mn-ea"/>
                <a:cs typeface="Segoe Sans Text" pitchFamily="2" charset="0"/>
              </a:rPr>
              <a:t>Create message</a:t>
            </a:r>
          </a:p>
        </p:txBody>
      </p:sp>
      <p:cxnSp>
        <p:nvCxnSpPr>
          <p:cNvPr id="16" name="Straight Arrow Connector 15">
            <a:extLst>
              <a:ext uri="{FF2B5EF4-FFF2-40B4-BE49-F238E27FC236}">
                <a16:creationId xmlns:a16="http://schemas.microsoft.com/office/drawing/2014/main" id="{EC6D3B66-EB7E-8478-1B31-F82E801BEF10}"/>
              </a:ext>
            </a:extLst>
          </p:cNvPr>
          <p:cNvCxnSpPr>
            <a:cxnSpLocks/>
            <a:stCxn id="8" idx="3"/>
          </p:cNvCxnSpPr>
          <p:nvPr/>
        </p:nvCxnSpPr>
        <p:spPr>
          <a:xfrm flipV="1">
            <a:off x="9157964" y="2401815"/>
            <a:ext cx="452744" cy="6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 name="Flowchart: Connector 16">
            <a:extLst>
              <a:ext uri="{FF2B5EF4-FFF2-40B4-BE49-F238E27FC236}">
                <a16:creationId xmlns:a16="http://schemas.microsoft.com/office/drawing/2014/main" id="{ED52CDBC-CDC3-7278-863C-B30F3C0CA2B0}"/>
              </a:ext>
            </a:extLst>
          </p:cNvPr>
          <p:cNvSpPr>
            <a:spLocks noChangeAspect="1"/>
          </p:cNvSpPr>
          <p:nvPr/>
        </p:nvSpPr>
        <p:spPr bwMode="auto">
          <a:xfrm>
            <a:off x="9626559" y="3082527"/>
            <a:ext cx="295497" cy="296011"/>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ptos" panose="020B0004020202020204"/>
                <a:ea typeface="Segoe UI" pitchFamily="34" charset="0"/>
                <a:cs typeface="Segoe UI" pitchFamily="34" charset="0"/>
              </a:rPr>
              <a:t>2</a:t>
            </a:r>
          </a:p>
        </p:txBody>
      </p:sp>
      <p:sp>
        <p:nvSpPr>
          <p:cNvPr id="18" name="Rectangle: Rounded Corners 17"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511E0F5B-D860-3436-C058-F67CEF326054}"/>
              </a:ext>
              <a:ext uri="{C183D7F6-B498-43B3-948B-1728B52AA6E4}">
                <adec:decorative xmlns:adec="http://schemas.microsoft.com/office/drawing/2017/decorative" val="0"/>
              </a:ext>
            </a:extLst>
          </p:cNvPr>
          <p:cNvSpPr/>
          <p:nvPr/>
        </p:nvSpPr>
        <p:spPr bwMode="auto">
          <a:xfrm>
            <a:off x="7186132" y="4147716"/>
            <a:ext cx="1983993" cy="887484"/>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Sans Text"/>
                <a:ea typeface="+mn-ea"/>
                <a:cs typeface="Segoe Sans Text" pitchFamily="2" charset="0"/>
              </a:rPr>
              <a:t>User’s message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Sans Text"/>
                <a:ea typeface="+mn-ea"/>
                <a:cs typeface="Segoe Sans Text" pitchFamily="2" charset="0"/>
              </a:rPr>
              <a:t>What’s the daily meal allowance for the business trip?</a:t>
            </a:r>
          </a:p>
        </p:txBody>
      </p:sp>
      <p:sp>
        <p:nvSpPr>
          <p:cNvPr id="19" name="Rectangle: Rounded Corners 18"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41F029F2-B73A-6974-08D3-96C9494468DD}"/>
              </a:ext>
              <a:ext uri="{C183D7F6-B498-43B3-948B-1728B52AA6E4}">
                <adec:decorative xmlns:adec="http://schemas.microsoft.com/office/drawing/2017/decorative" val="0"/>
              </a:ext>
            </a:extLst>
          </p:cNvPr>
          <p:cNvSpPr/>
          <p:nvPr/>
        </p:nvSpPr>
        <p:spPr bwMode="auto">
          <a:xfrm>
            <a:off x="7198293" y="5080344"/>
            <a:ext cx="1983993" cy="1375049"/>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Sans Text"/>
                <a:ea typeface="+mn-ea"/>
                <a:cs typeface="Segoe Sans Text" pitchFamily="2" charset="0"/>
              </a:rPr>
              <a:t>Agent’s message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Sans Text"/>
                <a:ea typeface="+mn-ea"/>
                <a:cs typeface="Segoe Sans Text" pitchFamily="2" charset="0"/>
              </a:rPr>
              <a:t>The daily allowance for your business trip is $75, as per company policy. </a:t>
            </a:r>
          </a:p>
        </p:txBody>
      </p:sp>
      <p:sp>
        <p:nvSpPr>
          <p:cNvPr id="20" name="Rectangle: Rounded Corners 19"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683C735A-4F15-1556-53BE-7662E218B187}"/>
              </a:ext>
              <a:ext uri="{C183D7F6-B498-43B3-948B-1728B52AA6E4}">
                <adec:decorative xmlns:adec="http://schemas.microsoft.com/office/drawing/2017/decorative" val="0"/>
              </a:ext>
            </a:extLst>
          </p:cNvPr>
          <p:cNvSpPr/>
          <p:nvPr/>
        </p:nvSpPr>
        <p:spPr bwMode="auto">
          <a:xfrm>
            <a:off x="9835635" y="5159160"/>
            <a:ext cx="1510781" cy="569139"/>
          </a:xfrm>
          <a:prstGeom prst="roundRect">
            <a:avLst>
              <a:gd name="adj" fmla="val 6998"/>
            </a:avLst>
          </a:prstGeom>
          <a:no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Segoe Sans Text"/>
              <a:ea typeface="+mn-ea"/>
              <a:cs typeface="Segoe Sans Text" pitchFamily="2"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Segoe Sans Text"/>
              <a:ea typeface="+mn-ea"/>
              <a:cs typeface="Segoe Sans Text" pitchFamily="2"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Sans Text"/>
                <a:ea typeface="+mn-ea"/>
                <a:cs typeface="Segoe Sans Text" pitchFamily="2" charset="0"/>
              </a:rPr>
              <a:t>Use Microsoft SharePoint to query the company travel policy</a:t>
            </a:r>
          </a:p>
        </p:txBody>
      </p:sp>
      <p:sp>
        <p:nvSpPr>
          <p:cNvPr id="21" name="Rectangle: Rounded Corners 20"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9D4BB607-A5E4-EFF4-E0D6-BDE8395C0143}"/>
              </a:ext>
              <a:ext uri="{C183D7F6-B498-43B3-948B-1728B52AA6E4}">
                <adec:decorative xmlns:adec="http://schemas.microsoft.com/office/drawing/2017/decorative" val="0"/>
              </a:ext>
            </a:extLst>
          </p:cNvPr>
          <p:cNvSpPr/>
          <p:nvPr/>
        </p:nvSpPr>
        <p:spPr bwMode="auto">
          <a:xfrm>
            <a:off x="9826100" y="5772620"/>
            <a:ext cx="1621285" cy="381827"/>
          </a:xfrm>
          <a:prstGeom prst="roundRect">
            <a:avLst>
              <a:gd name="adj" fmla="val 6998"/>
            </a:avLst>
          </a:prstGeom>
          <a:no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Segoe Sans Text"/>
              <a:ea typeface="+mn-ea"/>
              <a:cs typeface="Segoe Sans Text" pitchFamily="2"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Segoe Sans Text"/>
              <a:ea typeface="+mn-ea"/>
              <a:cs typeface="Segoe Sans Text" pitchFamily="2"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Sans Text"/>
                <a:ea typeface="+mn-ea"/>
                <a:cs typeface="Segoe Sans Text" pitchFamily="2" charset="0"/>
              </a:rPr>
              <a:t>Create message</a:t>
            </a:r>
          </a:p>
        </p:txBody>
      </p:sp>
      <p:sp>
        <p:nvSpPr>
          <p:cNvPr id="22" name="Flowchart: Connector 21">
            <a:extLst>
              <a:ext uri="{FF2B5EF4-FFF2-40B4-BE49-F238E27FC236}">
                <a16:creationId xmlns:a16="http://schemas.microsoft.com/office/drawing/2014/main" id="{8CA832F1-1FBF-E0A3-7476-9A8BE756273E}"/>
              </a:ext>
            </a:extLst>
          </p:cNvPr>
          <p:cNvSpPr>
            <a:spLocks noChangeAspect="1"/>
          </p:cNvSpPr>
          <p:nvPr/>
        </p:nvSpPr>
        <p:spPr bwMode="auto">
          <a:xfrm>
            <a:off x="9626560" y="5787124"/>
            <a:ext cx="295497" cy="296011"/>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ptos" panose="020B0004020202020204"/>
                <a:ea typeface="Segoe UI" pitchFamily="34" charset="0"/>
                <a:cs typeface="Segoe UI" pitchFamily="34" charset="0"/>
              </a:rPr>
              <a:t>2</a:t>
            </a:r>
          </a:p>
        </p:txBody>
      </p:sp>
      <p:sp>
        <p:nvSpPr>
          <p:cNvPr id="23" name="Flowchart: Connector 22">
            <a:extLst>
              <a:ext uri="{FF2B5EF4-FFF2-40B4-BE49-F238E27FC236}">
                <a16:creationId xmlns:a16="http://schemas.microsoft.com/office/drawing/2014/main" id="{47D5B33C-4A39-57C3-E2FF-AA1E70350AA2}"/>
              </a:ext>
            </a:extLst>
          </p:cNvPr>
          <p:cNvSpPr>
            <a:spLocks noChangeAspect="1"/>
          </p:cNvSpPr>
          <p:nvPr/>
        </p:nvSpPr>
        <p:spPr bwMode="auto">
          <a:xfrm>
            <a:off x="9649265" y="4632542"/>
            <a:ext cx="295497" cy="296011"/>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ptos" panose="020B0004020202020204"/>
                <a:ea typeface="Segoe UI" pitchFamily="34" charset="0"/>
                <a:cs typeface="Segoe UI" pitchFamily="34" charset="0"/>
              </a:rPr>
              <a:t>1</a:t>
            </a:r>
          </a:p>
        </p:txBody>
      </p:sp>
      <p:sp>
        <p:nvSpPr>
          <p:cNvPr id="24" name="Rectangle: Rounded Corners 23"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E0CA04BE-D8FC-3CD9-17B1-034BCC3B200E}"/>
              </a:ext>
              <a:ext uri="{C183D7F6-B498-43B3-948B-1728B52AA6E4}">
                <adec:decorative xmlns:adec="http://schemas.microsoft.com/office/drawing/2017/decorative" val="0"/>
              </a:ext>
            </a:extLst>
          </p:cNvPr>
          <p:cNvSpPr/>
          <p:nvPr/>
        </p:nvSpPr>
        <p:spPr bwMode="auto">
          <a:xfrm>
            <a:off x="7062653" y="1310581"/>
            <a:ext cx="2255271" cy="935818"/>
          </a:xfrm>
          <a:prstGeom prst="roundRect">
            <a:avLst>
              <a:gd name="adj" fmla="val 6998"/>
            </a:avLst>
          </a:prstGeom>
          <a:no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Sans Text"/>
                <a:ea typeface="+mn-ea"/>
                <a:cs typeface="Segoe Sans Text" pitchFamily="2" charset="0"/>
              </a:rPr>
              <a:t>State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Sans Text"/>
                <a:ea typeface="+mn-ea"/>
                <a:cs typeface="Segoe Sans Text" pitchFamily="2" charset="0"/>
              </a:rPr>
              <a:t>Travel Planning</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Segoe Sans Text"/>
              <a:ea typeface="+mn-ea"/>
              <a:cs typeface="Segoe Sans Text" pitchFamily="2"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a:ea typeface="+mn-ea"/>
              <a:cs typeface="Segoe Sans Text" pitchFamily="2" charset="0"/>
            </a:endParaRPr>
          </a:p>
        </p:txBody>
      </p:sp>
      <p:cxnSp>
        <p:nvCxnSpPr>
          <p:cNvPr id="25" name="Straight Arrow Connector 24">
            <a:extLst>
              <a:ext uri="{FF2B5EF4-FFF2-40B4-BE49-F238E27FC236}">
                <a16:creationId xmlns:a16="http://schemas.microsoft.com/office/drawing/2014/main" id="{08FFA684-6A07-1913-01A8-C053684FA3B3}"/>
              </a:ext>
            </a:extLst>
          </p:cNvPr>
          <p:cNvCxnSpPr>
            <a:cxnSpLocks/>
          </p:cNvCxnSpPr>
          <p:nvPr/>
        </p:nvCxnSpPr>
        <p:spPr>
          <a:xfrm flipH="1">
            <a:off x="9170125" y="3217862"/>
            <a:ext cx="44058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26D2499-0428-534D-19A6-934F29540F97}"/>
              </a:ext>
            </a:extLst>
          </p:cNvPr>
          <p:cNvCxnSpPr>
            <a:endCxn id="17" idx="0"/>
          </p:cNvCxnSpPr>
          <p:nvPr/>
        </p:nvCxnSpPr>
        <p:spPr>
          <a:xfrm>
            <a:off x="9770910" y="2542681"/>
            <a:ext cx="3398" cy="53984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E921A98-A3AB-6F55-753B-5909DF8D8BA1}"/>
              </a:ext>
            </a:extLst>
          </p:cNvPr>
          <p:cNvCxnSpPr>
            <a:cxnSpLocks/>
          </p:cNvCxnSpPr>
          <p:nvPr/>
        </p:nvCxnSpPr>
        <p:spPr>
          <a:xfrm flipV="1">
            <a:off x="9183323" y="4780548"/>
            <a:ext cx="452744" cy="6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F860FE5-0234-D2A5-E4C7-DCAB4D725A97}"/>
              </a:ext>
            </a:extLst>
          </p:cNvPr>
          <p:cNvCxnSpPr>
            <a:cxnSpLocks/>
          </p:cNvCxnSpPr>
          <p:nvPr/>
        </p:nvCxnSpPr>
        <p:spPr>
          <a:xfrm flipH="1">
            <a:off x="9181410" y="5911683"/>
            <a:ext cx="44058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0378368-88B8-C2FD-C09A-EC87F38DE39E}"/>
              </a:ext>
            </a:extLst>
          </p:cNvPr>
          <p:cNvCxnSpPr>
            <a:cxnSpLocks/>
          </p:cNvCxnSpPr>
          <p:nvPr/>
        </p:nvCxnSpPr>
        <p:spPr>
          <a:xfrm>
            <a:off x="9792384" y="4915606"/>
            <a:ext cx="0" cy="86398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92017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842E64-F917-7236-4114-4ED6BFC49C01}"/>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43D0B075-FBE6-958F-612B-7AAB516E1A07}"/>
              </a:ext>
              <a:ext uri="{C183D7F6-B498-43B3-948B-1728B52AA6E4}">
                <adec:decorative xmlns:adec="http://schemas.microsoft.com/office/drawing/2017/decorative" val="1"/>
              </a:ext>
            </a:extLst>
          </p:cNvPr>
          <p:cNvGrpSpPr/>
          <p:nvPr/>
        </p:nvGrpSpPr>
        <p:grpSpPr>
          <a:xfrm rot="17495051">
            <a:off x="7381217" y="1818075"/>
            <a:ext cx="8187151" cy="7277549"/>
            <a:chOff x="-1641318" y="-299489"/>
            <a:chExt cx="8683276" cy="7718554"/>
          </a:xfrm>
        </p:grpSpPr>
        <p:grpSp>
          <p:nvGrpSpPr>
            <p:cNvPr id="15" name="Group 14">
              <a:extLst>
                <a:ext uri="{FF2B5EF4-FFF2-40B4-BE49-F238E27FC236}">
                  <a16:creationId xmlns:a16="http://schemas.microsoft.com/office/drawing/2014/main" id="{92E7A311-EC7A-E0B4-22FA-1787B2FE28C7}"/>
                </a:ext>
              </a:extLst>
            </p:cNvPr>
            <p:cNvGrpSpPr/>
            <p:nvPr/>
          </p:nvGrpSpPr>
          <p:grpSpPr>
            <a:xfrm rot="13963223">
              <a:off x="-1235110" y="-252874"/>
              <a:ext cx="7671937" cy="7671942"/>
              <a:chOff x="-13073550" y="260470"/>
              <a:chExt cx="10868115" cy="10868116"/>
            </a:xfrm>
            <a:solidFill>
              <a:schemeClr val="bg1">
                <a:lumMod val="85000"/>
              </a:schemeClr>
            </a:solidFill>
          </p:grpSpPr>
          <p:grpSp>
            <p:nvGrpSpPr>
              <p:cNvPr id="147" name="Group 146">
                <a:extLst>
                  <a:ext uri="{FF2B5EF4-FFF2-40B4-BE49-F238E27FC236}">
                    <a16:creationId xmlns:a16="http://schemas.microsoft.com/office/drawing/2014/main" id="{DEC8EEE0-FD90-887B-933F-B4ABBC4E846F}"/>
                  </a:ext>
                </a:extLst>
              </p:cNvPr>
              <p:cNvGrpSpPr/>
              <p:nvPr/>
            </p:nvGrpSpPr>
            <p:grpSpPr>
              <a:xfrm>
                <a:off x="-13073550" y="3398292"/>
                <a:ext cx="10868115" cy="4592474"/>
                <a:chOff x="-13073550" y="3398292"/>
                <a:chExt cx="10868115" cy="4592474"/>
              </a:xfrm>
              <a:grpFill/>
            </p:grpSpPr>
            <p:pic>
              <p:nvPicPr>
                <p:cNvPr id="154" name="Graphic 153">
                  <a:extLst>
                    <a:ext uri="{FF2B5EF4-FFF2-40B4-BE49-F238E27FC236}">
                      <a16:creationId xmlns:a16="http://schemas.microsoft.com/office/drawing/2014/main" id="{4F4F134A-0AAC-71BE-E2B2-23ED5CABC1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155" name="Graphic 154">
                  <a:extLst>
                    <a:ext uri="{FF2B5EF4-FFF2-40B4-BE49-F238E27FC236}">
                      <a16:creationId xmlns:a16="http://schemas.microsoft.com/office/drawing/2014/main" id="{8A42DA6C-8618-9548-09B8-5A67407364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148" name="Group 147">
                <a:extLst>
                  <a:ext uri="{FF2B5EF4-FFF2-40B4-BE49-F238E27FC236}">
                    <a16:creationId xmlns:a16="http://schemas.microsoft.com/office/drawing/2014/main" id="{30B72AA1-7760-15F6-7A10-C9E97D11BCCE}"/>
                  </a:ext>
                </a:extLst>
              </p:cNvPr>
              <p:cNvGrpSpPr/>
              <p:nvPr/>
            </p:nvGrpSpPr>
            <p:grpSpPr>
              <a:xfrm rot="18000000">
                <a:off x="-13073550" y="3398292"/>
                <a:ext cx="10868115" cy="4592474"/>
                <a:chOff x="-13073550" y="3398292"/>
                <a:chExt cx="10868115" cy="4592474"/>
              </a:xfrm>
              <a:grpFill/>
            </p:grpSpPr>
            <p:pic>
              <p:nvPicPr>
                <p:cNvPr id="152" name="Graphic 151">
                  <a:extLst>
                    <a:ext uri="{FF2B5EF4-FFF2-40B4-BE49-F238E27FC236}">
                      <a16:creationId xmlns:a16="http://schemas.microsoft.com/office/drawing/2014/main" id="{B8E93FEF-5EB7-6DC5-BAA2-AF48495D5A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153" name="Graphic 152">
                  <a:extLst>
                    <a:ext uri="{FF2B5EF4-FFF2-40B4-BE49-F238E27FC236}">
                      <a16:creationId xmlns:a16="http://schemas.microsoft.com/office/drawing/2014/main" id="{3B07A3CC-1E50-CBD6-5DAA-F9D72EC226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149" name="Group 148">
                <a:extLst>
                  <a:ext uri="{FF2B5EF4-FFF2-40B4-BE49-F238E27FC236}">
                    <a16:creationId xmlns:a16="http://schemas.microsoft.com/office/drawing/2014/main" id="{5DD69B9F-6A82-574B-13B9-C85AD01C86F4}"/>
                  </a:ext>
                </a:extLst>
              </p:cNvPr>
              <p:cNvGrpSpPr/>
              <p:nvPr/>
            </p:nvGrpSpPr>
            <p:grpSpPr>
              <a:xfrm rot="3600000">
                <a:off x="-13073550" y="3398291"/>
                <a:ext cx="10868115" cy="4592474"/>
                <a:chOff x="-13073550" y="3398292"/>
                <a:chExt cx="10868115" cy="4592474"/>
              </a:xfrm>
              <a:grpFill/>
            </p:grpSpPr>
            <p:pic>
              <p:nvPicPr>
                <p:cNvPr id="150" name="Graphic 149">
                  <a:extLst>
                    <a:ext uri="{FF2B5EF4-FFF2-40B4-BE49-F238E27FC236}">
                      <a16:creationId xmlns:a16="http://schemas.microsoft.com/office/drawing/2014/main" id="{0F9C2B9A-ADDD-F27A-147F-09BE6E12ED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151" name="Graphic 150">
                  <a:extLst>
                    <a:ext uri="{FF2B5EF4-FFF2-40B4-BE49-F238E27FC236}">
                      <a16:creationId xmlns:a16="http://schemas.microsoft.com/office/drawing/2014/main" id="{3032FC66-7008-BDA9-0B3B-E8D0B4CA8C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grpSp>
          <p:nvGrpSpPr>
            <p:cNvPr id="80" name="Graphic 5">
              <a:extLst>
                <a:ext uri="{FF2B5EF4-FFF2-40B4-BE49-F238E27FC236}">
                  <a16:creationId xmlns:a16="http://schemas.microsoft.com/office/drawing/2014/main" id="{3F02C13F-4EAD-5CD1-686B-484E4C4D9AC2}"/>
                </a:ext>
              </a:extLst>
            </p:cNvPr>
            <p:cNvGrpSpPr/>
            <p:nvPr/>
          </p:nvGrpSpPr>
          <p:grpSpPr>
            <a:xfrm rot="15746055">
              <a:off x="-177888" y="1123433"/>
              <a:ext cx="5330696" cy="5499097"/>
              <a:chOff x="4071312" y="2489702"/>
              <a:chExt cx="3527293" cy="3638722"/>
            </a:xfrm>
            <a:noFill/>
          </p:grpSpPr>
          <p:sp>
            <p:nvSpPr>
              <p:cNvPr id="135" name="Freeform: Shape 134">
                <a:extLst>
                  <a:ext uri="{FF2B5EF4-FFF2-40B4-BE49-F238E27FC236}">
                    <a16:creationId xmlns:a16="http://schemas.microsoft.com/office/drawing/2014/main" id="{956811A7-D474-33AB-32DD-8441AD9D8A0C}"/>
                  </a:ext>
                </a:extLst>
              </p:cNvPr>
              <p:cNvSpPr/>
              <p:nvPr/>
            </p:nvSpPr>
            <p:spPr>
              <a:xfrm>
                <a:off x="4071312" y="2489702"/>
                <a:ext cx="3259151" cy="3638722"/>
              </a:xfrm>
              <a:custGeom>
                <a:avLst/>
                <a:gdLst>
                  <a:gd name="connsiteX0" fmla="*/ 3079707 w 3259151"/>
                  <a:gd name="connsiteY0" fmla="*/ 3021953 h 3638722"/>
                  <a:gd name="connsiteX1" fmla="*/ 3132080 w 3259151"/>
                  <a:gd name="connsiteY1" fmla="*/ 1787369 h 3638722"/>
                  <a:gd name="connsiteX2" fmla="*/ 3107243 w 3259151"/>
                  <a:gd name="connsiteY2" fmla="*/ 829383 h 3638722"/>
                  <a:gd name="connsiteX3" fmla="*/ 1658848 w 3259151"/>
                  <a:gd name="connsiteY3" fmla="*/ 4990 h 3638722"/>
                  <a:gd name="connsiteX4" fmla="*/ 849418 w 3259151"/>
                  <a:gd name="connsiteY4" fmla="*/ 1005939 h 3638722"/>
                  <a:gd name="connsiteX5" fmla="*/ 4585 w 3259151"/>
                  <a:gd name="connsiteY5" fmla="*/ 2043526 h 3638722"/>
                  <a:gd name="connsiteX6" fmla="*/ 820725 w 3259151"/>
                  <a:gd name="connsiteY6" fmla="*/ 2918441 h 3638722"/>
                  <a:gd name="connsiteX7" fmla="*/ 2033249 w 3259151"/>
                  <a:gd name="connsiteY7" fmla="*/ 3633846 h 3638722"/>
                  <a:gd name="connsiteX8" fmla="*/ 3079785 w 3259151"/>
                  <a:gd name="connsiteY8" fmla="*/ 3022030 h 363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151" h="3638722">
                    <a:moveTo>
                      <a:pt x="3079707" y="3021953"/>
                    </a:moveTo>
                    <a:cubicBezTo>
                      <a:pt x="3412226" y="2666372"/>
                      <a:pt x="3192167" y="2234970"/>
                      <a:pt x="3132080" y="1787369"/>
                    </a:cubicBezTo>
                    <a:cubicBezTo>
                      <a:pt x="3085955" y="1443358"/>
                      <a:pt x="3380525" y="1084923"/>
                      <a:pt x="3107243" y="829383"/>
                    </a:cubicBezTo>
                    <a:cubicBezTo>
                      <a:pt x="2749194" y="494473"/>
                      <a:pt x="2109225" y="-58259"/>
                      <a:pt x="1658848" y="4990"/>
                    </a:cubicBezTo>
                    <a:cubicBezTo>
                      <a:pt x="1318153" y="52812"/>
                      <a:pt x="1102645" y="735127"/>
                      <a:pt x="849418" y="1005939"/>
                    </a:cubicBezTo>
                    <a:cubicBezTo>
                      <a:pt x="515743" y="1362755"/>
                      <a:pt x="-56967" y="1594538"/>
                      <a:pt x="4585" y="2043526"/>
                    </a:cubicBezTo>
                    <a:cubicBezTo>
                      <a:pt x="51559" y="2385918"/>
                      <a:pt x="548678" y="2663981"/>
                      <a:pt x="820725" y="2918441"/>
                    </a:cubicBezTo>
                    <a:cubicBezTo>
                      <a:pt x="1173298" y="3248183"/>
                      <a:pt x="1589043" y="3690075"/>
                      <a:pt x="2033249" y="3633846"/>
                    </a:cubicBezTo>
                    <a:cubicBezTo>
                      <a:pt x="2381349" y="3589726"/>
                      <a:pt x="2821390" y="3298397"/>
                      <a:pt x="3079785" y="3022030"/>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6" name="Freeform: Shape 135">
                <a:extLst>
                  <a:ext uri="{FF2B5EF4-FFF2-40B4-BE49-F238E27FC236}">
                    <a16:creationId xmlns:a16="http://schemas.microsoft.com/office/drawing/2014/main" id="{BD91B932-63F6-B532-7382-1B1B4325049B}"/>
                  </a:ext>
                </a:extLst>
              </p:cNvPr>
              <p:cNvSpPr/>
              <p:nvPr/>
            </p:nvSpPr>
            <p:spPr>
              <a:xfrm>
                <a:off x="4109618" y="2534620"/>
                <a:ext cx="3220782" cy="3579817"/>
              </a:xfrm>
              <a:custGeom>
                <a:avLst/>
                <a:gdLst>
                  <a:gd name="connsiteX0" fmla="*/ 791058 w 3220782"/>
                  <a:gd name="connsiteY0" fmla="*/ 2907154 h 3579817"/>
                  <a:gd name="connsiteX1" fmla="*/ 2002194 w 3220782"/>
                  <a:gd name="connsiteY1" fmla="*/ 3574659 h 3579817"/>
                  <a:gd name="connsiteX2" fmla="*/ 3028289 w 3220782"/>
                  <a:gd name="connsiteY2" fmla="*/ 2934613 h 3579817"/>
                  <a:gd name="connsiteX3" fmla="*/ 3129333 w 3220782"/>
                  <a:gd name="connsiteY3" fmla="*/ 1743455 h 3579817"/>
                  <a:gd name="connsiteX4" fmla="*/ 3052277 w 3220782"/>
                  <a:gd name="connsiteY4" fmla="*/ 731167 h 3579817"/>
                  <a:gd name="connsiteX5" fmla="*/ 1620928 w 3220782"/>
                  <a:gd name="connsiteY5" fmla="*/ 5581 h 3579817"/>
                  <a:gd name="connsiteX6" fmla="*/ 765913 w 3220782"/>
                  <a:gd name="connsiteY6" fmla="*/ 939888 h 3579817"/>
                  <a:gd name="connsiteX7" fmla="*/ 5000 w 3220782"/>
                  <a:gd name="connsiteY7" fmla="*/ 1991745 h 3579817"/>
                  <a:gd name="connsiteX8" fmla="*/ 791058 w 3220782"/>
                  <a:gd name="connsiteY8" fmla="*/ 2907231 h 357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782" h="3579817">
                    <a:moveTo>
                      <a:pt x="791058" y="2907154"/>
                    </a:moveTo>
                    <a:cubicBezTo>
                      <a:pt x="1139775" y="3222549"/>
                      <a:pt x="1564312" y="3630426"/>
                      <a:pt x="2002194" y="3574659"/>
                    </a:cubicBezTo>
                    <a:cubicBezTo>
                      <a:pt x="2362558" y="3528688"/>
                      <a:pt x="2770743" y="3219772"/>
                      <a:pt x="3028289" y="2934613"/>
                    </a:cubicBezTo>
                    <a:cubicBezTo>
                      <a:pt x="3345767" y="2583197"/>
                      <a:pt x="3188417" y="2184113"/>
                      <a:pt x="3129333" y="1743455"/>
                    </a:cubicBezTo>
                    <a:cubicBezTo>
                      <a:pt x="3081433" y="1386485"/>
                      <a:pt x="3334968" y="986244"/>
                      <a:pt x="3052277" y="731167"/>
                    </a:cubicBezTo>
                    <a:cubicBezTo>
                      <a:pt x="2698624" y="412069"/>
                      <a:pt x="2063823" y="-56434"/>
                      <a:pt x="1620928" y="5581"/>
                    </a:cubicBezTo>
                    <a:cubicBezTo>
                      <a:pt x="1267198" y="54946"/>
                      <a:pt x="1018908" y="659665"/>
                      <a:pt x="765913" y="939888"/>
                    </a:cubicBezTo>
                    <a:cubicBezTo>
                      <a:pt x="447664" y="1292461"/>
                      <a:pt x="-55549" y="1549929"/>
                      <a:pt x="5000" y="1991745"/>
                    </a:cubicBezTo>
                    <a:cubicBezTo>
                      <a:pt x="53516" y="2346477"/>
                      <a:pt x="510218" y="2653234"/>
                      <a:pt x="791058" y="2907231"/>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7" name="Freeform: Shape 136">
                <a:extLst>
                  <a:ext uri="{FF2B5EF4-FFF2-40B4-BE49-F238E27FC236}">
                    <a16:creationId xmlns:a16="http://schemas.microsoft.com/office/drawing/2014/main" id="{5CB828E4-83CD-6D33-4DFC-FA07642CEDDC}"/>
                  </a:ext>
                </a:extLst>
              </p:cNvPr>
              <p:cNvSpPr/>
              <p:nvPr/>
            </p:nvSpPr>
            <p:spPr>
              <a:xfrm>
                <a:off x="4147825" y="2579175"/>
                <a:ext cx="3187979" cy="3521387"/>
              </a:xfrm>
              <a:custGeom>
                <a:avLst/>
                <a:gdLst>
                  <a:gd name="connsiteX0" fmla="*/ 761567 w 3187979"/>
                  <a:gd name="connsiteY0" fmla="*/ 2896229 h 3521387"/>
                  <a:gd name="connsiteX1" fmla="*/ 1971315 w 3187979"/>
                  <a:gd name="connsiteY1" fmla="*/ 3515912 h 3521387"/>
                  <a:gd name="connsiteX2" fmla="*/ 2977047 w 3187979"/>
                  <a:gd name="connsiteY2" fmla="*/ 2847635 h 3521387"/>
                  <a:gd name="connsiteX3" fmla="*/ 3126683 w 3187979"/>
                  <a:gd name="connsiteY3" fmla="*/ 1699825 h 3521387"/>
                  <a:gd name="connsiteX4" fmla="*/ 2997409 w 3187979"/>
                  <a:gd name="connsiteY4" fmla="*/ 633236 h 3521387"/>
                  <a:gd name="connsiteX5" fmla="*/ 1583183 w 3187979"/>
                  <a:gd name="connsiteY5" fmla="*/ 6380 h 3521387"/>
                  <a:gd name="connsiteX6" fmla="*/ 682583 w 3187979"/>
                  <a:gd name="connsiteY6" fmla="*/ 874121 h 3521387"/>
                  <a:gd name="connsiteX7" fmla="*/ 5513 w 3187979"/>
                  <a:gd name="connsiteY7" fmla="*/ 1940171 h 3521387"/>
                  <a:gd name="connsiteX8" fmla="*/ 761567 w 3187979"/>
                  <a:gd name="connsiteY8" fmla="*/ 2896229 h 352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979" h="3521387">
                    <a:moveTo>
                      <a:pt x="761567" y="2896229"/>
                    </a:moveTo>
                    <a:cubicBezTo>
                      <a:pt x="1106195" y="3197508"/>
                      <a:pt x="1539681" y="3571139"/>
                      <a:pt x="1971315" y="3515912"/>
                    </a:cubicBezTo>
                    <a:cubicBezTo>
                      <a:pt x="2343865" y="3468090"/>
                      <a:pt x="2720426" y="3141742"/>
                      <a:pt x="2977047" y="2847635"/>
                    </a:cubicBezTo>
                    <a:cubicBezTo>
                      <a:pt x="3279715" y="2500770"/>
                      <a:pt x="3184842" y="2133542"/>
                      <a:pt x="3126683" y="1699825"/>
                    </a:cubicBezTo>
                    <a:cubicBezTo>
                      <a:pt x="3077087" y="1329975"/>
                      <a:pt x="3289665" y="887620"/>
                      <a:pt x="2997409" y="633236"/>
                    </a:cubicBezTo>
                    <a:cubicBezTo>
                      <a:pt x="2648539" y="329565"/>
                      <a:pt x="2018520" y="-54246"/>
                      <a:pt x="1583183" y="6380"/>
                    </a:cubicBezTo>
                    <a:cubicBezTo>
                      <a:pt x="1216418" y="57287"/>
                      <a:pt x="935115" y="584257"/>
                      <a:pt x="682583" y="874121"/>
                    </a:cubicBezTo>
                    <a:cubicBezTo>
                      <a:pt x="379529" y="1222066"/>
                      <a:pt x="-53879" y="1505683"/>
                      <a:pt x="5513" y="1940171"/>
                    </a:cubicBezTo>
                    <a:cubicBezTo>
                      <a:pt x="55572" y="2307322"/>
                      <a:pt x="471703" y="2642848"/>
                      <a:pt x="761567" y="2896229"/>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8" name="Freeform: Shape 137">
                <a:extLst>
                  <a:ext uri="{FF2B5EF4-FFF2-40B4-BE49-F238E27FC236}">
                    <a16:creationId xmlns:a16="http://schemas.microsoft.com/office/drawing/2014/main" id="{57AB9C6E-21C6-ACA9-1A81-78E5BA8AD2D3}"/>
                  </a:ext>
                </a:extLst>
              </p:cNvPr>
              <p:cNvSpPr/>
              <p:nvPr/>
            </p:nvSpPr>
            <p:spPr>
              <a:xfrm>
                <a:off x="4185926" y="2623531"/>
                <a:ext cx="3162650" cy="3463280"/>
              </a:xfrm>
              <a:custGeom>
                <a:avLst/>
                <a:gdLst>
                  <a:gd name="connsiteX0" fmla="*/ 732182 w 3162650"/>
                  <a:gd name="connsiteY0" fmla="*/ 2885579 h 3463280"/>
                  <a:gd name="connsiteX1" fmla="*/ 1940541 w 3162650"/>
                  <a:gd name="connsiteY1" fmla="*/ 3457440 h 3463280"/>
                  <a:gd name="connsiteX2" fmla="*/ 2925910 w 3162650"/>
                  <a:gd name="connsiteY2" fmla="*/ 2760933 h 3463280"/>
                  <a:gd name="connsiteX3" fmla="*/ 3124217 w 3162650"/>
                  <a:gd name="connsiteY3" fmla="*/ 1656549 h 3463280"/>
                  <a:gd name="connsiteX4" fmla="*/ 2942725 w 3162650"/>
                  <a:gd name="connsiteY4" fmla="*/ 535658 h 3463280"/>
                  <a:gd name="connsiteX5" fmla="*/ 1545622 w 3162650"/>
                  <a:gd name="connsiteY5" fmla="*/ 7609 h 3463280"/>
                  <a:gd name="connsiteX6" fmla="*/ 599436 w 3162650"/>
                  <a:gd name="connsiteY6" fmla="*/ 808708 h 3463280"/>
                  <a:gd name="connsiteX7" fmla="*/ 6210 w 3162650"/>
                  <a:gd name="connsiteY7" fmla="*/ 1888949 h 3463280"/>
                  <a:gd name="connsiteX8" fmla="*/ 732182 w 3162650"/>
                  <a:gd name="connsiteY8" fmla="*/ 2885579 h 34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650" h="3463280">
                    <a:moveTo>
                      <a:pt x="732182" y="2885579"/>
                    </a:moveTo>
                    <a:cubicBezTo>
                      <a:pt x="1072413" y="3173052"/>
                      <a:pt x="1515232" y="3512050"/>
                      <a:pt x="1940541" y="3457440"/>
                    </a:cubicBezTo>
                    <a:cubicBezTo>
                      <a:pt x="2325355" y="3407689"/>
                      <a:pt x="2670370" y="3064218"/>
                      <a:pt x="2925910" y="2760933"/>
                    </a:cubicBezTo>
                    <a:cubicBezTo>
                      <a:pt x="3214077" y="2418850"/>
                      <a:pt x="3181450" y="2083246"/>
                      <a:pt x="3124217" y="1656549"/>
                    </a:cubicBezTo>
                    <a:cubicBezTo>
                      <a:pt x="3072847" y="1273817"/>
                      <a:pt x="3244776" y="789270"/>
                      <a:pt x="2942725" y="535658"/>
                    </a:cubicBezTo>
                    <a:cubicBezTo>
                      <a:pt x="2599022" y="247105"/>
                      <a:pt x="1973399" y="-51783"/>
                      <a:pt x="1545622" y="7609"/>
                    </a:cubicBezTo>
                    <a:cubicBezTo>
                      <a:pt x="1165821" y="60059"/>
                      <a:pt x="851352" y="508970"/>
                      <a:pt x="599436" y="808708"/>
                    </a:cubicBezTo>
                    <a:cubicBezTo>
                      <a:pt x="311192" y="1151639"/>
                      <a:pt x="-52025" y="1461712"/>
                      <a:pt x="6210" y="1888949"/>
                    </a:cubicBezTo>
                    <a:cubicBezTo>
                      <a:pt x="57888" y="2268441"/>
                      <a:pt x="433139" y="2632970"/>
                      <a:pt x="732182" y="2885579"/>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9" name="Freeform: Shape 138">
                <a:extLst>
                  <a:ext uri="{FF2B5EF4-FFF2-40B4-BE49-F238E27FC236}">
                    <a16:creationId xmlns:a16="http://schemas.microsoft.com/office/drawing/2014/main" id="{BC09C38D-D7F0-3724-386E-4DDD1CD3F360}"/>
                  </a:ext>
                </a:extLst>
              </p:cNvPr>
              <p:cNvSpPr/>
              <p:nvPr/>
            </p:nvSpPr>
            <p:spPr>
              <a:xfrm>
                <a:off x="4223622" y="2666959"/>
                <a:ext cx="3145783" cy="3406134"/>
              </a:xfrm>
              <a:custGeom>
                <a:avLst/>
                <a:gdLst>
                  <a:gd name="connsiteX0" fmla="*/ 703202 w 3145783"/>
                  <a:gd name="connsiteY0" fmla="*/ 2875858 h 3406134"/>
                  <a:gd name="connsiteX1" fmla="*/ 1910173 w 3145783"/>
                  <a:gd name="connsiteY1" fmla="*/ 3399820 h 3406134"/>
                  <a:gd name="connsiteX2" fmla="*/ 2875101 w 3145783"/>
                  <a:gd name="connsiteY2" fmla="*/ 2675082 h 3406134"/>
                  <a:gd name="connsiteX3" fmla="*/ 3122003 w 3145783"/>
                  <a:gd name="connsiteY3" fmla="*/ 1614047 h 3406134"/>
                  <a:gd name="connsiteX4" fmla="*/ 2888291 w 3145783"/>
                  <a:gd name="connsiteY4" fmla="*/ 438855 h 3406134"/>
                  <a:gd name="connsiteX5" fmla="*/ 1508312 w 3145783"/>
                  <a:gd name="connsiteY5" fmla="*/ 9612 h 3406134"/>
                  <a:gd name="connsiteX6" fmla="*/ 516541 w 3145783"/>
                  <a:gd name="connsiteY6" fmla="*/ 744146 h 3406134"/>
                  <a:gd name="connsiteX7" fmla="*/ 7234 w 3145783"/>
                  <a:gd name="connsiteY7" fmla="*/ 1838580 h 3406134"/>
                  <a:gd name="connsiteX8" fmla="*/ 703125 w 3145783"/>
                  <a:gd name="connsiteY8" fmla="*/ 2875858 h 340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5783" h="3406134">
                    <a:moveTo>
                      <a:pt x="703202" y="2875858"/>
                    </a:moveTo>
                    <a:cubicBezTo>
                      <a:pt x="1038729" y="3149756"/>
                      <a:pt x="1491188" y="3453967"/>
                      <a:pt x="1910173" y="3399820"/>
                    </a:cubicBezTo>
                    <a:cubicBezTo>
                      <a:pt x="2307174" y="3348218"/>
                      <a:pt x="2620872" y="2987778"/>
                      <a:pt x="2875101" y="2675082"/>
                    </a:cubicBezTo>
                    <a:cubicBezTo>
                      <a:pt x="3149077" y="2338167"/>
                      <a:pt x="3178310" y="2033802"/>
                      <a:pt x="3122003" y="1614047"/>
                    </a:cubicBezTo>
                    <a:cubicBezTo>
                      <a:pt x="3068936" y="1218434"/>
                      <a:pt x="3200369" y="691464"/>
                      <a:pt x="2888291" y="438855"/>
                    </a:cubicBezTo>
                    <a:cubicBezTo>
                      <a:pt x="2549988" y="165034"/>
                      <a:pt x="1928530" y="-48546"/>
                      <a:pt x="1508312" y="9612"/>
                    </a:cubicBezTo>
                    <a:cubicBezTo>
                      <a:pt x="1115476" y="63605"/>
                      <a:pt x="767685" y="434304"/>
                      <a:pt x="516541" y="744146"/>
                    </a:cubicBezTo>
                    <a:cubicBezTo>
                      <a:pt x="242797" y="1081832"/>
                      <a:pt x="-49998" y="1418593"/>
                      <a:pt x="7234" y="1838580"/>
                    </a:cubicBezTo>
                    <a:cubicBezTo>
                      <a:pt x="60456" y="2230413"/>
                      <a:pt x="394749" y="2624098"/>
                      <a:pt x="703125" y="2875858"/>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0" name="Freeform: Shape 139">
                <a:extLst>
                  <a:ext uri="{FF2B5EF4-FFF2-40B4-BE49-F238E27FC236}">
                    <a16:creationId xmlns:a16="http://schemas.microsoft.com/office/drawing/2014/main" id="{7AE2C784-3761-99BB-E867-B8ACE40777A0}"/>
                  </a:ext>
                </a:extLst>
              </p:cNvPr>
              <p:cNvSpPr/>
              <p:nvPr/>
            </p:nvSpPr>
            <p:spPr>
              <a:xfrm>
                <a:off x="4260986" y="2709255"/>
                <a:ext cx="3135893" cy="3350272"/>
              </a:xfrm>
              <a:custGeom>
                <a:avLst/>
                <a:gdLst>
                  <a:gd name="connsiteX0" fmla="*/ 674554 w 3135893"/>
                  <a:gd name="connsiteY0" fmla="*/ 2867269 h 3350272"/>
                  <a:gd name="connsiteX1" fmla="*/ 1880214 w 3135893"/>
                  <a:gd name="connsiteY1" fmla="*/ 3343408 h 3350272"/>
                  <a:gd name="connsiteX2" fmla="*/ 2824779 w 3135893"/>
                  <a:gd name="connsiteY2" fmla="*/ 2590440 h 3350272"/>
                  <a:gd name="connsiteX3" fmla="*/ 3120352 w 3135893"/>
                  <a:gd name="connsiteY3" fmla="*/ 1572830 h 3350272"/>
                  <a:gd name="connsiteX4" fmla="*/ 2834498 w 3135893"/>
                  <a:gd name="connsiteY4" fmla="*/ 343337 h 3350272"/>
                  <a:gd name="connsiteX5" fmla="*/ 1471565 w 3135893"/>
                  <a:gd name="connsiteY5" fmla="*/ 12824 h 3350272"/>
                  <a:gd name="connsiteX6" fmla="*/ 434209 w 3135893"/>
                  <a:gd name="connsiteY6" fmla="*/ 680715 h 3350272"/>
                  <a:gd name="connsiteX7" fmla="*/ 8746 w 3135893"/>
                  <a:gd name="connsiteY7" fmla="*/ 1789341 h 3350272"/>
                  <a:gd name="connsiteX8" fmla="*/ 674631 w 3135893"/>
                  <a:gd name="connsiteY8" fmla="*/ 2867192 h 335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893" h="3350272">
                    <a:moveTo>
                      <a:pt x="674554" y="2867269"/>
                    </a:moveTo>
                    <a:cubicBezTo>
                      <a:pt x="1005144" y="3127900"/>
                      <a:pt x="1467477" y="3396938"/>
                      <a:pt x="1880214" y="3343408"/>
                    </a:cubicBezTo>
                    <a:cubicBezTo>
                      <a:pt x="2289402" y="3289956"/>
                      <a:pt x="2572016" y="2912777"/>
                      <a:pt x="2824779" y="2590440"/>
                    </a:cubicBezTo>
                    <a:cubicBezTo>
                      <a:pt x="3084794" y="2258847"/>
                      <a:pt x="3175656" y="1985567"/>
                      <a:pt x="3120352" y="1572830"/>
                    </a:cubicBezTo>
                    <a:cubicBezTo>
                      <a:pt x="3065587" y="1164336"/>
                      <a:pt x="3156758" y="594635"/>
                      <a:pt x="2834498" y="343337"/>
                    </a:cubicBezTo>
                    <a:cubicBezTo>
                      <a:pt x="2512238" y="92039"/>
                      <a:pt x="1884302" y="-44023"/>
                      <a:pt x="1471565" y="12824"/>
                    </a:cubicBezTo>
                    <a:cubicBezTo>
                      <a:pt x="1065694" y="68359"/>
                      <a:pt x="684273" y="360692"/>
                      <a:pt x="434209" y="680715"/>
                    </a:cubicBezTo>
                    <a:cubicBezTo>
                      <a:pt x="174658" y="1012848"/>
                      <a:pt x="-47330" y="1376605"/>
                      <a:pt x="8746" y="1789341"/>
                    </a:cubicBezTo>
                    <a:cubicBezTo>
                      <a:pt x="63510" y="2193593"/>
                      <a:pt x="356691" y="2616588"/>
                      <a:pt x="674631" y="2867192"/>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1" name="Freeform: Shape 140">
                <a:extLst>
                  <a:ext uri="{FF2B5EF4-FFF2-40B4-BE49-F238E27FC236}">
                    <a16:creationId xmlns:a16="http://schemas.microsoft.com/office/drawing/2014/main" id="{8726DFC0-AD14-3B22-638C-43C0202B159F}"/>
                  </a:ext>
                </a:extLst>
              </p:cNvPr>
              <p:cNvSpPr/>
              <p:nvPr/>
            </p:nvSpPr>
            <p:spPr>
              <a:xfrm>
                <a:off x="4297185" y="2745782"/>
                <a:ext cx="3130741" cy="3300265"/>
              </a:xfrm>
              <a:custGeom>
                <a:avLst/>
                <a:gdLst>
                  <a:gd name="connsiteX0" fmla="*/ 647071 w 3130741"/>
                  <a:gd name="connsiteY0" fmla="*/ 2864372 h 3300265"/>
                  <a:gd name="connsiteX1" fmla="*/ 1851342 w 3130741"/>
                  <a:gd name="connsiteY1" fmla="*/ 3292689 h 3300265"/>
                  <a:gd name="connsiteX2" fmla="*/ 2775545 w 3130741"/>
                  <a:gd name="connsiteY2" fmla="*/ 2511491 h 3300265"/>
                  <a:gd name="connsiteX3" fmla="*/ 3119711 w 3130741"/>
                  <a:gd name="connsiteY3" fmla="*/ 1537229 h 3300265"/>
                  <a:gd name="connsiteX4" fmla="*/ 2781639 w 3130741"/>
                  <a:gd name="connsiteY4" fmla="*/ 253435 h 3300265"/>
                  <a:gd name="connsiteX5" fmla="*/ 1435829 w 3130741"/>
                  <a:gd name="connsiteY5" fmla="*/ 21729 h 3300265"/>
                  <a:gd name="connsiteX6" fmla="*/ 352887 w 3130741"/>
                  <a:gd name="connsiteY6" fmla="*/ 622977 h 3300265"/>
                  <a:gd name="connsiteX7" fmla="*/ 11267 w 3130741"/>
                  <a:gd name="connsiteY7" fmla="*/ 1745873 h 3300265"/>
                  <a:gd name="connsiteX8" fmla="*/ 647071 w 3130741"/>
                  <a:gd name="connsiteY8" fmla="*/ 2864295 h 330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741" h="3300265">
                    <a:moveTo>
                      <a:pt x="647071" y="2864372"/>
                    </a:moveTo>
                    <a:cubicBezTo>
                      <a:pt x="972571" y="3111968"/>
                      <a:pt x="1444853" y="3345679"/>
                      <a:pt x="1851342" y="3292689"/>
                    </a:cubicBezTo>
                    <a:cubicBezTo>
                      <a:pt x="2272795" y="3237385"/>
                      <a:pt x="2524556" y="2843624"/>
                      <a:pt x="2775545" y="2511491"/>
                    </a:cubicBezTo>
                    <a:cubicBezTo>
                      <a:pt x="3021907" y="2185529"/>
                      <a:pt x="3174166" y="1943024"/>
                      <a:pt x="3119711" y="1537229"/>
                    </a:cubicBezTo>
                    <a:cubicBezTo>
                      <a:pt x="3063172" y="1115777"/>
                      <a:pt x="3114388" y="503190"/>
                      <a:pt x="2781639" y="253435"/>
                    </a:cubicBezTo>
                    <a:cubicBezTo>
                      <a:pt x="2455059" y="8308"/>
                      <a:pt x="1841007" y="-33884"/>
                      <a:pt x="1435829" y="21729"/>
                    </a:cubicBezTo>
                    <a:cubicBezTo>
                      <a:pt x="1016845" y="78884"/>
                      <a:pt x="601640" y="292464"/>
                      <a:pt x="352887" y="622977"/>
                    </a:cubicBezTo>
                    <a:cubicBezTo>
                      <a:pt x="107297" y="949325"/>
                      <a:pt x="-43651" y="1340387"/>
                      <a:pt x="11267" y="1745873"/>
                    </a:cubicBezTo>
                    <a:cubicBezTo>
                      <a:pt x="67574" y="2162466"/>
                      <a:pt x="319412" y="2615080"/>
                      <a:pt x="647071" y="2864295"/>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2" name="Freeform: Shape 141">
                <a:extLst>
                  <a:ext uri="{FF2B5EF4-FFF2-40B4-BE49-F238E27FC236}">
                    <a16:creationId xmlns:a16="http://schemas.microsoft.com/office/drawing/2014/main" id="{2BA2B632-A0B0-1302-3BAC-45D85A0E13A7}"/>
                  </a:ext>
                </a:extLst>
              </p:cNvPr>
              <p:cNvSpPr/>
              <p:nvPr/>
            </p:nvSpPr>
            <p:spPr>
              <a:xfrm>
                <a:off x="4331073" y="2769810"/>
                <a:ext cx="3129679" cy="3263042"/>
              </a:xfrm>
              <a:custGeom>
                <a:avLst/>
                <a:gdLst>
                  <a:gd name="connsiteX0" fmla="*/ 621899 w 3129679"/>
                  <a:gd name="connsiteY0" fmla="*/ 2874051 h 3263042"/>
                  <a:gd name="connsiteX1" fmla="*/ 1824782 w 3129679"/>
                  <a:gd name="connsiteY1" fmla="*/ 3254546 h 3263042"/>
                  <a:gd name="connsiteX2" fmla="*/ 2728544 w 3129679"/>
                  <a:gd name="connsiteY2" fmla="*/ 2445116 h 3263042"/>
                  <a:gd name="connsiteX3" fmla="*/ 3121380 w 3129679"/>
                  <a:gd name="connsiteY3" fmla="*/ 1514281 h 3263042"/>
                  <a:gd name="connsiteX4" fmla="*/ 2731090 w 3129679"/>
                  <a:gd name="connsiteY4" fmla="*/ 176262 h 3263042"/>
                  <a:gd name="connsiteX5" fmla="*/ 1402404 w 3129679"/>
                  <a:gd name="connsiteY5" fmla="*/ 43363 h 3263042"/>
                  <a:gd name="connsiteX6" fmla="*/ 273877 w 3129679"/>
                  <a:gd name="connsiteY6" fmla="*/ 578045 h 3263042"/>
                  <a:gd name="connsiteX7" fmla="*/ 16177 w 3129679"/>
                  <a:gd name="connsiteY7" fmla="*/ 1715134 h 3263042"/>
                  <a:gd name="connsiteX8" fmla="*/ 621899 w 3129679"/>
                  <a:gd name="connsiteY8" fmla="*/ 2874205 h 32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9679" h="3263042">
                    <a:moveTo>
                      <a:pt x="621899" y="2874051"/>
                    </a:moveTo>
                    <a:cubicBezTo>
                      <a:pt x="941999" y="3108842"/>
                      <a:pt x="1424618" y="3306996"/>
                      <a:pt x="1824782" y="3254546"/>
                    </a:cubicBezTo>
                    <a:cubicBezTo>
                      <a:pt x="2258421" y="3197313"/>
                      <a:pt x="2479637" y="2787277"/>
                      <a:pt x="2728544" y="2445116"/>
                    </a:cubicBezTo>
                    <a:cubicBezTo>
                      <a:pt x="2961485" y="2124939"/>
                      <a:pt x="3174833" y="1913056"/>
                      <a:pt x="3121380" y="1514281"/>
                    </a:cubicBezTo>
                    <a:cubicBezTo>
                      <a:pt x="3063145" y="1079947"/>
                      <a:pt x="3074561" y="424089"/>
                      <a:pt x="2731090" y="176262"/>
                    </a:cubicBezTo>
                    <a:cubicBezTo>
                      <a:pt x="2410681" y="-54982"/>
                      <a:pt x="1800022" y="-10939"/>
                      <a:pt x="1402404" y="43363"/>
                    </a:cubicBezTo>
                    <a:cubicBezTo>
                      <a:pt x="970384" y="102060"/>
                      <a:pt x="521009" y="236734"/>
                      <a:pt x="273877" y="578045"/>
                    </a:cubicBezTo>
                    <a:cubicBezTo>
                      <a:pt x="41862" y="898377"/>
                      <a:pt x="-37739" y="1316898"/>
                      <a:pt x="16177" y="1715134"/>
                    </a:cubicBezTo>
                    <a:cubicBezTo>
                      <a:pt x="74026" y="2144068"/>
                      <a:pt x="284289" y="2626532"/>
                      <a:pt x="621899" y="2874205"/>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3" name="Freeform: Shape 142">
                <a:extLst>
                  <a:ext uri="{FF2B5EF4-FFF2-40B4-BE49-F238E27FC236}">
                    <a16:creationId xmlns:a16="http://schemas.microsoft.com/office/drawing/2014/main" id="{C4A1338D-243E-CCDB-6B8E-D38BBA9D91EB}"/>
                  </a:ext>
                </a:extLst>
              </p:cNvPr>
              <p:cNvSpPr/>
              <p:nvPr/>
            </p:nvSpPr>
            <p:spPr>
              <a:xfrm>
                <a:off x="4358871" y="2771233"/>
                <a:ext cx="3135688" cy="3248662"/>
              </a:xfrm>
              <a:custGeom>
                <a:avLst/>
                <a:gdLst>
                  <a:gd name="connsiteX0" fmla="*/ 602817 w 3135688"/>
                  <a:gd name="connsiteY0" fmla="*/ 2906335 h 3248662"/>
                  <a:gd name="connsiteX1" fmla="*/ 1804311 w 3135688"/>
                  <a:gd name="connsiteY1" fmla="*/ 3238930 h 3248662"/>
                  <a:gd name="connsiteX2" fmla="*/ 2687711 w 3135688"/>
                  <a:gd name="connsiteY2" fmla="*/ 2401271 h 3248662"/>
                  <a:gd name="connsiteX3" fmla="*/ 3129140 w 3135688"/>
                  <a:gd name="connsiteY3" fmla="*/ 1513860 h 3248662"/>
                  <a:gd name="connsiteX4" fmla="*/ 2686631 w 3135688"/>
                  <a:gd name="connsiteY4" fmla="*/ 121540 h 3248662"/>
                  <a:gd name="connsiteX5" fmla="*/ 1375068 w 3135688"/>
                  <a:gd name="connsiteY5" fmla="*/ 87448 h 3248662"/>
                  <a:gd name="connsiteX6" fmla="*/ 200956 w 3135688"/>
                  <a:gd name="connsiteY6" fmla="*/ 555488 h 3248662"/>
                  <a:gd name="connsiteX7" fmla="*/ 27099 w 3135688"/>
                  <a:gd name="connsiteY7" fmla="*/ 1706769 h 3248662"/>
                  <a:gd name="connsiteX8" fmla="*/ 602817 w 3135688"/>
                  <a:gd name="connsiteY8" fmla="*/ 2906412 h 324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688" h="3248662">
                    <a:moveTo>
                      <a:pt x="602817" y="2906335"/>
                    </a:moveTo>
                    <a:cubicBezTo>
                      <a:pt x="917441" y="3128631"/>
                      <a:pt x="1410472" y="3290840"/>
                      <a:pt x="1804311" y="3238930"/>
                    </a:cubicBezTo>
                    <a:cubicBezTo>
                      <a:pt x="2250214" y="3179847"/>
                      <a:pt x="2441195" y="2753612"/>
                      <a:pt x="2687711" y="2401271"/>
                    </a:cubicBezTo>
                    <a:cubicBezTo>
                      <a:pt x="2907538" y="2087032"/>
                      <a:pt x="3181668" y="1905617"/>
                      <a:pt x="3129140" y="1513860"/>
                    </a:cubicBezTo>
                    <a:cubicBezTo>
                      <a:pt x="3069209" y="1066646"/>
                      <a:pt x="3040978" y="367208"/>
                      <a:pt x="2686631" y="121540"/>
                    </a:cubicBezTo>
                    <a:cubicBezTo>
                      <a:pt x="2372624" y="-96128"/>
                      <a:pt x="1765128" y="34381"/>
                      <a:pt x="1375068" y="87448"/>
                    </a:cubicBezTo>
                    <a:cubicBezTo>
                      <a:pt x="930013" y="147688"/>
                      <a:pt x="446083" y="203301"/>
                      <a:pt x="200956" y="555488"/>
                    </a:cubicBezTo>
                    <a:cubicBezTo>
                      <a:pt x="-17715" y="869649"/>
                      <a:pt x="-25660" y="1315784"/>
                      <a:pt x="27099" y="1706769"/>
                    </a:cubicBezTo>
                    <a:cubicBezTo>
                      <a:pt x="86568" y="2148122"/>
                      <a:pt x="255026" y="2660667"/>
                      <a:pt x="602817" y="2906412"/>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4" name="Freeform: Shape 143">
                <a:extLst>
                  <a:ext uri="{FF2B5EF4-FFF2-40B4-BE49-F238E27FC236}">
                    <a16:creationId xmlns:a16="http://schemas.microsoft.com/office/drawing/2014/main" id="{213D1DA4-FCA3-D135-90D4-3C5AABEC17E9}"/>
                  </a:ext>
                </a:extLst>
              </p:cNvPr>
              <p:cNvSpPr/>
              <p:nvPr/>
            </p:nvSpPr>
            <p:spPr>
              <a:xfrm>
                <a:off x="4372952" y="2753381"/>
                <a:ext cx="3156027" cy="3254119"/>
              </a:xfrm>
              <a:custGeom>
                <a:avLst/>
                <a:gdLst>
                  <a:gd name="connsiteX0" fmla="*/ 597452 w 3156027"/>
                  <a:gd name="connsiteY0" fmla="*/ 2957894 h 3254119"/>
                  <a:gd name="connsiteX1" fmla="*/ 1797558 w 3156027"/>
                  <a:gd name="connsiteY1" fmla="*/ 3242667 h 3254119"/>
                  <a:gd name="connsiteX2" fmla="*/ 2660594 w 3156027"/>
                  <a:gd name="connsiteY2" fmla="*/ 2376700 h 3254119"/>
                  <a:gd name="connsiteX3" fmla="*/ 3150695 w 3156027"/>
                  <a:gd name="connsiteY3" fmla="*/ 1532638 h 3254119"/>
                  <a:gd name="connsiteX4" fmla="*/ 2655966 w 3156027"/>
                  <a:gd name="connsiteY4" fmla="*/ 86017 h 3254119"/>
                  <a:gd name="connsiteX5" fmla="*/ 1361450 w 3156027"/>
                  <a:gd name="connsiteY5" fmla="*/ 150654 h 3254119"/>
                  <a:gd name="connsiteX6" fmla="*/ 141752 w 3156027"/>
                  <a:gd name="connsiteY6" fmla="*/ 552129 h 3254119"/>
                  <a:gd name="connsiteX7" fmla="*/ 51738 w 3156027"/>
                  <a:gd name="connsiteY7" fmla="*/ 1717602 h 3254119"/>
                  <a:gd name="connsiteX8" fmla="*/ 597374 w 3156027"/>
                  <a:gd name="connsiteY8" fmla="*/ 2957816 h 3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027" h="3254119">
                    <a:moveTo>
                      <a:pt x="597452" y="2957894"/>
                    </a:moveTo>
                    <a:cubicBezTo>
                      <a:pt x="906445" y="3167925"/>
                      <a:pt x="1410044" y="3294037"/>
                      <a:pt x="1797558" y="3242667"/>
                    </a:cubicBezTo>
                    <a:cubicBezTo>
                      <a:pt x="2255648" y="3181732"/>
                      <a:pt x="2416778" y="2739608"/>
                      <a:pt x="2660594" y="2376700"/>
                    </a:cubicBezTo>
                    <a:cubicBezTo>
                      <a:pt x="2867541" y="2068555"/>
                      <a:pt x="3202297" y="1917452"/>
                      <a:pt x="3150695" y="1532638"/>
                    </a:cubicBezTo>
                    <a:cubicBezTo>
                      <a:pt x="3088989" y="1072542"/>
                      <a:pt x="3021574" y="329061"/>
                      <a:pt x="2655966" y="86017"/>
                    </a:cubicBezTo>
                    <a:cubicBezTo>
                      <a:pt x="2348516" y="-118385"/>
                      <a:pt x="1744028" y="98898"/>
                      <a:pt x="1361450" y="150654"/>
                    </a:cubicBezTo>
                    <a:cubicBezTo>
                      <a:pt x="903359" y="212437"/>
                      <a:pt x="384566" y="188680"/>
                      <a:pt x="141752" y="552129"/>
                    </a:cubicBezTo>
                    <a:cubicBezTo>
                      <a:pt x="-63883" y="859965"/>
                      <a:pt x="60" y="1333867"/>
                      <a:pt x="51738" y="1717602"/>
                    </a:cubicBezTo>
                    <a:cubicBezTo>
                      <a:pt x="112750" y="2171296"/>
                      <a:pt x="239248" y="2714386"/>
                      <a:pt x="597374" y="2957816"/>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5" name="Freeform: Shape 144">
                <a:extLst>
                  <a:ext uri="{FF2B5EF4-FFF2-40B4-BE49-F238E27FC236}">
                    <a16:creationId xmlns:a16="http://schemas.microsoft.com/office/drawing/2014/main" id="{351A125E-0CB7-E72E-F8F8-7FE7E96E1A9A}"/>
                  </a:ext>
                </a:extLst>
              </p:cNvPr>
              <p:cNvSpPr/>
              <p:nvPr/>
            </p:nvSpPr>
            <p:spPr>
              <a:xfrm>
                <a:off x="4369454" y="2723578"/>
                <a:ext cx="3194199" cy="3272228"/>
              </a:xfrm>
              <a:custGeom>
                <a:avLst/>
                <a:gdLst>
                  <a:gd name="connsiteX0" fmla="*/ 609666 w 3194199"/>
                  <a:gd name="connsiteY0" fmla="*/ 3021327 h 3272228"/>
                  <a:gd name="connsiteX1" fmla="*/ 1808461 w 3194199"/>
                  <a:gd name="connsiteY1" fmla="*/ 3258278 h 3272228"/>
                  <a:gd name="connsiteX2" fmla="*/ 2651057 w 3194199"/>
                  <a:gd name="connsiteY2" fmla="*/ 2364080 h 3272228"/>
                  <a:gd name="connsiteX3" fmla="*/ 3189751 w 3194199"/>
                  <a:gd name="connsiteY3" fmla="*/ 1563444 h 3272228"/>
                  <a:gd name="connsiteX4" fmla="*/ 2642804 w 3194199"/>
                  <a:gd name="connsiteY4" fmla="*/ 62522 h 3272228"/>
                  <a:gd name="connsiteX5" fmla="*/ 1365411 w 3194199"/>
                  <a:gd name="connsiteY5" fmla="*/ 225965 h 3272228"/>
                  <a:gd name="connsiteX6" fmla="*/ 100128 w 3194199"/>
                  <a:gd name="connsiteY6" fmla="*/ 560798 h 3272228"/>
                  <a:gd name="connsiteX7" fmla="*/ 94034 w 3194199"/>
                  <a:gd name="connsiteY7" fmla="*/ 1740540 h 3272228"/>
                  <a:gd name="connsiteX8" fmla="*/ 609589 w 3194199"/>
                  <a:gd name="connsiteY8" fmla="*/ 3021327 h 32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199" h="3272228">
                    <a:moveTo>
                      <a:pt x="609666" y="3021327"/>
                    </a:moveTo>
                    <a:cubicBezTo>
                      <a:pt x="912874" y="3219326"/>
                      <a:pt x="1427194" y="3309031"/>
                      <a:pt x="1808461" y="3258278"/>
                    </a:cubicBezTo>
                    <a:cubicBezTo>
                      <a:pt x="2278815" y="3195492"/>
                      <a:pt x="2410481" y="2737710"/>
                      <a:pt x="2651057" y="2364080"/>
                    </a:cubicBezTo>
                    <a:cubicBezTo>
                      <a:pt x="2845431" y="2062183"/>
                      <a:pt x="3240427" y="1941240"/>
                      <a:pt x="3189751" y="1563444"/>
                    </a:cubicBezTo>
                    <a:cubicBezTo>
                      <a:pt x="3126348" y="1090390"/>
                      <a:pt x="3019828" y="302481"/>
                      <a:pt x="2642804" y="62522"/>
                    </a:cubicBezTo>
                    <a:cubicBezTo>
                      <a:pt x="2342064" y="-128844"/>
                      <a:pt x="1740430" y="175444"/>
                      <a:pt x="1365411" y="225965"/>
                    </a:cubicBezTo>
                    <a:cubicBezTo>
                      <a:pt x="894285" y="289291"/>
                      <a:pt x="340087" y="185934"/>
                      <a:pt x="100128" y="560798"/>
                    </a:cubicBezTo>
                    <a:cubicBezTo>
                      <a:pt x="-92781" y="862155"/>
                      <a:pt x="43435" y="1364056"/>
                      <a:pt x="94034" y="1740540"/>
                    </a:cubicBezTo>
                    <a:cubicBezTo>
                      <a:pt x="156589" y="2206653"/>
                      <a:pt x="240972" y="2780596"/>
                      <a:pt x="609589" y="3021327"/>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6" name="Freeform: Shape 145">
                <a:extLst>
                  <a:ext uri="{FF2B5EF4-FFF2-40B4-BE49-F238E27FC236}">
                    <a16:creationId xmlns:a16="http://schemas.microsoft.com/office/drawing/2014/main" id="{8F450000-541A-68B5-6528-A97C47827748}"/>
                  </a:ext>
                </a:extLst>
              </p:cNvPr>
              <p:cNvSpPr/>
              <p:nvPr/>
            </p:nvSpPr>
            <p:spPr>
              <a:xfrm>
                <a:off x="4352455" y="2686397"/>
                <a:ext cx="3246150" cy="3299210"/>
              </a:xfrm>
              <a:custGeom>
                <a:avLst/>
                <a:gdLst>
                  <a:gd name="connsiteX0" fmla="*/ 1832787 w 3246150"/>
                  <a:gd name="connsiteY0" fmla="*/ 3281344 h 3299210"/>
                  <a:gd name="connsiteX1" fmla="*/ 2655021 w 3246150"/>
                  <a:gd name="connsiteY1" fmla="*/ 2358915 h 3299210"/>
                  <a:gd name="connsiteX2" fmla="*/ 3242385 w 3246150"/>
                  <a:gd name="connsiteY2" fmla="*/ 1601628 h 3299210"/>
                  <a:gd name="connsiteX3" fmla="*/ 2643296 w 3246150"/>
                  <a:gd name="connsiteY3" fmla="*/ 46404 h 3299210"/>
                  <a:gd name="connsiteX4" fmla="*/ 1383027 w 3246150"/>
                  <a:gd name="connsiteY4" fmla="*/ 308655 h 3299210"/>
                  <a:gd name="connsiteX5" fmla="*/ 72158 w 3246150"/>
                  <a:gd name="connsiteY5" fmla="*/ 576844 h 3299210"/>
                  <a:gd name="connsiteX6" fmla="*/ 149908 w 3246150"/>
                  <a:gd name="connsiteY6" fmla="*/ 1770779 h 3299210"/>
                  <a:gd name="connsiteX7" fmla="*/ 635458 w 3246150"/>
                  <a:gd name="connsiteY7" fmla="*/ 3092214 h 3299210"/>
                  <a:gd name="connsiteX8" fmla="*/ 1832864 w 3246150"/>
                  <a:gd name="connsiteY8" fmla="*/ 3281266 h 3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6150" h="3299210">
                    <a:moveTo>
                      <a:pt x="1832787" y="3281344"/>
                    </a:moveTo>
                    <a:cubicBezTo>
                      <a:pt x="2315329" y="3216707"/>
                      <a:pt x="2418069" y="2743421"/>
                      <a:pt x="2655021" y="2358915"/>
                    </a:cubicBezTo>
                    <a:cubicBezTo>
                      <a:pt x="2837131" y="2063420"/>
                      <a:pt x="3292059" y="1972558"/>
                      <a:pt x="3242385" y="1601628"/>
                    </a:cubicBezTo>
                    <a:cubicBezTo>
                      <a:pt x="3177285" y="1115693"/>
                      <a:pt x="3031967" y="282661"/>
                      <a:pt x="2643296" y="46404"/>
                    </a:cubicBezTo>
                    <a:cubicBezTo>
                      <a:pt x="2349344" y="-132312"/>
                      <a:pt x="1750487" y="259367"/>
                      <a:pt x="1383027" y="308655"/>
                    </a:cubicBezTo>
                    <a:cubicBezTo>
                      <a:pt x="898866" y="373523"/>
                      <a:pt x="308801" y="190333"/>
                      <a:pt x="72158" y="576844"/>
                    </a:cubicBezTo>
                    <a:cubicBezTo>
                      <a:pt x="-108255" y="871568"/>
                      <a:pt x="100466" y="1401546"/>
                      <a:pt x="149908" y="1770779"/>
                    </a:cubicBezTo>
                    <a:cubicBezTo>
                      <a:pt x="214005" y="2249233"/>
                      <a:pt x="255965" y="2854492"/>
                      <a:pt x="635458" y="3092214"/>
                    </a:cubicBezTo>
                    <a:cubicBezTo>
                      <a:pt x="932804" y="3278490"/>
                      <a:pt x="1457845" y="3331557"/>
                      <a:pt x="1832864" y="3281266"/>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81" name="Graphic 5">
              <a:extLst>
                <a:ext uri="{FF2B5EF4-FFF2-40B4-BE49-F238E27FC236}">
                  <a16:creationId xmlns:a16="http://schemas.microsoft.com/office/drawing/2014/main" id="{461F983E-9245-5F76-E3CF-02B70565F30B}"/>
                </a:ext>
              </a:extLst>
            </p:cNvPr>
            <p:cNvGrpSpPr/>
            <p:nvPr/>
          </p:nvGrpSpPr>
          <p:grpSpPr>
            <a:xfrm rot="180525">
              <a:off x="-597053" y="441139"/>
              <a:ext cx="6472770" cy="6313556"/>
              <a:chOff x="4270587" y="2574268"/>
              <a:chExt cx="3544376" cy="3457192"/>
            </a:xfrm>
            <a:noFill/>
          </p:grpSpPr>
          <p:sp>
            <p:nvSpPr>
              <p:cNvPr id="108" name="Freeform: Shape 107">
                <a:extLst>
                  <a:ext uri="{FF2B5EF4-FFF2-40B4-BE49-F238E27FC236}">
                    <a16:creationId xmlns:a16="http://schemas.microsoft.com/office/drawing/2014/main" id="{04FA698B-0E19-30D6-30AD-7B93739D2A0E}"/>
                  </a:ext>
                </a:extLst>
              </p:cNvPr>
              <p:cNvSpPr/>
              <p:nvPr/>
            </p:nvSpPr>
            <p:spPr>
              <a:xfrm>
                <a:off x="4270587" y="2606803"/>
                <a:ext cx="3544376" cy="3424657"/>
              </a:xfrm>
              <a:custGeom>
                <a:avLst/>
                <a:gdLst>
                  <a:gd name="connsiteX0" fmla="*/ 3338832 w 3544376"/>
                  <a:gd name="connsiteY0" fmla="*/ 932573 h 3424657"/>
                  <a:gd name="connsiteX1" fmla="*/ 2419102 w 3544376"/>
                  <a:gd name="connsiteY1" fmla="*/ 117205 h 3424657"/>
                  <a:gd name="connsiteX2" fmla="*/ 1318575 w 3544376"/>
                  <a:gd name="connsiteY2" fmla="*/ 80027 h 3424657"/>
                  <a:gd name="connsiteX3" fmla="*/ 8709 w 3544376"/>
                  <a:gd name="connsiteY3" fmla="*/ 1110518 h 3424657"/>
                  <a:gd name="connsiteX4" fmla="*/ 630398 w 3544376"/>
                  <a:gd name="connsiteY4" fmla="*/ 2237733 h 3424657"/>
                  <a:gd name="connsiteX5" fmla="*/ 1272758 w 3544376"/>
                  <a:gd name="connsiteY5" fmla="*/ 3411536 h 3424657"/>
                  <a:gd name="connsiteX6" fmla="*/ 2390872 w 3544376"/>
                  <a:gd name="connsiteY6" fmla="*/ 2985687 h 3424657"/>
                  <a:gd name="connsiteX7" fmla="*/ 3510760 w 3544376"/>
                  <a:gd name="connsiteY7" fmla="*/ 2132601 h 3424657"/>
                  <a:gd name="connsiteX8" fmla="*/ 3338908 w 3544376"/>
                  <a:gd name="connsiteY8" fmla="*/ 932650 h 3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4376" h="3424657">
                    <a:moveTo>
                      <a:pt x="3338832" y="932573"/>
                    </a:moveTo>
                    <a:cubicBezTo>
                      <a:pt x="3134970" y="490449"/>
                      <a:pt x="2856290" y="230435"/>
                      <a:pt x="2419102" y="117205"/>
                    </a:cubicBezTo>
                    <a:cubicBezTo>
                      <a:pt x="2083036" y="30199"/>
                      <a:pt x="1658344" y="-76630"/>
                      <a:pt x="1318575" y="80027"/>
                    </a:cubicBezTo>
                    <a:cubicBezTo>
                      <a:pt x="873365" y="285354"/>
                      <a:pt x="120088" y="669551"/>
                      <a:pt x="8709" y="1110518"/>
                    </a:cubicBezTo>
                    <a:cubicBezTo>
                      <a:pt x="-75520" y="1444039"/>
                      <a:pt x="475130" y="1900972"/>
                      <a:pt x="630398" y="2237733"/>
                    </a:cubicBezTo>
                    <a:cubicBezTo>
                      <a:pt x="834953" y="2681323"/>
                      <a:pt x="833642" y="3299231"/>
                      <a:pt x="1272758" y="3411536"/>
                    </a:cubicBezTo>
                    <a:cubicBezTo>
                      <a:pt x="1607591" y="3497153"/>
                      <a:pt x="2052568" y="3141650"/>
                      <a:pt x="2390872" y="2985687"/>
                    </a:cubicBezTo>
                    <a:cubicBezTo>
                      <a:pt x="2829217" y="2783523"/>
                      <a:pt x="3395293" y="2565161"/>
                      <a:pt x="3510760" y="2132601"/>
                    </a:cubicBezTo>
                    <a:cubicBezTo>
                      <a:pt x="3601236" y="1793527"/>
                      <a:pt x="3497339" y="1276198"/>
                      <a:pt x="3338908" y="932650"/>
                    </a:cubicBezTo>
                    <a:close/>
                  </a:path>
                </a:pathLst>
              </a:custGeom>
              <a:ln w="3175" cap="flat">
                <a:gradFill>
                  <a:gsLst>
                    <a:gs pos="75000">
                      <a:srgbClr val="4261BC">
                        <a:alpha val="0"/>
                      </a:srgbClr>
                    </a:gs>
                    <a:gs pos="25000">
                      <a:srgbClr val="4261BC">
                        <a:alpha val="0"/>
                      </a:srgbClr>
                    </a:gs>
                    <a:gs pos="50000">
                      <a:srgbClr val="4261BC">
                        <a:alpha val="0"/>
                      </a:srgbClr>
                    </a:gs>
                    <a:gs pos="0">
                      <a:srgbClr val="B641B3">
                        <a:lumMod val="60000"/>
                        <a:lumOff val="40000"/>
                      </a:srgbClr>
                    </a:gs>
                    <a:gs pos="100000">
                      <a:srgbClr val="B641B3">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4" name="Freeform: Shape 123">
                <a:extLst>
                  <a:ext uri="{FF2B5EF4-FFF2-40B4-BE49-F238E27FC236}">
                    <a16:creationId xmlns:a16="http://schemas.microsoft.com/office/drawing/2014/main" id="{9FE7A103-B65A-75A9-D819-89E38B0FED35}"/>
                  </a:ext>
                </a:extLst>
              </p:cNvPr>
              <p:cNvSpPr/>
              <p:nvPr/>
            </p:nvSpPr>
            <p:spPr>
              <a:xfrm>
                <a:off x="4311149" y="2610445"/>
                <a:ext cx="3481515" cy="3380560"/>
              </a:xfrm>
              <a:custGeom>
                <a:avLst/>
                <a:gdLst>
                  <a:gd name="connsiteX0" fmla="*/ 2384788 w 3481515"/>
                  <a:gd name="connsiteY0" fmla="*/ 2986674 h 3380560"/>
                  <a:gd name="connsiteX1" fmla="*/ 3435796 w 3481515"/>
                  <a:gd name="connsiteY1" fmla="*/ 2123946 h 3380560"/>
                  <a:gd name="connsiteX2" fmla="*/ 3309068 w 3481515"/>
                  <a:gd name="connsiteY2" fmla="*/ 911268 h 3380560"/>
                  <a:gd name="connsiteX3" fmla="*/ 2359797 w 3481515"/>
                  <a:gd name="connsiteY3" fmla="*/ 156988 h 3380560"/>
                  <a:gd name="connsiteX4" fmla="*/ 1222399 w 3481515"/>
                  <a:gd name="connsiteY4" fmla="*/ 71757 h 3380560"/>
                  <a:gd name="connsiteX5" fmla="*/ 10492 w 3481515"/>
                  <a:gd name="connsiteY5" fmla="*/ 1123691 h 3380560"/>
                  <a:gd name="connsiteX6" fmla="*/ 573097 w 3481515"/>
                  <a:gd name="connsiteY6" fmla="*/ 2302662 h 3380560"/>
                  <a:gd name="connsiteX7" fmla="*/ 1256646 w 3481515"/>
                  <a:gd name="connsiteY7" fmla="*/ 3364546 h 3380560"/>
                  <a:gd name="connsiteX8" fmla="*/ 2384788 w 3481515"/>
                  <a:gd name="connsiteY8" fmla="*/ 2986674 h 338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1515" h="3380560">
                    <a:moveTo>
                      <a:pt x="2384788" y="2986674"/>
                    </a:moveTo>
                    <a:cubicBezTo>
                      <a:pt x="2808400" y="2782658"/>
                      <a:pt x="3322257" y="2550489"/>
                      <a:pt x="3435796" y="2123946"/>
                    </a:cubicBezTo>
                    <a:cubicBezTo>
                      <a:pt x="3529127" y="1772916"/>
                      <a:pt x="3475983" y="1257439"/>
                      <a:pt x="3309068" y="911268"/>
                    </a:cubicBezTo>
                    <a:cubicBezTo>
                      <a:pt x="3103355" y="484725"/>
                      <a:pt x="2790197" y="268368"/>
                      <a:pt x="2359797" y="156988"/>
                    </a:cubicBezTo>
                    <a:cubicBezTo>
                      <a:pt x="2011157" y="66743"/>
                      <a:pt x="1565254" y="-93770"/>
                      <a:pt x="1222399" y="71757"/>
                    </a:cubicBezTo>
                    <a:cubicBezTo>
                      <a:pt x="793465" y="278935"/>
                      <a:pt x="120175" y="690129"/>
                      <a:pt x="10492" y="1123691"/>
                    </a:cubicBezTo>
                    <a:cubicBezTo>
                      <a:pt x="-77208" y="1469862"/>
                      <a:pt x="408959" y="1962662"/>
                      <a:pt x="573097" y="2302662"/>
                    </a:cubicBezTo>
                    <a:cubicBezTo>
                      <a:pt x="779581" y="2730362"/>
                      <a:pt x="824704" y="3254015"/>
                      <a:pt x="1256646" y="3364546"/>
                    </a:cubicBezTo>
                    <a:cubicBezTo>
                      <a:pt x="1603512" y="3453403"/>
                      <a:pt x="2043630" y="3150966"/>
                      <a:pt x="2384788" y="2986674"/>
                    </a:cubicBezTo>
                    <a:close/>
                  </a:path>
                </a:pathLst>
              </a:custGeom>
              <a:ln w="3175" cap="flat">
                <a:gradFill>
                  <a:gsLst>
                    <a:gs pos="75000">
                      <a:srgbClr val="4261BC">
                        <a:alpha val="0"/>
                      </a:srgbClr>
                    </a:gs>
                    <a:gs pos="25000">
                      <a:srgbClr val="4261BC">
                        <a:alpha val="0"/>
                      </a:srgbClr>
                    </a:gs>
                    <a:gs pos="50000">
                      <a:srgbClr val="4261BC">
                        <a:alpha val="0"/>
                      </a:srgbClr>
                    </a:gs>
                    <a:gs pos="0">
                      <a:srgbClr val="B641B3">
                        <a:lumMod val="60000"/>
                        <a:lumOff val="40000"/>
                      </a:srgbClr>
                    </a:gs>
                    <a:gs pos="100000">
                      <a:srgbClr val="B641B3">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5" name="Freeform: Shape 124">
                <a:extLst>
                  <a:ext uri="{FF2B5EF4-FFF2-40B4-BE49-F238E27FC236}">
                    <a16:creationId xmlns:a16="http://schemas.microsoft.com/office/drawing/2014/main" id="{F9FF2236-0DE0-D7B5-5F0D-8C91D5A37ACB}"/>
                  </a:ext>
                </a:extLst>
              </p:cNvPr>
              <p:cNvSpPr/>
              <p:nvPr/>
            </p:nvSpPr>
            <p:spPr>
              <a:xfrm>
                <a:off x="4351228" y="2611075"/>
                <a:ext cx="3424905" cy="3340311"/>
              </a:xfrm>
              <a:custGeom>
                <a:avLst/>
                <a:gdLst>
                  <a:gd name="connsiteX0" fmla="*/ 2379187 w 3424905"/>
                  <a:gd name="connsiteY0" fmla="*/ 2990672 h 3340311"/>
                  <a:gd name="connsiteX1" fmla="*/ 3361317 w 3424905"/>
                  <a:gd name="connsiteY1" fmla="*/ 2118303 h 3340311"/>
                  <a:gd name="connsiteX2" fmla="*/ 3279788 w 3424905"/>
                  <a:gd name="connsiteY2" fmla="*/ 892974 h 3340311"/>
                  <a:gd name="connsiteX3" fmla="*/ 2300975 w 3424905"/>
                  <a:gd name="connsiteY3" fmla="*/ 199707 h 3340311"/>
                  <a:gd name="connsiteX4" fmla="*/ 1126708 w 3424905"/>
                  <a:gd name="connsiteY4" fmla="*/ 66422 h 3340311"/>
                  <a:gd name="connsiteX5" fmla="*/ 12759 w 3424905"/>
                  <a:gd name="connsiteY5" fmla="*/ 1139722 h 3340311"/>
                  <a:gd name="connsiteX6" fmla="*/ 516204 w 3424905"/>
                  <a:gd name="connsiteY6" fmla="*/ 2370449 h 3340311"/>
                  <a:gd name="connsiteX7" fmla="*/ 1241019 w 3424905"/>
                  <a:gd name="connsiteY7" fmla="*/ 3320491 h 3340311"/>
                  <a:gd name="connsiteX8" fmla="*/ 2379265 w 3424905"/>
                  <a:gd name="connsiteY8" fmla="*/ 2990594 h 334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905" h="3340311">
                    <a:moveTo>
                      <a:pt x="2379187" y="2990672"/>
                    </a:moveTo>
                    <a:cubicBezTo>
                      <a:pt x="2788222" y="2785113"/>
                      <a:pt x="3249628" y="2538829"/>
                      <a:pt x="3361317" y="2118303"/>
                    </a:cubicBezTo>
                    <a:cubicBezTo>
                      <a:pt x="3457501" y="1755239"/>
                      <a:pt x="3455341" y="1241614"/>
                      <a:pt x="3279788" y="892974"/>
                    </a:cubicBezTo>
                    <a:cubicBezTo>
                      <a:pt x="3072686" y="481781"/>
                      <a:pt x="2724587" y="309389"/>
                      <a:pt x="2300975" y="199707"/>
                    </a:cubicBezTo>
                    <a:cubicBezTo>
                      <a:pt x="1939763" y="106145"/>
                      <a:pt x="1472571" y="-108206"/>
                      <a:pt x="1126708" y="66422"/>
                    </a:cubicBezTo>
                    <a:cubicBezTo>
                      <a:pt x="713895" y="274988"/>
                      <a:pt x="120745" y="713641"/>
                      <a:pt x="12759" y="1139722"/>
                    </a:cubicBezTo>
                    <a:cubicBezTo>
                      <a:pt x="-78411" y="1498619"/>
                      <a:pt x="342964" y="2027286"/>
                      <a:pt x="516204" y="2370449"/>
                    </a:cubicBezTo>
                    <a:cubicBezTo>
                      <a:pt x="724076" y="2782414"/>
                      <a:pt x="816250" y="3211657"/>
                      <a:pt x="1241019" y="3320491"/>
                    </a:cubicBezTo>
                    <a:cubicBezTo>
                      <a:pt x="1599917" y="3412587"/>
                      <a:pt x="2035176" y="3163449"/>
                      <a:pt x="2379265" y="2990594"/>
                    </a:cubicBezTo>
                    <a:close/>
                  </a:path>
                </a:pathLst>
              </a:custGeom>
              <a:ln w="3175" cap="flat">
                <a:gradFill>
                  <a:gsLst>
                    <a:gs pos="75000">
                      <a:srgbClr val="4261BC">
                        <a:alpha val="0"/>
                      </a:srgbClr>
                    </a:gs>
                    <a:gs pos="25000">
                      <a:srgbClr val="4261BC">
                        <a:alpha val="0"/>
                      </a:srgbClr>
                    </a:gs>
                    <a:gs pos="50000">
                      <a:srgbClr val="4261BC">
                        <a:alpha val="0"/>
                      </a:srgbClr>
                    </a:gs>
                    <a:gs pos="0">
                      <a:srgbClr val="B641B3">
                        <a:lumMod val="60000"/>
                        <a:lumOff val="40000"/>
                      </a:srgbClr>
                    </a:gs>
                    <a:gs pos="100000">
                      <a:srgbClr val="B641B3">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6" name="Freeform: Shape 125">
                <a:extLst>
                  <a:ext uri="{FF2B5EF4-FFF2-40B4-BE49-F238E27FC236}">
                    <a16:creationId xmlns:a16="http://schemas.microsoft.com/office/drawing/2014/main" id="{3D689297-34CF-7FE6-C65A-398746516730}"/>
                  </a:ext>
                </a:extLst>
              </p:cNvPr>
              <p:cNvSpPr/>
              <p:nvPr/>
            </p:nvSpPr>
            <p:spPr>
              <a:xfrm>
                <a:off x="4390546" y="2609845"/>
                <a:ext cx="3375801" cy="3303429"/>
              </a:xfrm>
              <a:custGeom>
                <a:avLst/>
                <a:gdLst>
                  <a:gd name="connsiteX0" fmla="*/ 2374347 w 3375801"/>
                  <a:gd name="connsiteY0" fmla="*/ 2996529 h 3303429"/>
                  <a:gd name="connsiteX1" fmla="*/ 3287597 w 3375801"/>
                  <a:gd name="connsiteY1" fmla="*/ 2114518 h 3303429"/>
                  <a:gd name="connsiteX2" fmla="*/ 3251191 w 3375801"/>
                  <a:gd name="connsiteY2" fmla="*/ 876541 h 3303429"/>
                  <a:gd name="connsiteX3" fmla="*/ 2242836 w 3375801"/>
                  <a:gd name="connsiteY3" fmla="*/ 244285 h 3303429"/>
                  <a:gd name="connsiteX4" fmla="*/ 1031700 w 3375801"/>
                  <a:gd name="connsiteY4" fmla="*/ 62946 h 3303429"/>
                  <a:gd name="connsiteX5" fmla="*/ 15710 w 3375801"/>
                  <a:gd name="connsiteY5" fmla="*/ 1157689 h 3303429"/>
                  <a:gd name="connsiteX6" fmla="*/ 459993 w 3375801"/>
                  <a:gd name="connsiteY6" fmla="*/ 2440249 h 3303429"/>
                  <a:gd name="connsiteX7" fmla="*/ 1226074 w 3375801"/>
                  <a:gd name="connsiteY7" fmla="*/ 3278449 h 3303429"/>
                  <a:gd name="connsiteX8" fmla="*/ 2374347 w 3375801"/>
                  <a:gd name="connsiteY8" fmla="*/ 2996529 h 33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5801" h="3303429">
                    <a:moveTo>
                      <a:pt x="2374347" y="2996529"/>
                    </a:moveTo>
                    <a:cubicBezTo>
                      <a:pt x="2768881" y="2789891"/>
                      <a:pt x="3177760" y="2529029"/>
                      <a:pt x="3287597" y="2114518"/>
                    </a:cubicBezTo>
                    <a:cubicBezTo>
                      <a:pt x="3386712" y="1739423"/>
                      <a:pt x="3435692" y="1227571"/>
                      <a:pt x="3251191" y="876541"/>
                    </a:cubicBezTo>
                    <a:cubicBezTo>
                      <a:pt x="3043087" y="480619"/>
                      <a:pt x="2659584" y="352193"/>
                      <a:pt x="2242836" y="244285"/>
                    </a:cubicBezTo>
                    <a:cubicBezTo>
                      <a:pt x="1869052" y="147483"/>
                      <a:pt x="1380494" y="-121092"/>
                      <a:pt x="1031700" y="62946"/>
                    </a:cubicBezTo>
                    <a:cubicBezTo>
                      <a:pt x="634776" y="272438"/>
                      <a:pt x="121999" y="739090"/>
                      <a:pt x="15710" y="1157689"/>
                    </a:cubicBezTo>
                    <a:cubicBezTo>
                      <a:pt x="-78932" y="1529236"/>
                      <a:pt x="277421" y="2093847"/>
                      <a:pt x="459993" y="2440249"/>
                    </a:cubicBezTo>
                    <a:cubicBezTo>
                      <a:pt x="668869" y="2836556"/>
                      <a:pt x="808402" y="3171312"/>
                      <a:pt x="1226074" y="3278449"/>
                    </a:cubicBezTo>
                    <a:cubicBezTo>
                      <a:pt x="1597005" y="3373785"/>
                      <a:pt x="2027559" y="3178176"/>
                      <a:pt x="2374347" y="2996529"/>
                    </a:cubicBezTo>
                    <a:close/>
                  </a:path>
                </a:pathLst>
              </a:custGeom>
              <a:ln w="3175" cap="flat">
                <a:gradFill>
                  <a:gsLst>
                    <a:gs pos="75000">
                      <a:srgbClr val="4261BC">
                        <a:alpha val="0"/>
                      </a:srgbClr>
                    </a:gs>
                    <a:gs pos="25000">
                      <a:srgbClr val="4261BC">
                        <a:alpha val="0"/>
                      </a:srgbClr>
                    </a:gs>
                    <a:gs pos="50000">
                      <a:srgbClr val="4261BC">
                        <a:alpha val="0"/>
                      </a:srgbClr>
                    </a:gs>
                    <a:gs pos="0">
                      <a:srgbClr val="B641B3">
                        <a:lumMod val="60000"/>
                        <a:lumOff val="40000"/>
                      </a:srgbClr>
                    </a:gs>
                    <a:gs pos="100000">
                      <a:srgbClr val="B641B3">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7" name="Freeform: Shape 126">
                <a:extLst>
                  <a:ext uri="{FF2B5EF4-FFF2-40B4-BE49-F238E27FC236}">
                    <a16:creationId xmlns:a16="http://schemas.microsoft.com/office/drawing/2014/main" id="{81866D75-961A-B4C1-EF19-0330D2BEF168}"/>
                  </a:ext>
                </a:extLst>
              </p:cNvPr>
              <p:cNvSpPr/>
              <p:nvPr/>
            </p:nvSpPr>
            <p:spPr>
              <a:xfrm>
                <a:off x="4428860" y="2607348"/>
                <a:ext cx="3333638" cy="3269772"/>
              </a:xfrm>
              <a:custGeom>
                <a:avLst/>
                <a:gdLst>
                  <a:gd name="connsiteX0" fmla="*/ 2370512 w 3333638"/>
                  <a:gd name="connsiteY0" fmla="*/ 3003654 h 3269772"/>
                  <a:gd name="connsiteX1" fmla="*/ 3214806 w 3333638"/>
                  <a:gd name="connsiteY1" fmla="*/ 2112002 h 3269772"/>
                  <a:gd name="connsiteX2" fmla="*/ 3223522 w 3333638"/>
                  <a:gd name="connsiteY2" fmla="*/ 861297 h 3269772"/>
                  <a:gd name="connsiteX3" fmla="*/ 2185625 w 3333638"/>
                  <a:gd name="connsiteY3" fmla="*/ 290053 h 3269772"/>
                  <a:gd name="connsiteX4" fmla="*/ 937697 w 3333638"/>
                  <a:gd name="connsiteY4" fmla="*/ 60738 h 3269772"/>
                  <a:gd name="connsiteX5" fmla="*/ 19665 w 3333638"/>
                  <a:gd name="connsiteY5" fmla="*/ 1176924 h 3269772"/>
                  <a:gd name="connsiteX6" fmla="*/ 404865 w 3333638"/>
                  <a:gd name="connsiteY6" fmla="*/ 2511240 h 3269772"/>
                  <a:gd name="connsiteX7" fmla="*/ 1212212 w 3333638"/>
                  <a:gd name="connsiteY7" fmla="*/ 3237597 h 3269772"/>
                  <a:gd name="connsiteX8" fmla="*/ 2370512 w 3333638"/>
                  <a:gd name="connsiteY8" fmla="*/ 3003654 h 32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638" h="3269772">
                    <a:moveTo>
                      <a:pt x="2370512" y="3003654"/>
                    </a:moveTo>
                    <a:cubicBezTo>
                      <a:pt x="2750699" y="2796245"/>
                      <a:pt x="3106897" y="2520419"/>
                      <a:pt x="3214806" y="2112002"/>
                    </a:cubicBezTo>
                    <a:cubicBezTo>
                      <a:pt x="3316775" y="1724873"/>
                      <a:pt x="3417279" y="1214719"/>
                      <a:pt x="3223522" y="861297"/>
                    </a:cubicBezTo>
                    <a:cubicBezTo>
                      <a:pt x="3014800" y="480494"/>
                      <a:pt x="2595585" y="396265"/>
                      <a:pt x="2185625" y="290053"/>
                    </a:cubicBezTo>
                    <a:cubicBezTo>
                      <a:pt x="1799191" y="189935"/>
                      <a:pt x="1289268" y="-133019"/>
                      <a:pt x="937697" y="60738"/>
                    </a:cubicBezTo>
                    <a:cubicBezTo>
                      <a:pt x="556508" y="270770"/>
                      <a:pt x="124334" y="765730"/>
                      <a:pt x="19665" y="1176924"/>
                    </a:cubicBezTo>
                    <a:cubicBezTo>
                      <a:pt x="-78448" y="1561121"/>
                      <a:pt x="212651" y="2161829"/>
                      <a:pt x="404865" y="2511240"/>
                    </a:cubicBezTo>
                    <a:cubicBezTo>
                      <a:pt x="614357" y="2892120"/>
                      <a:pt x="801635" y="3132157"/>
                      <a:pt x="1212212" y="3237597"/>
                    </a:cubicBezTo>
                    <a:cubicBezTo>
                      <a:pt x="1595175" y="3336095"/>
                      <a:pt x="2021102" y="3194326"/>
                      <a:pt x="2370512" y="3003654"/>
                    </a:cubicBezTo>
                    <a:close/>
                  </a:path>
                </a:pathLst>
              </a:custGeom>
              <a:ln w="3175" cap="flat">
                <a:gradFill>
                  <a:gsLst>
                    <a:gs pos="75000">
                      <a:srgbClr val="4261BC">
                        <a:alpha val="0"/>
                      </a:srgbClr>
                    </a:gs>
                    <a:gs pos="25000">
                      <a:srgbClr val="4261BC">
                        <a:alpha val="0"/>
                      </a:srgbClr>
                    </a:gs>
                    <a:gs pos="50000">
                      <a:srgbClr val="4261BC">
                        <a:alpha val="0"/>
                      </a:srgbClr>
                    </a:gs>
                    <a:gs pos="0">
                      <a:srgbClr val="B641B3">
                        <a:lumMod val="60000"/>
                        <a:lumOff val="40000"/>
                      </a:srgbClr>
                    </a:gs>
                    <a:gs pos="100000">
                      <a:srgbClr val="B641B3">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8" name="Freeform: Shape 127">
                <a:extLst>
                  <a:ext uri="{FF2B5EF4-FFF2-40B4-BE49-F238E27FC236}">
                    <a16:creationId xmlns:a16="http://schemas.microsoft.com/office/drawing/2014/main" id="{FC4ECCCB-BDE0-CED8-FEE5-373863F920C9}"/>
                  </a:ext>
                </a:extLst>
              </p:cNvPr>
              <p:cNvSpPr/>
              <p:nvPr/>
            </p:nvSpPr>
            <p:spPr>
              <a:xfrm>
                <a:off x="4465597" y="2604029"/>
                <a:ext cx="3297610" cy="3240257"/>
              </a:xfrm>
              <a:custGeom>
                <a:avLst/>
                <a:gdLst>
                  <a:gd name="connsiteX0" fmla="*/ 2368253 w 3297610"/>
                  <a:gd name="connsiteY0" fmla="*/ 3011601 h 3240257"/>
                  <a:gd name="connsiteX1" fmla="*/ 3143667 w 3297610"/>
                  <a:gd name="connsiteY1" fmla="*/ 2110307 h 3240257"/>
                  <a:gd name="connsiteX2" fmla="*/ 3197583 w 3297610"/>
                  <a:gd name="connsiteY2" fmla="*/ 846953 h 3240257"/>
                  <a:gd name="connsiteX3" fmla="*/ 2130145 w 3297610"/>
                  <a:gd name="connsiteY3" fmla="*/ 336721 h 3240257"/>
                  <a:gd name="connsiteX4" fmla="*/ 845347 w 3297610"/>
                  <a:gd name="connsiteY4" fmla="*/ 59352 h 3240257"/>
                  <a:gd name="connsiteX5" fmla="*/ 25197 w 3297610"/>
                  <a:gd name="connsiteY5" fmla="*/ 1196981 h 3240257"/>
                  <a:gd name="connsiteX6" fmla="*/ 351236 w 3297610"/>
                  <a:gd name="connsiteY6" fmla="*/ 2583130 h 3240257"/>
                  <a:gd name="connsiteX7" fmla="*/ 1199772 w 3297610"/>
                  <a:gd name="connsiteY7" fmla="*/ 3197645 h 3240257"/>
                  <a:gd name="connsiteX8" fmla="*/ 2368176 w 3297610"/>
                  <a:gd name="connsiteY8" fmla="*/ 3011756 h 324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610" h="3240257">
                    <a:moveTo>
                      <a:pt x="2368253" y="3011601"/>
                    </a:moveTo>
                    <a:cubicBezTo>
                      <a:pt x="2734325" y="2803729"/>
                      <a:pt x="3037610" y="2512708"/>
                      <a:pt x="3143667" y="2110307"/>
                    </a:cubicBezTo>
                    <a:cubicBezTo>
                      <a:pt x="3248491" y="1711146"/>
                      <a:pt x="3400750" y="1202611"/>
                      <a:pt x="3197583" y="846953"/>
                    </a:cubicBezTo>
                    <a:cubicBezTo>
                      <a:pt x="2988554" y="481113"/>
                      <a:pt x="2533317" y="441159"/>
                      <a:pt x="2130145" y="336721"/>
                    </a:cubicBezTo>
                    <a:cubicBezTo>
                      <a:pt x="1731138" y="233364"/>
                      <a:pt x="1199617" y="-144355"/>
                      <a:pt x="845347" y="59352"/>
                    </a:cubicBezTo>
                    <a:cubicBezTo>
                      <a:pt x="479739" y="269539"/>
                      <a:pt x="128246" y="793269"/>
                      <a:pt x="25197" y="1196981"/>
                    </a:cubicBezTo>
                    <a:cubicBezTo>
                      <a:pt x="-76464" y="1593828"/>
                      <a:pt x="149149" y="2230788"/>
                      <a:pt x="351236" y="2583130"/>
                    </a:cubicBezTo>
                    <a:cubicBezTo>
                      <a:pt x="560960" y="2948739"/>
                      <a:pt x="796368" y="3093902"/>
                      <a:pt x="1199772" y="3197645"/>
                    </a:cubicBezTo>
                    <a:cubicBezTo>
                      <a:pt x="1594768" y="3299383"/>
                      <a:pt x="2016143" y="3211683"/>
                      <a:pt x="2368176" y="3011756"/>
                    </a:cubicBezTo>
                    <a:close/>
                  </a:path>
                </a:pathLst>
              </a:custGeom>
              <a:ln w="3175" cap="flat">
                <a:gradFill>
                  <a:gsLst>
                    <a:gs pos="75000">
                      <a:srgbClr val="4261BC">
                        <a:alpha val="0"/>
                      </a:srgbClr>
                    </a:gs>
                    <a:gs pos="25000">
                      <a:srgbClr val="4261BC">
                        <a:alpha val="0"/>
                      </a:srgbClr>
                    </a:gs>
                    <a:gs pos="50000">
                      <a:srgbClr val="4261BC">
                        <a:alpha val="0"/>
                      </a:srgbClr>
                    </a:gs>
                    <a:gs pos="0">
                      <a:srgbClr val="B641B3">
                        <a:lumMod val="60000"/>
                        <a:lumOff val="40000"/>
                      </a:srgbClr>
                    </a:gs>
                    <a:gs pos="100000">
                      <a:srgbClr val="B641B3">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9" name="Freeform: Shape 128">
                <a:extLst>
                  <a:ext uri="{FF2B5EF4-FFF2-40B4-BE49-F238E27FC236}">
                    <a16:creationId xmlns:a16="http://schemas.microsoft.com/office/drawing/2014/main" id="{7BC09CD1-22B1-2E97-8261-C81AB04D9E6D}"/>
                  </a:ext>
                </a:extLst>
              </p:cNvPr>
              <p:cNvSpPr/>
              <p:nvPr/>
            </p:nvSpPr>
            <p:spPr>
              <a:xfrm>
                <a:off x="4499869" y="2600116"/>
                <a:ext cx="3267148" cy="3216006"/>
              </a:xfrm>
              <a:custGeom>
                <a:avLst/>
                <a:gdLst>
                  <a:gd name="connsiteX0" fmla="*/ 2368459 w 3267148"/>
                  <a:gd name="connsiteY0" fmla="*/ 3020220 h 3216006"/>
                  <a:gd name="connsiteX1" fmla="*/ 3074994 w 3267148"/>
                  <a:gd name="connsiteY1" fmla="*/ 2109207 h 3216006"/>
                  <a:gd name="connsiteX2" fmla="*/ 3174032 w 3267148"/>
                  <a:gd name="connsiteY2" fmla="*/ 833203 h 3216006"/>
                  <a:gd name="connsiteX3" fmla="*/ 2077052 w 3267148"/>
                  <a:gd name="connsiteY3" fmla="*/ 384060 h 3216006"/>
                  <a:gd name="connsiteX4" fmla="*/ 755385 w 3267148"/>
                  <a:gd name="connsiteY4" fmla="*/ 58637 h 3216006"/>
                  <a:gd name="connsiteX5" fmla="*/ 33193 w 3267148"/>
                  <a:gd name="connsiteY5" fmla="*/ 1217631 h 3216006"/>
                  <a:gd name="connsiteX6" fmla="*/ 300072 w 3267148"/>
                  <a:gd name="connsiteY6" fmla="*/ 2655537 h 3216006"/>
                  <a:gd name="connsiteX7" fmla="*/ 1189873 w 3267148"/>
                  <a:gd name="connsiteY7" fmla="*/ 3158209 h 3216006"/>
                  <a:gd name="connsiteX8" fmla="*/ 2368305 w 3267148"/>
                  <a:gd name="connsiteY8" fmla="*/ 3020297 h 321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7148" h="3216006">
                    <a:moveTo>
                      <a:pt x="2368459" y="3020220"/>
                    </a:moveTo>
                    <a:cubicBezTo>
                      <a:pt x="2720493" y="2812193"/>
                      <a:pt x="2970787" y="2505668"/>
                      <a:pt x="3074994" y="2109207"/>
                    </a:cubicBezTo>
                    <a:cubicBezTo>
                      <a:pt x="3182748" y="1698013"/>
                      <a:pt x="3386995" y="1190866"/>
                      <a:pt x="3174032" y="833203"/>
                    </a:cubicBezTo>
                    <a:cubicBezTo>
                      <a:pt x="2965002" y="482095"/>
                      <a:pt x="2473360" y="486646"/>
                      <a:pt x="2077052" y="384060"/>
                    </a:cubicBezTo>
                    <a:cubicBezTo>
                      <a:pt x="1665473" y="277462"/>
                      <a:pt x="1112201" y="-155406"/>
                      <a:pt x="755385" y="58637"/>
                    </a:cubicBezTo>
                    <a:cubicBezTo>
                      <a:pt x="405203" y="268669"/>
                      <a:pt x="134545" y="821401"/>
                      <a:pt x="33193" y="1217631"/>
                    </a:cubicBezTo>
                    <a:cubicBezTo>
                      <a:pt x="-71939" y="1627205"/>
                      <a:pt x="87803" y="2300495"/>
                      <a:pt x="300072" y="2655537"/>
                    </a:cubicBezTo>
                    <a:cubicBezTo>
                      <a:pt x="509718" y="3006104"/>
                      <a:pt x="793566" y="3056163"/>
                      <a:pt x="1189873" y="3158209"/>
                    </a:cubicBezTo>
                    <a:cubicBezTo>
                      <a:pt x="1596979" y="3263187"/>
                      <a:pt x="2013881" y="3229711"/>
                      <a:pt x="2368305" y="3020297"/>
                    </a:cubicBezTo>
                    <a:close/>
                  </a:path>
                </a:pathLst>
              </a:custGeom>
              <a:ln w="3175" cap="flat">
                <a:gradFill>
                  <a:gsLst>
                    <a:gs pos="75000">
                      <a:srgbClr val="4261BC">
                        <a:alpha val="0"/>
                      </a:srgbClr>
                    </a:gs>
                    <a:gs pos="25000">
                      <a:srgbClr val="4261BC">
                        <a:alpha val="0"/>
                      </a:srgbClr>
                    </a:gs>
                    <a:gs pos="50000">
                      <a:srgbClr val="4261BC">
                        <a:alpha val="0"/>
                      </a:srgbClr>
                    </a:gs>
                    <a:gs pos="0">
                      <a:srgbClr val="B641B3">
                        <a:lumMod val="60000"/>
                        <a:lumOff val="40000"/>
                      </a:srgbClr>
                    </a:gs>
                    <a:gs pos="100000">
                      <a:srgbClr val="B641B3">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0" name="Freeform: Shape 129">
                <a:extLst>
                  <a:ext uri="{FF2B5EF4-FFF2-40B4-BE49-F238E27FC236}">
                    <a16:creationId xmlns:a16="http://schemas.microsoft.com/office/drawing/2014/main" id="{FF567774-C16A-CDCE-CFD5-CD51747A02EC}"/>
                  </a:ext>
                </a:extLst>
              </p:cNvPr>
              <p:cNvSpPr/>
              <p:nvPr/>
            </p:nvSpPr>
            <p:spPr>
              <a:xfrm>
                <a:off x="4530202" y="2595585"/>
                <a:ext cx="3242767" cy="3198539"/>
              </a:xfrm>
              <a:custGeom>
                <a:avLst/>
                <a:gdLst>
                  <a:gd name="connsiteX0" fmla="*/ 2372604 w 3242767"/>
                  <a:gd name="connsiteY0" fmla="*/ 3029379 h 3198539"/>
                  <a:gd name="connsiteX1" fmla="*/ 3010259 w 3242767"/>
                  <a:gd name="connsiteY1" fmla="*/ 2108724 h 3198539"/>
                  <a:gd name="connsiteX2" fmla="*/ 3154497 w 3242767"/>
                  <a:gd name="connsiteY2" fmla="*/ 819993 h 3198539"/>
                  <a:gd name="connsiteX3" fmla="*/ 2027976 w 3242767"/>
                  <a:gd name="connsiteY3" fmla="*/ 431862 h 3198539"/>
                  <a:gd name="connsiteX4" fmla="*/ 669516 w 3242767"/>
                  <a:gd name="connsiteY4" fmla="*/ 58386 h 3198539"/>
                  <a:gd name="connsiteX5" fmla="*/ 45282 w 3242767"/>
                  <a:gd name="connsiteY5" fmla="*/ 1238823 h 3198539"/>
                  <a:gd name="connsiteX6" fmla="*/ 253078 w 3242767"/>
                  <a:gd name="connsiteY6" fmla="*/ 2728484 h 3198539"/>
                  <a:gd name="connsiteX7" fmla="*/ 1184145 w 3242767"/>
                  <a:gd name="connsiteY7" fmla="*/ 3119315 h 3198539"/>
                  <a:gd name="connsiteX8" fmla="*/ 2372681 w 3242767"/>
                  <a:gd name="connsiteY8" fmla="*/ 3029379 h 31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767" h="3198539">
                    <a:moveTo>
                      <a:pt x="2372604" y="3029379"/>
                    </a:moveTo>
                    <a:cubicBezTo>
                      <a:pt x="2710831" y="2821429"/>
                      <a:pt x="2907904" y="2499092"/>
                      <a:pt x="3010259" y="2108724"/>
                    </a:cubicBezTo>
                    <a:cubicBezTo>
                      <a:pt x="3120867" y="1685498"/>
                      <a:pt x="3377488" y="1179585"/>
                      <a:pt x="3154497" y="819993"/>
                    </a:cubicBezTo>
                    <a:cubicBezTo>
                      <a:pt x="2945776" y="483464"/>
                      <a:pt x="2417495" y="532752"/>
                      <a:pt x="2027976" y="431862"/>
                    </a:cubicBezTo>
                    <a:cubicBezTo>
                      <a:pt x="1603746" y="321948"/>
                      <a:pt x="1028569" y="-166224"/>
                      <a:pt x="669516" y="58386"/>
                    </a:cubicBezTo>
                    <a:cubicBezTo>
                      <a:pt x="334530" y="267878"/>
                      <a:pt x="144938" y="850075"/>
                      <a:pt x="45282" y="1238823"/>
                    </a:cubicBezTo>
                    <a:cubicBezTo>
                      <a:pt x="-63320" y="1661047"/>
                      <a:pt x="30241" y="2370898"/>
                      <a:pt x="253078" y="2728484"/>
                    </a:cubicBezTo>
                    <a:cubicBezTo>
                      <a:pt x="462261" y="3064165"/>
                      <a:pt x="795011" y="3018966"/>
                      <a:pt x="1184145" y="3119315"/>
                    </a:cubicBezTo>
                    <a:cubicBezTo>
                      <a:pt x="1603283" y="3227532"/>
                      <a:pt x="2015943" y="3248666"/>
                      <a:pt x="2372681" y="3029379"/>
                    </a:cubicBezTo>
                    <a:close/>
                  </a:path>
                </a:pathLst>
              </a:custGeom>
              <a:ln w="3175" cap="flat">
                <a:gradFill>
                  <a:gsLst>
                    <a:gs pos="75000">
                      <a:srgbClr val="4261BC">
                        <a:alpha val="0"/>
                      </a:srgbClr>
                    </a:gs>
                    <a:gs pos="25000">
                      <a:srgbClr val="4261BC">
                        <a:alpha val="0"/>
                      </a:srgbClr>
                    </a:gs>
                    <a:gs pos="50000">
                      <a:srgbClr val="4261BC">
                        <a:alpha val="0"/>
                      </a:srgbClr>
                    </a:gs>
                    <a:gs pos="0">
                      <a:srgbClr val="B641B3">
                        <a:lumMod val="60000"/>
                        <a:lumOff val="40000"/>
                      </a:srgbClr>
                    </a:gs>
                    <a:gs pos="100000">
                      <a:srgbClr val="B641B3">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1" name="Freeform: Shape 130">
                <a:extLst>
                  <a:ext uri="{FF2B5EF4-FFF2-40B4-BE49-F238E27FC236}">
                    <a16:creationId xmlns:a16="http://schemas.microsoft.com/office/drawing/2014/main" id="{CADD73B7-819C-D379-8601-B91E512A6FC3}"/>
                  </a:ext>
                </a:extLst>
              </p:cNvPr>
              <p:cNvSpPr/>
              <p:nvPr/>
            </p:nvSpPr>
            <p:spPr>
              <a:xfrm>
                <a:off x="4553971" y="2590726"/>
                <a:ext cx="3226504" cy="3187950"/>
              </a:xfrm>
              <a:custGeom>
                <a:avLst/>
                <a:gdLst>
                  <a:gd name="connsiteX0" fmla="*/ 2383391 w 3226504"/>
                  <a:gd name="connsiteY0" fmla="*/ 3038865 h 3187950"/>
                  <a:gd name="connsiteX1" fmla="*/ 2952166 w 3226504"/>
                  <a:gd name="connsiteY1" fmla="*/ 2108570 h 3187950"/>
                  <a:gd name="connsiteX2" fmla="*/ 3141527 w 3226504"/>
                  <a:gd name="connsiteY2" fmla="*/ 807189 h 3187950"/>
                  <a:gd name="connsiteX3" fmla="*/ 1985463 w 3226504"/>
                  <a:gd name="connsiteY3" fmla="*/ 480070 h 3187950"/>
                  <a:gd name="connsiteX4" fmla="*/ 590135 w 3226504"/>
                  <a:gd name="connsiteY4" fmla="*/ 58540 h 3187950"/>
                  <a:gd name="connsiteX5" fmla="*/ 63859 w 3226504"/>
                  <a:gd name="connsiteY5" fmla="*/ 1260420 h 3187950"/>
                  <a:gd name="connsiteX6" fmla="*/ 212494 w 3226504"/>
                  <a:gd name="connsiteY6" fmla="*/ 2801914 h 3187950"/>
                  <a:gd name="connsiteX7" fmla="*/ 1184827 w 3226504"/>
                  <a:gd name="connsiteY7" fmla="*/ 3080825 h 3187950"/>
                  <a:gd name="connsiteX8" fmla="*/ 2383391 w 3226504"/>
                  <a:gd name="connsiteY8" fmla="*/ 3038865 h 31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6504" h="3187950">
                    <a:moveTo>
                      <a:pt x="2383391" y="3038865"/>
                    </a:moveTo>
                    <a:cubicBezTo>
                      <a:pt x="2707964" y="2831302"/>
                      <a:pt x="2851740" y="2492921"/>
                      <a:pt x="2952166" y="2108570"/>
                    </a:cubicBezTo>
                    <a:cubicBezTo>
                      <a:pt x="3065629" y="1673310"/>
                      <a:pt x="3374930" y="1168401"/>
                      <a:pt x="3141527" y="807189"/>
                    </a:cubicBezTo>
                    <a:cubicBezTo>
                      <a:pt x="2933423" y="485083"/>
                      <a:pt x="2368118" y="579185"/>
                      <a:pt x="1985463" y="480070"/>
                    </a:cubicBezTo>
                    <a:cubicBezTo>
                      <a:pt x="1548662" y="366916"/>
                      <a:pt x="951347" y="-177023"/>
                      <a:pt x="590135" y="58540"/>
                    </a:cubicBezTo>
                    <a:cubicBezTo>
                      <a:pt x="270112" y="267261"/>
                      <a:pt x="161818" y="879077"/>
                      <a:pt x="63859" y="1260420"/>
                    </a:cubicBezTo>
                    <a:cubicBezTo>
                      <a:pt x="-48214" y="1695293"/>
                      <a:pt x="-21218" y="2442014"/>
                      <a:pt x="212494" y="2801914"/>
                    </a:cubicBezTo>
                    <a:cubicBezTo>
                      <a:pt x="420983" y="3122940"/>
                      <a:pt x="802790" y="2982250"/>
                      <a:pt x="1184827" y="3080825"/>
                    </a:cubicBezTo>
                    <a:cubicBezTo>
                      <a:pt x="1615998" y="3192205"/>
                      <a:pt x="2024647" y="3268258"/>
                      <a:pt x="2383391" y="3038865"/>
                    </a:cubicBezTo>
                    <a:close/>
                  </a:path>
                </a:pathLst>
              </a:custGeom>
              <a:ln w="3175" cap="flat">
                <a:gradFill>
                  <a:gsLst>
                    <a:gs pos="75000">
                      <a:srgbClr val="4261BC">
                        <a:alpha val="0"/>
                      </a:srgbClr>
                    </a:gs>
                    <a:gs pos="25000">
                      <a:srgbClr val="4261BC">
                        <a:alpha val="0"/>
                      </a:srgbClr>
                    </a:gs>
                    <a:gs pos="50000">
                      <a:srgbClr val="4261BC">
                        <a:alpha val="0"/>
                      </a:srgbClr>
                    </a:gs>
                    <a:gs pos="0">
                      <a:srgbClr val="B641B3">
                        <a:lumMod val="60000"/>
                        <a:lumOff val="40000"/>
                      </a:srgbClr>
                    </a:gs>
                    <a:gs pos="100000">
                      <a:srgbClr val="B641B3">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2" name="Freeform: Shape 131">
                <a:extLst>
                  <a:ext uri="{FF2B5EF4-FFF2-40B4-BE49-F238E27FC236}">
                    <a16:creationId xmlns:a16="http://schemas.microsoft.com/office/drawing/2014/main" id="{F26213C7-3AD0-E740-9EE4-4539CE287D07}"/>
                  </a:ext>
                </a:extLst>
              </p:cNvPr>
              <p:cNvSpPr/>
              <p:nvPr/>
            </p:nvSpPr>
            <p:spPr>
              <a:xfrm>
                <a:off x="4568996" y="2585529"/>
                <a:ext cx="3220062" cy="3183237"/>
              </a:xfrm>
              <a:custGeom>
                <a:avLst/>
                <a:gdLst>
                  <a:gd name="connsiteX0" fmla="*/ 2402845 w 3220062"/>
                  <a:gd name="connsiteY0" fmla="*/ 3048690 h 3183237"/>
                  <a:gd name="connsiteX1" fmla="*/ 2902741 w 3220062"/>
                  <a:gd name="connsiteY1" fmla="*/ 2108752 h 3183237"/>
                  <a:gd name="connsiteX2" fmla="*/ 3137301 w 3220062"/>
                  <a:gd name="connsiteY2" fmla="*/ 794722 h 3183237"/>
                  <a:gd name="connsiteX3" fmla="*/ 1951696 w 3220062"/>
                  <a:gd name="connsiteY3" fmla="*/ 528615 h 3183237"/>
                  <a:gd name="connsiteX4" fmla="*/ 519498 w 3220062"/>
                  <a:gd name="connsiteY4" fmla="*/ 59031 h 3183237"/>
                  <a:gd name="connsiteX5" fmla="*/ 91104 w 3220062"/>
                  <a:gd name="connsiteY5" fmla="*/ 1282277 h 3183237"/>
                  <a:gd name="connsiteX6" fmla="*/ 180577 w 3220062"/>
                  <a:gd name="connsiteY6" fmla="*/ 2875527 h 3183237"/>
                  <a:gd name="connsiteX7" fmla="*/ 1194100 w 3220062"/>
                  <a:gd name="connsiteY7" fmla="*/ 3042597 h 3183237"/>
                  <a:gd name="connsiteX8" fmla="*/ 2402690 w 3220062"/>
                  <a:gd name="connsiteY8" fmla="*/ 3048690 h 31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062" h="3183237">
                    <a:moveTo>
                      <a:pt x="2402845" y="3048690"/>
                    </a:moveTo>
                    <a:cubicBezTo>
                      <a:pt x="2713920" y="2841743"/>
                      <a:pt x="2804166" y="2487088"/>
                      <a:pt x="2902741" y="2108752"/>
                    </a:cubicBezTo>
                    <a:cubicBezTo>
                      <a:pt x="3019057" y="1661538"/>
                      <a:pt x="3381426" y="1157322"/>
                      <a:pt x="3137301" y="794722"/>
                    </a:cubicBezTo>
                    <a:cubicBezTo>
                      <a:pt x="2930046" y="486809"/>
                      <a:pt x="2327563" y="626033"/>
                      <a:pt x="1951696" y="528615"/>
                    </a:cubicBezTo>
                    <a:cubicBezTo>
                      <a:pt x="1502322" y="412221"/>
                      <a:pt x="882484" y="-187870"/>
                      <a:pt x="519498" y="59031"/>
                    </a:cubicBezTo>
                    <a:cubicBezTo>
                      <a:pt x="214284" y="266672"/>
                      <a:pt x="187442" y="908415"/>
                      <a:pt x="91104" y="1282277"/>
                    </a:cubicBezTo>
                    <a:cubicBezTo>
                      <a:pt x="-24441" y="1729877"/>
                      <a:pt x="-64396" y="2513621"/>
                      <a:pt x="180577" y="2875527"/>
                    </a:cubicBezTo>
                    <a:cubicBezTo>
                      <a:pt x="388064" y="3182052"/>
                      <a:pt x="819235" y="2945718"/>
                      <a:pt x="1194100" y="3042597"/>
                    </a:cubicBezTo>
                    <a:cubicBezTo>
                      <a:pt x="1637304" y="3157215"/>
                      <a:pt x="2042173" y="3288495"/>
                      <a:pt x="2402690" y="3048690"/>
                    </a:cubicBezTo>
                    <a:close/>
                  </a:path>
                </a:pathLst>
              </a:custGeom>
              <a:ln w="3175" cap="flat">
                <a:gradFill>
                  <a:gsLst>
                    <a:gs pos="75000">
                      <a:srgbClr val="4261BC">
                        <a:alpha val="0"/>
                      </a:srgbClr>
                    </a:gs>
                    <a:gs pos="25000">
                      <a:srgbClr val="4261BC">
                        <a:alpha val="0"/>
                      </a:srgbClr>
                    </a:gs>
                    <a:gs pos="50000">
                      <a:srgbClr val="4261BC">
                        <a:alpha val="0"/>
                      </a:srgbClr>
                    </a:gs>
                    <a:gs pos="0">
                      <a:srgbClr val="B641B3">
                        <a:lumMod val="60000"/>
                        <a:lumOff val="40000"/>
                      </a:srgbClr>
                    </a:gs>
                    <a:gs pos="100000">
                      <a:srgbClr val="B641B3">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3" name="Freeform: Shape 132">
                <a:extLst>
                  <a:ext uri="{FF2B5EF4-FFF2-40B4-BE49-F238E27FC236}">
                    <a16:creationId xmlns:a16="http://schemas.microsoft.com/office/drawing/2014/main" id="{1F9F5A5E-2A8E-725C-3854-8AF4B0620D0F}"/>
                  </a:ext>
                </a:extLst>
              </p:cNvPr>
              <p:cNvSpPr/>
              <p:nvPr/>
            </p:nvSpPr>
            <p:spPr>
              <a:xfrm>
                <a:off x="4575239" y="2579941"/>
                <a:ext cx="3223194" cy="3183120"/>
              </a:xfrm>
              <a:custGeom>
                <a:avLst/>
                <a:gdLst>
                  <a:gd name="connsiteX0" fmla="*/ 2431079 w 3223194"/>
                  <a:gd name="connsiteY0" fmla="*/ 3058906 h 3183120"/>
                  <a:gd name="connsiteX1" fmla="*/ 2862096 w 3223194"/>
                  <a:gd name="connsiteY1" fmla="*/ 2109327 h 3183120"/>
                  <a:gd name="connsiteX2" fmla="*/ 3141779 w 3223194"/>
                  <a:gd name="connsiteY2" fmla="*/ 782570 h 3183120"/>
                  <a:gd name="connsiteX3" fmla="*/ 1926632 w 3223194"/>
                  <a:gd name="connsiteY3" fmla="*/ 577475 h 3183120"/>
                  <a:gd name="connsiteX4" fmla="*/ 457565 w 3223194"/>
                  <a:gd name="connsiteY4" fmla="*/ 59838 h 3183120"/>
                  <a:gd name="connsiteX5" fmla="*/ 127129 w 3223194"/>
                  <a:gd name="connsiteY5" fmla="*/ 1304526 h 3183120"/>
                  <a:gd name="connsiteX6" fmla="*/ 157519 w 3223194"/>
                  <a:gd name="connsiteY6" fmla="*/ 2949610 h 3183120"/>
                  <a:gd name="connsiteX7" fmla="*/ 1212307 w 3223194"/>
                  <a:gd name="connsiteY7" fmla="*/ 3004836 h 3183120"/>
                  <a:gd name="connsiteX8" fmla="*/ 2431002 w 3223194"/>
                  <a:gd name="connsiteY8" fmla="*/ 3058906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3194" h="3183120">
                    <a:moveTo>
                      <a:pt x="2431079" y="3058906"/>
                    </a:moveTo>
                    <a:cubicBezTo>
                      <a:pt x="2728888" y="2852731"/>
                      <a:pt x="2765372" y="2481646"/>
                      <a:pt x="2862096" y="2109327"/>
                    </a:cubicBezTo>
                    <a:cubicBezTo>
                      <a:pt x="2981343" y="1650080"/>
                      <a:pt x="3397011" y="1146327"/>
                      <a:pt x="3141779" y="782570"/>
                    </a:cubicBezTo>
                    <a:cubicBezTo>
                      <a:pt x="2935526" y="488695"/>
                      <a:pt x="2295712" y="673119"/>
                      <a:pt x="1926632" y="577475"/>
                    </a:cubicBezTo>
                    <a:cubicBezTo>
                      <a:pt x="1464608" y="457765"/>
                      <a:pt x="822016" y="-198865"/>
                      <a:pt x="457565" y="59838"/>
                    </a:cubicBezTo>
                    <a:cubicBezTo>
                      <a:pt x="166852" y="266168"/>
                      <a:pt x="221848" y="938146"/>
                      <a:pt x="127129" y="1304526"/>
                    </a:cubicBezTo>
                    <a:cubicBezTo>
                      <a:pt x="8113" y="1764776"/>
                      <a:pt x="-99178" y="2585930"/>
                      <a:pt x="157519" y="2949610"/>
                    </a:cubicBezTo>
                    <a:cubicBezTo>
                      <a:pt x="363849" y="3241942"/>
                      <a:pt x="844539" y="2909655"/>
                      <a:pt x="1212307" y="3004836"/>
                    </a:cubicBezTo>
                    <a:cubicBezTo>
                      <a:pt x="1667544" y="3122695"/>
                      <a:pt x="2068942" y="3309510"/>
                      <a:pt x="2431002" y="3058906"/>
                    </a:cubicBezTo>
                    <a:close/>
                  </a:path>
                </a:pathLst>
              </a:custGeom>
              <a:ln w="3175" cap="flat">
                <a:gradFill>
                  <a:gsLst>
                    <a:gs pos="75000">
                      <a:srgbClr val="4261BC">
                        <a:alpha val="0"/>
                      </a:srgbClr>
                    </a:gs>
                    <a:gs pos="25000">
                      <a:srgbClr val="4261BC">
                        <a:alpha val="0"/>
                      </a:srgbClr>
                    </a:gs>
                    <a:gs pos="50000">
                      <a:srgbClr val="4261BC">
                        <a:alpha val="0"/>
                      </a:srgbClr>
                    </a:gs>
                    <a:gs pos="0">
                      <a:srgbClr val="B641B3">
                        <a:lumMod val="60000"/>
                        <a:lumOff val="40000"/>
                      </a:srgbClr>
                    </a:gs>
                    <a:gs pos="100000">
                      <a:srgbClr val="B641B3">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4" name="Freeform: Shape 133">
                <a:extLst>
                  <a:ext uri="{FF2B5EF4-FFF2-40B4-BE49-F238E27FC236}">
                    <a16:creationId xmlns:a16="http://schemas.microsoft.com/office/drawing/2014/main" id="{B89BFA1D-69CA-924E-79FF-256F86D67238}"/>
                  </a:ext>
                </a:extLst>
              </p:cNvPr>
              <p:cNvSpPr/>
              <p:nvPr/>
            </p:nvSpPr>
            <p:spPr>
              <a:xfrm>
                <a:off x="4574616" y="2574268"/>
                <a:ext cx="3233910" cy="3186151"/>
              </a:xfrm>
              <a:custGeom>
                <a:avLst/>
                <a:gdLst>
                  <a:gd name="connsiteX0" fmla="*/ 2828318 w 3233910"/>
                  <a:gd name="connsiteY0" fmla="*/ 2109987 h 3186151"/>
                  <a:gd name="connsiteX1" fmla="*/ 3153201 w 3233910"/>
                  <a:gd name="connsiteY1" fmla="*/ 770580 h 3186151"/>
                  <a:gd name="connsiteX2" fmla="*/ 1908512 w 3233910"/>
                  <a:gd name="connsiteY2" fmla="*/ 626573 h 3186151"/>
                  <a:gd name="connsiteX3" fmla="*/ 402652 w 3233910"/>
                  <a:gd name="connsiteY3" fmla="*/ 60883 h 3186151"/>
                  <a:gd name="connsiteX4" fmla="*/ 170175 w 3233910"/>
                  <a:gd name="connsiteY4" fmla="*/ 1327014 h 3186151"/>
                  <a:gd name="connsiteX5" fmla="*/ 141404 w 3233910"/>
                  <a:gd name="connsiteY5" fmla="*/ 3023854 h 3186151"/>
                  <a:gd name="connsiteX6" fmla="*/ 1237458 w 3233910"/>
                  <a:gd name="connsiteY6" fmla="*/ 2967238 h 3186151"/>
                  <a:gd name="connsiteX7" fmla="*/ 2466180 w 3233910"/>
                  <a:gd name="connsiteY7" fmla="*/ 3069285 h 3186151"/>
                  <a:gd name="connsiteX8" fmla="*/ 2828318 w 3233910"/>
                  <a:gd name="connsiteY8" fmla="*/ 2110064 h 318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910" h="3186151">
                    <a:moveTo>
                      <a:pt x="2828318" y="2109987"/>
                    </a:moveTo>
                    <a:cubicBezTo>
                      <a:pt x="2950419" y="1638707"/>
                      <a:pt x="3419925" y="1135031"/>
                      <a:pt x="3153201" y="770580"/>
                    </a:cubicBezTo>
                    <a:cubicBezTo>
                      <a:pt x="2948182" y="490434"/>
                      <a:pt x="2270727" y="720366"/>
                      <a:pt x="1908512" y="626573"/>
                    </a:cubicBezTo>
                    <a:cubicBezTo>
                      <a:pt x="1433915" y="503624"/>
                      <a:pt x="768029" y="-210007"/>
                      <a:pt x="402652" y="60883"/>
                    </a:cubicBezTo>
                    <a:cubicBezTo>
                      <a:pt x="126286" y="265747"/>
                      <a:pt x="263197" y="968039"/>
                      <a:pt x="170175" y="1327014"/>
                    </a:cubicBezTo>
                    <a:cubicBezTo>
                      <a:pt x="47611" y="1799914"/>
                      <a:pt x="-127326" y="2658939"/>
                      <a:pt x="141404" y="3023854"/>
                    </a:cubicBezTo>
                    <a:cubicBezTo>
                      <a:pt x="346345" y="3302147"/>
                      <a:pt x="876786" y="2873831"/>
                      <a:pt x="1237458" y="2967238"/>
                    </a:cubicBezTo>
                    <a:cubicBezTo>
                      <a:pt x="1704727" y="3088336"/>
                      <a:pt x="2102963" y="3331072"/>
                      <a:pt x="2466180" y="3069285"/>
                    </a:cubicBezTo>
                    <a:cubicBezTo>
                      <a:pt x="2750877" y="2864112"/>
                      <a:pt x="2733445" y="2476289"/>
                      <a:pt x="2828318" y="2110064"/>
                    </a:cubicBezTo>
                    <a:close/>
                  </a:path>
                </a:pathLst>
              </a:custGeom>
              <a:ln w="3175" cap="flat">
                <a:gradFill>
                  <a:gsLst>
                    <a:gs pos="75000">
                      <a:srgbClr val="4261BC">
                        <a:alpha val="0"/>
                      </a:srgbClr>
                    </a:gs>
                    <a:gs pos="25000">
                      <a:srgbClr val="4261BC">
                        <a:alpha val="0"/>
                      </a:srgbClr>
                    </a:gs>
                    <a:gs pos="50000">
                      <a:srgbClr val="4261BC">
                        <a:alpha val="0"/>
                      </a:srgbClr>
                    </a:gs>
                    <a:gs pos="0">
                      <a:srgbClr val="B641B3">
                        <a:lumMod val="60000"/>
                        <a:lumOff val="40000"/>
                      </a:srgbClr>
                    </a:gs>
                    <a:gs pos="100000">
                      <a:srgbClr val="B641B3">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82" name="Graphic 5">
              <a:extLst>
                <a:ext uri="{FF2B5EF4-FFF2-40B4-BE49-F238E27FC236}">
                  <a16:creationId xmlns:a16="http://schemas.microsoft.com/office/drawing/2014/main" id="{6FAC9B1F-5814-3C26-DE9F-4E4E84009FAF}"/>
                </a:ext>
              </a:extLst>
            </p:cNvPr>
            <p:cNvGrpSpPr/>
            <p:nvPr/>
          </p:nvGrpSpPr>
          <p:grpSpPr>
            <a:xfrm rot="20743245">
              <a:off x="-1641318" y="712755"/>
              <a:ext cx="8683276" cy="5650143"/>
              <a:chOff x="3224705" y="2448010"/>
              <a:chExt cx="5745675" cy="3738674"/>
            </a:xfrm>
            <a:noFill/>
          </p:grpSpPr>
          <p:sp>
            <p:nvSpPr>
              <p:cNvPr id="96" name="Freeform: Shape 95">
                <a:extLst>
                  <a:ext uri="{FF2B5EF4-FFF2-40B4-BE49-F238E27FC236}">
                    <a16:creationId xmlns:a16="http://schemas.microsoft.com/office/drawing/2014/main" id="{9312B5DD-5587-88A7-51C6-D9CB9AB75FAB}"/>
                  </a:ext>
                </a:extLst>
              </p:cNvPr>
              <p:cNvSpPr/>
              <p:nvPr/>
            </p:nvSpPr>
            <p:spPr>
              <a:xfrm>
                <a:off x="3224705" y="2973429"/>
                <a:ext cx="4086746" cy="2988613"/>
              </a:xfrm>
              <a:custGeom>
                <a:avLst/>
                <a:gdLst>
                  <a:gd name="connsiteX0" fmla="*/ 3021857 w 4086746"/>
                  <a:gd name="connsiteY0" fmla="*/ 21082 h 2988613"/>
                  <a:gd name="connsiteX1" fmla="*/ 1949714 w 4086746"/>
                  <a:gd name="connsiteY1" fmla="*/ 140561 h 2988613"/>
                  <a:gd name="connsiteX2" fmla="*/ 17620 w 4086746"/>
                  <a:gd name="connsiteY2" fmla="*/ 326759 h 2988613"/>
                  <a:gd name="connsiteX3" fmla="*/ 1162808 w 4086746"/>
                  <a:gd name="connsiteY3" fmla="*/ 2051134 h 2988613"/>
                  <a:gd name="connsiteX4" fmla="*/ 2164991 w 4086746"/>
                  <a:gd name="connsiteY4" fmla="*/ 2546943 h 2988613"/>
                  <a:gd name="connsiteX5" fmla="*/ 3449172 w 4086746"/>
                  <a:gd name="connsiteY5" fmla="*/ 2922733 h 2988613"/>
                  <a:gd name="connsiteX6" fmla="*/ 3803596 w 4086746"/>
                  <a:gd name="connsiteY6" fmla="*/ 1748620 h 2988613"/>
                  <a:gd name="connsiteX7" fmla="*/ 3997970 w 4086746"/>
                  <a:gd name="connsiteY7" fmla="*/ 855117 h 2988613"/>
                  <a:gd name="connsiteX8" fmla="*/ 3021857 w 4086746"/>
                  <a:gd name="connsiteY8" fmla="*/ 21160 h 29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746" h="2988613">
                    <a:moveTo>
                      <a:pt x="3021857" y="21082"/>
                    </a:moveTo>
                    <a:cubicBezTo>
                      <a:pt x="2524275" y="34658"/>
                      <a:pt x="2338926" y="-88523"/>
                      <a:pt x="1949714" y="140561"/>
                    </a:cubicBezTo>
                    <a:cubicBezTo>
                      <a:pt x="1650594" y="316654"/>
                      <a:pt x="147126" y="-24349"/>
                      <a:pt x="17620" y="326759"/>
                    </a:cubicBezTo>
                    <a:cubicBezTo>
                      <a:pt x="-151995" y="786777"/>
                      <a:pt x="953624" y="1647191"/>
                      <a:pt x="1162808" y="2051134"/>
                    </a:cubicBezTo>
                    <a:cubicBezTo>
                      <a:pt x="1489850" y="2682542"/>
                      <a:pt x="1817123" y="2418671"/>
                      <a:pt x="2164991" y="2546943"/>
                    </a:cubicBezTo>
                    <a:cubicBezTo>
                      <a:pt x="2623313" y="2715940"/>
                      <a:pt x="3059267" y="3153822"/>
                      <a:pt x="3449172" y="2922733"/>
                    </a:cubicBezTo>
                    <a:cubicBezTo>
                      <a:pt x="3746441" y="2746562"/>
                      <a:pt x="3674708" y="2098108"/>
                      <a:pt x="3803596" y="1748620"/>
                    </a:cubicBezTo>
                    <a:cubicBezTo>
                      <a:pt x="3970588" y="1295698"/>
                      <a:pt x="4222272" y="1242631"/>
                      <a:pt x="3997970" y="855117"/>
                    </a:cubicBezTo>
                    <a:cubicBezTo>
                      <a:pt x="3822185" y="551446"/>
                      <a:pt x="3400038" y="10824"/>
                      <a:pt x="3021857" y="21160"/>
                    </a:cubicBezTo>
                    <a:close/>
                  </a:path>
                </a:pathLst>
              </a:custGeom>
              <a:ln w="3175" cap="flat">
                <a:gradFill>
                  <a:gsLst>
                    <a:gs pos="24600">
                      <a:srgbClr val="4261BC">
                        <a:alpha val="0"/>
                      </a:srgbClr>
                    </a:gs>
                    <a:gs pos="75000">
                      <a:srgbClr val="4261BC">
                        <a:alpha val="0"/>
                      </a:srgbClr>
                    </a:gs>
                    <a:gs pos="50000">
                      <a:srgbClr val="4261BC">
                        <a:alpha val="50000"/>
                      </a:srgbClr>
                    </a:gs>
                    <a:gs pos="0">
                      <a:srgbClr val="B641B3">
                        <a:lumMod val="60000"/>
                        <a:lumOff val="40000"/>
                      </a:srgbClr>
                    </a:gs>
                    <a:gs pos="100000">
                      <a:srgbClr val="B641B3">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7" name="Freeform: Shape 96">
                <a:extLst>
                  <a:ext uri="{FF2B5EF4-FFF2-40B4-BE49-F238E27FC236}">
                    <a16:creationId xmlns:a16="http://schemas.microsoft.com/office/drawing/2014/main" id="{FE040E6D-67A8-C45D-8B3C-96803A3475BC}"/>
                  </a:ext>
                </a:extLst>
              </p:cNvPr>
              <p:cNvSpPr/>
              <p:nvPr/>
            </p:nvSpPr>
            <p:spPr>
              <a:xfrm>
                <a:off x="3285345" y="2945042"/>
                <a:ext cx="4163768" cy="2979360"/>
              </a:xfrm>
              <a:custGeom>
                <a:avLst/>
                <a:gdLst>
                  <a:gd name="connsiteX0" fmla="*/ 3793170 w 4163768"/>
                  <a:gd name="connsiteY0" fmla="*/ 1782639 h 2979360"/>
                  <a:gd name="connsiteX1" fmla="*/ 4094681 w 4163768"/>
                  <a:gd name="connsiteY1" fmla="*/ 868155 h 2979360"/>
                  <a:gd name="connsiteX2" fmla="*/ 2987366 w 4163768"/>
                  <a:gd name="connsiteY2" fmla="*/ 28 h 2979360"/>
                  <a:gd name="connsiteX3" fmla="*/ 1885912 w 4163768"/>
                  <a:gd name="connsiteY3" fmla="*/ 197641 h 2979360"/>
                  <a:gd name="connsiteX4" fmla="*/ 15678 w 4163768"/>
                  <a:gd name="connsiteY4" fmla="*/ 437446 h 2979360"/>
                  <a:gd name="connsiteX5" fmla="*/ 1132404 w 4163768"/>
                  <a:gd name="connsiteY5" fmla="*/ 2066409 h 2979360"/>
                  <a:gd name="connsiteX6" fmla="*/ 2140990 w 4163768"/>
                  <a:gd name="connsiteY6" fmla="*/ 2635648 h 2979360"/>
                  <a:gd name="connsiteX7" fmla="*/ 3375266 w 4163768"/>
                  <a:gd name="connsiteY7" fmla="*/ 2903143 h 2979360"/>
                  <a:gd name="connsiteX8" fmla="*/ 3793247 w 4163768"/>
                  <a:gd name="connsiteY8" fmla="*/ 1782639 h 297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768" h="2979360">
                    <a:moveTo>
                      <a:pt x="3793170" y="1782639"/>
                    </a:moveTo>
                    <a:cubicBezTo>
                      <a:pt x="3948438" y="1338818"/>
                      <a:pt x="4315975" y="1250115"/>
                      <a:pt x="4094681" y="868155"/>
                    </a:cubicBezTo>
                    <a:cubicBezTo>
                      <a:pt x="3912417" y="553917"/>
                      <a:pt x="3371717" y="-4523"/>
                      <a:pt x="2987366" y="28"/>
                    </a:cubicBezTo>
                    <a:cubicBezTo>
                      <a:pt x="2503822" y="5735"/>
                      <a:pt x="2269030" y="-27894"/>
                      <a:pt x="1885912" y="197641"/>
                    </a:cubicBezTo>
                    <a:cubicBezTo>
                      <a:pt x="1575531" y="380291"/>
                      <a:pt x="141019" y="77932"/>
                      <a:pt x="15678" y="437446"/>
                    </a:cubicBezTo>
                    <a:cubicBezTo>
                      <a:pt x="-141132" y="887207"/>
                      <a:pt x="925072" y="1670179"/>
                      <a:pt x="1132404" y="2066409"/>
                    </a:cubicBezTo>
                    <a:cubicBezTo>
                      <a:pt x="1452196" y="2678688"/>
                      <a:pt x="1784560" y="2511310"/>
                      <a:pt x="2140990" y="2635648"/>
                    </a:cubicBezTo>
                    <a:cubicBezTo>
                      <a:pt x="2589439" y="2792072"/>
                      <a:pt x="2991608" y="3130376"/>
                      <a:pt x="3375266" y="2903143"/>
                    </a:cubicBezTo>
                    <a:cubicBezTo>
                      <a:pt x="3683333" y="2720725"/>
                      <a:pt x="3668215" y="2140071"/>
                      <a:pt x="3793247" y="1782639"/>
                    </a:cubicBezTo>
                    <a:close/>
                  </a:path>
                </a:pathLst>
              </a:custGeom>
              <a:ln w="3175" cap="flat">
                <a:gradFill>
                  <a:gsLst>
                    <a:gs pos="24600">
                      <a:srgbClr val="4261BC">
                        <a:alpha val="0"/>
                      </a:srgbClr>
                    </a:gs>
                    <a:gs pos="75000">
                      <a:srgbClr val="4261BC">
                        <a:alpha val="0"/>
                      </a:srgbClr>
                    </a:gs>
                    <a:gs pos="50000">
                      <a:srgbClr val="4261BC">
                        <a:alpha val="50000"/>
                      </a:srgbClr>
                    </a:gs>
                    <a:gs pos="0">
                      <a:srgbClr val="B641B3">
                        <a:lumMod val="60000"/>
                        <a:lumOff val="40000"/>
                      </a:srgbClr>
                    </a:gs>
                    <a:gs pos="100000">
                      <a:srgbClr val="B641B3">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8" name="Freeform: Shape 97">
                <a:extLst>
                  <a:ext uri="{FF2B5EF4-FFF2-40B4-BE49-F238E27FC236}">
                    <a16:creationId xmlns:a16="http://schemas.microsoft.com/office/drawing/2014/main" id="{60489317-ED58-5506-1767-73358E78583F}"/>
                  </a:ext>
                </a:extLst>
              </p:cNvPr>
              <p:cNvSpPr/>
              <p:nvPr/>
            </p:nvSpPr>
            <p:spPr>
              <a:xfrm>
                <a:off x="3345777" y="2895587"/>
                <a:ext cx="4247432" cy="2996098"/>
              </a:xfrm>
              <a:custGeom>
                <a:avLst/>
                <a:gdLst>
                  <a:gd name="connsiteX0" fmla="*/ 3783028 w 4247432"/>
                  <a:gd name="connsiteY0" fmla="*/ 1837724 h 2996098"/>
                  <a:gd name="connsiteX1" fmla="*/ 4191599 w 4247432"/>
                  <a:gd name="connsiteY1" fmla="*/ 902338 h 2996098"/>
                  <a:gd name="connsiteX2" fmla="*/ 2953081 w 4247432"/>
                  <a:gd name="connsiteY2" fmla="*/ 41 h 2996098"/>
                  <a:gd name="connsiteX3" fmla="*/ 1822318 w 4247432"/>
                  <a:gd name="connsiteY3" fmla="*/ 275790 h 2996098"/>
                  <a:gd name="connsiteX4" fmla="*/ 13867 w 4247432"/>
                  <a:gd name="connsiteY4" fmla="*/ 569202 h 2996098"/>
                  <a:gd name="connsiteX5" fmla="*/ 1102053 w 4247432"/>
                  <a:gd name="connsiteY5" fmla="*/ 2102675 h 2996098"/>
                  <a:gd name="connsiteX6" fmla="*/ 2117041 w 4247432"/>
                  <a:gd name="connsiteY6" fmla="*/ 2745420 h 2996098"/>
                  <a:gd name="connsiteX7" fmla="*/ 3301335 w 4247432"/>
                  <a:gd name="connsiteY7" fmla="*/ 2904699 h 2996098"/>
                  <a:gd name="connsiteX8" fmla="*/ 3782951 w 4247432"/>
                  <a:gd name="connsiteY8" fmla="*/ 1837724 h 29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7432" h="2996098">
                    <a:moveTo>
                      <a:pt x="3783028" y="1837724"/>
                    </a:moveTo>
                    <a:cubicBezTo>
                      <a:pt x="3926880" y="1403159"/>
                      <a:pt x="4410039" y="1278667"/>
                      <a:pt x="4191599" y="902338"/>
                    </a:cubicBezTo>
                    <a:cubicBezTo>
                      <a:pt x="4002856" y="577532"/>
                      <a:pt x="3343681" y="1506"/>
                      <a:pt x="2953081" y="41"/>
                    </a:cubicBezTo>
                    <a:cubicBezTo>
                      <a:pt x="2483575" y="-1733"/>
                      <a:pt x="2199342" y="53802"/>
                      <a:pt x="1822318" y="275790"/>
                    </a:cubicBezTo>
                    <a:cubicBezTo>
                      <a:pt x="1500752" y="465073"/>
                      <a:pt x="134888" y="201125"/>
                      <a:pt x="13867" y="569202"/>
                    </a:cubicBezTo>
                    <a:cubicBezTo>
                      <a:pt x="-130603" y="1008626"/>
                      <a:pt x="896726" y="1714158"/>
                      <a:pt x="1102053" y="2102675"/>
                    </a:cubicBezTo>
                    <a:cubicBezTo>
                      <a:pt x="1414672" y="2695824"/>
                      <a:pt x="1751896" y="2625171"/>
                      <a:pt x="2117041" y="2745420"/>
                    </a:cubicBezTo>
                    <a:cubicBezTo>
                      <a:pt x="2555309" y="2889658"/>
                      <a:pt x="2924002" y="3128075"/>
                      <a:pt x="3301335" y="2904699"/>
                    </a:cubicBezTo>
                    <a:cubicBezTo>
                      <a:pt x="3620201" y="2716033"/>
                      <a:pt x="3661930" y="2203256"/>
                      <a:pt x="3782951" y="1837724"/>
                    </a:cubicBezTo>
                    <a:close/>
                  </a:path>
                </a:pathLst>
              </a:custGeom>
              <a:ln w="3175" cap="flat">
                <a:gradFill>
                  <a:gsLst>
                    <a:gs pos="24600">
                      <a:srgbClr val="4261BC">
                        <a:alpha val="0"/>
                      </a:srgbClr>
                    </a:gs>
                    <a:gs pos="75000">
                      <a:srgbClr val="4261BC">
                        <a:alpha val="0"/>
                      </a:srgbClr>
                    </a:gs>
                    <a:gs pos="50000">
                      <a:srgbClr val="4261BC">
                        <a:alpha val="50000"/>
                      </a:srgbClr>
                    </a:gs>
                    <a:gs pos="0">
                      <a:srgbClr val="B641B3">
                        <a:lumMod val="60000"/>
                        <a:lumOff val="40000"/>
                      </a:srgbClr>
                    </a:gs>
                    <a:gs pos="100000">
                      <a:srgbClr val="B641B3">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9" name="Freeform: Shape 98">
                <a:extLst>
                  <a:ext uri="{FF2B5EF4-FFF2-40B4-BE49-F238E27FC236}">
                    <a16:creationId xmlns:a16="http://schemas.microsoft.com/office/drawing/2014/main" id="{08F065F6-F5F8-2F5A-EB42-C7880ACB4F54}"/>
                  </a:ext>
                </a:extLst>
              </p:cNvPr>
              <p:cNvSpPr/>
              <p:nvPr/>
            </p:nvSpPr>
            <p:spPr>
              <a:xfrm>
                <a:off x="3406170" y="2845727"/>
                <a:ext cx="4334890" cy="3021757"/>
              </a:xfrm>
              <a:custGeom>
                <a:avLst/>
                <a:gdLst>
                  <a:gd name="connsiteX0" fmla="*/ 3772848 w 4334890"/>
                  <a:gd name="connsiteY0" fmla="*/ 1893214 h 3021757"/>
                  <a:gd name="connsiteX1" fmla="*/ 4288557 w 4334890"/>
                  <a:gd name="connsiteY1" fmla="*/ 936924 h 3021757"/>
                  <a:gd name="connsiteX2" fmla="*/ 2918837 w 4334890"/>
                  <a:gd name="connsiteY2" fmla="*/ 381 h 3021757"/>
                  <a:gd name="connsiteX3" fmla="*/ 1758762 w 4334890"/>
                  <a:gd name="connsiteY3" fmla="*/ 354188 h 3021757"/>
                  <a:gd name="connsiteX4" fmla="*/ 12172 w 4334890"/>
                  <a:gd name="connsiteY4" fmla="*/ 701207 h 3021757"/>
                  <a:gd name="connsiteX5" fmla="*/ 1071897 w 4334890"/>
                  <a:gd name="connsiteY5" fmla="*/ 2139267 h 3021757"/>
                  <a:gd name="connsiteX6" fmla="*/ 2093286 w 4334890"/>
                  <a:gd name="connsiteY6" fmla="*/ 2855443 h 3021757"/>
                  <a:gd name="connsiteX7" fmla="*/ 3227676 w 4334890"/>
                  <a:gd name="connsiteY7" fmla="*/ 2906427 h 3021757"/>
                  <a:gd name="connsiteX8" fmla="*/ 3772926 w 4334890"/>
                  <a:gd name="connsiteY8" fmla="*/ 1893060 h 30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4890" h="3021757">
                    <a:moveTo>
                      <a:pt x="3772848" y="1893214"/>
                    </a:moveTo>
                    <a:cubicBezTo>
                      <a:pt x="3905671" y="1468137"/>
                      <a:pt x="4503989" y="1307701"/>
                      <a:pt x="4288557" y="936924"/>
                    </a:cubicBezTo>
                    <a:cubicBezTo>
                      <a:pt x="4093411" y="601629"/>
                      <a:pt x="3315684" y="8094"/>
                      <a:pt x="2918837" y="381"/>
                    </a:cubicBezTo>
                    <a:cubicBezTo>
                      <a:pt x="2463446" y="-8412"/>
                      <a:pt x="2129770" y="135826"/>
                      <a:pt x="1758762" y="354188"/>
                    </a:cubicBezTo>
                    <a:cubicBezTo>
                      <a:pt x="1425935" y="550027"/>
                      <a:pt x="128642" y="324415"/>
                      <a:pt x="12172" y="701207"/>
                    </a:cubicBezTo>
                    <a:cubicBezTo>
                      <a:pt x="-120342" y="1129987"/>
                      <a:pt x="868421" y="1758386"/>
                      <a:pt x="1071897" y="2139267"/>
                    </a:cubicBezTo>
                    <a:cubicBezTo>
                      <a:pt x="1377265" y="2713288"/>
                      <a:pt x="1719270" y="2739667"/>
                      <a:pt x="2093286" y="2855443"/>
                    </a:cubicBezTo>
                    <a:cubicBezTo>
                      <a:pt x="2521218" y="2987957"/>
                      <a:pt x="2856591" y="3126024"/>
                      <a:pt x="3227676" y="2906427"/>
                    </a:cubicBezTo>
                    <a:cubicBezTo>
                      <a:pt x="3557340" y="2711514"/>
                      <a:pt x="3656147" y="2266690"/>
                      <a:pt x="3772926" y="1893060"/>
                    </a:cubicBezTo>
                    <a:close/>
                  </a:path>
                </a:pathLst>
              </a:custGeom>
              <a:ln w="3175" cap="flat">
                <a:gradFill>
                  <a:gsLst>
                    <a:gs pos="24600">
                      <a:srgbClr val="4261BC">
                        <a:alpha val="0"/>
                      </a:srgbClr>
                    </a:gs>
                    <a:gs pos="75000">
                      <a:srgbClr val="4261BC">
                        <a:alpha val="0"/>
                      </a:srgbClr>
                    </a:gs>
                    <a:gs pos="50000">
                      <a:srgbClr val="4261BC">
                        <a:alpha val="50000"/>
                      </a:srgbClr>
                    </a:gs>
                    <a:gs pos="0">
                      <a:srgbClr val="B641B3">
                        <a:lumMod val="60000"/>
                        <a:lumOff val="40000"/>
                      </a:srgbClr>
                    </a:gs>
                    <a:gs pos="100000">
                      <a:srgbClr val="B641B3">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0" name="Freeform: Shape 99">
                <a:extLst>
                  <a:ext uri="{FF2B5EF4-FFF2-40B4-BE49-F238E27FC236}">
                    <a16:creationId xmlns:a16="http://schemas.microsoft.com/office/drawing/2014/main" id="{168A023A-BE61-4D1B-3828-EB5C308D3829}"/>
                  </a:ext>
                </a:extLst>
              </p:cNvPr>
              <p:cNvSpPr/>
              <p:nvPr/>
            </p:nvSpPr>
            <p:spPr>
              <a:xfrm>
                <a:off x="3466359" y="2795931"/>
                <a:ext cx="4425026" cy="3063471"/>
              </a:xfrm>
              <a:custGeom>
                <a:avLst/>
                <a:gdLst>
                  <a:gd name="connsiteX0" fmla="*/ 3762949 w 4425026"/>
                  <a:gd name="connsiteY0" fmla="*/ 1948641 h 3063471"/>
                  <a:gd name="connsiteX1" fmla="*/ 4385718 w 4425026"/>
                  <a:gd name="connsiteY1" fmla="*/ 971448 h 3063471"/>
                  <a:gd name="connsiteX2" fmla="*/ 2884795 w 4425026"/>
                  <a:gd name="connsiteY2" fmla="*/ 735 h 3063471"/>
                  <a:gd name="connsiteX3" fmla="*/ 1695410 w 4425026"/>
                  <a:gd name="connsiteY3" fmla="*/ 432677 h 3063471"/>
                  <a:gd name="connsiteX4" fmla="*/ 10603 w 4425026"/>
                  <a:gd name="connsiteY4" fmla="*/ 833304 h 3063471"/>
                  <a:gd name="connsiteX5" fmla="*/ 1041789 w 4425026"/>
                  <a:gd name="connsiteY5" fmla="*/ 2175951 h 3063471"/>
                  <a:gd name="connsiteX6" fmla="*/ 2069581 w 4425026"/>
                  <a:gd name="connsiteY6" fmla="*/ 2965634 h 3063471"/>
                  <a:gd name="connsiteX7" fmla="*/ 3154065 w 4425026"/>
                  <a:gd name="connsiteY7" fmla="*/ 2908401 h 3063471"/>
                  <a:gd name="connsiteX8" fmla="*/ 3762949 w 4425026"/>
                  <a:gd name="connsiteY8" fmla="*/ 1948564 h 30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026" h="3063471">
                    <a:moveTo>
                      <a:pt x="3762949" y="1948641"/>
                    </a:moveTo>
                    <a:cubicBezTo>
                      <a:pt x="3885128" y="1533127"/>
                      <a:pt x="4598295" y="1336594"/>
                      <a:pt x="4385718" y="971448"/>
                    </a:cubicBezTo>
                    <a:cubicBezTo>
                      <a:pt x="4184094" y="625586"/>
                      <a:pt x="3287967" y="14927"/>
                      <a:pt x="2884795" y="735"/>
                    </a:cubicBezTo>
                    <a:cubicBezTo>
                      <a:pt x="2443596" y="-14769"/>
                      <a:pt x="2060325" y="217863"/>
                      <a:pt x="1695410" y="432677"/>
                    </a:cubicBezTo>
                    <a:cubicBezTo>
                      <a:pt x="1351399" y="635150"/>
                      <a:pt x="122214" y="447718"/>
                      <a:pt x="10603" y="833304"/>
                    </a:cubicBezTo>
                    <a:cubicBezTo>
                      <a:pt x="-110418" y="1251362"/>
                      <a:pt x="840318" y="1802706"/>
                      <a:pt x="1041789" y="2175951"/>
                    </a:cubicBezTo>
                    <a:cubicBezTo>
                      <a:pt x="1339983" y="2730842"/>
                      <a:pt x="1686617" y="2854485"/>
                      <a:pt x="2069581" y="2965634"/>
                    </a:cubicBezTo>
                    <a:cubicBezTo>
                      <a:pt x="2487022" y="3086809"/>
                      <a:pt x="2789228" y="3124141"/>
                      <a:pt x="3154065" y="2908401"/>
                    </a:cubicBezTo>
                    <a:cubicBezTo>
                      <a:pt x="3494528" y="2707240"/>
                      <a:pt x="3650644" y="2330524"/>
                      <a:pt x="3762949" y="1948564"/>
                    </a:cubicBezTo>
                    <a:close/>
                  </a:path>
                </a:pathLst>
              </a:custGeom>
              <a:ln w="3175" cap="flat">
                <a:gradFill>
                  <a:gsLst>
                    <a:gs pos="24600">
                      <a:srgbClr val="4261BC">
                        <a:alpha val="0"/>
                      </a:srgbClr>
                    </a:gs>
                    <a:gs pos="75000">
                      <a:srgbClr val="4261BC">
                        <a:alpha val="0"/>
                      </a:srgbClr>
                    </a:gs>
                    <a:gs pos="50000">
                      <a:srgbClr val="4261BC">
                        <a:alpha val="50000"/>
                      </a:srgbClr>
                    </a:gs>
                    <a:gs pos="0">
                      <a:srgbClr val="B641B3">
                        <a:lumMod val="60000"/>
                        <a:lumOff val="40000"/>
                      </a:srgbClr>
                    </a:gs>
                    <a:gs pos="100000">
                      <a:srgbClr val="B641B3">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1" name="Freeform: Shape 100">
                <a:extLst>
                  <a:ext uri="{FF2B5EF4-FFF2-40B4-BE49-F238E27FC236}">
                    <a16:creationId xmlns:a16="http://schemas.microsoft.com/office/drawing/2014/main" id="{6915E524-0F0A-3A68-EAC6-EBA479BC806C}"/>
                  </a:ext>
                </a:extLst>
              </p:cNvPr>
              <p:cNvSpPr/>
              <p:nvPr/>
            </p:nvSpPr>
            <p:spPr>
              <a:xfrm>
                <a:off x="3526436" y="2746166"/>
                <a:ext cx="4516838" cy="3129085"/>
              </a:xfrm>
              <a:custGeom>
                <a:avLst/>
                <a:gdLst>
                  <a:gd name="connsiteX0" fmla="*/ 3753086 w 4516838"/>
                  <a:gd name="connsiteY0" fmla="*/ 2004037 h 3129085"/>
                  <a:gd name="connsiteX1" fmla="*/ 4482992 w 4516838"/>
                  <a:gd name="connsiteY1" fmla="*/ 1005942 h 3129085"/>
                  <a:gd name="connsiteX2" fmla="*/ 2850866 w 4516838"/>
                  <a:gd name="connsiteY2" fmla="*/ 1059 h 3129085"/>
                  <a:gd name="connsiteX3" fmla="*/ 1632171 w 4516838"/>
                  <a:gd name="connsiteY3" fmla="*/ 511136 h 3129085"/>
                  <a:gd name="connsiteX4" fmla="*/ 9147 w 4516838"/>
                  <a:gd name="connsiteY4" fmla="*/ 965447 h 3129085"/>
                  <a:gd name="connsiteX5" fmla="*/ 1011871 w 4516838"/>
                  <a:gd name="connsiteY5" fmla="*/ 2212681 h 3129085"/>
                  <a:gd name="connsiteX6" fmla="*/ 2046065 w 4516838"/>
                  <a:gd name="connsiteY6" fmla="*/ 3075871 h 3129085"/>
                  <a:gd name="connsiteX7" fmla="*/ 3080644 w 4516838"/>
                  <a:gd name="connsiteY7" fmla="*/ 2910345 h 3129085"/>
                  <a:gd name="connsiteX8" fmla="*/ 3753163 w 4516838"/>
                  <a:gd name="connsiteY8" fmla="*/ 2004114 h 31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838" h="3129085">
                    <a:moveTo>
                      <a:pt x="3753086" y="2004037"/>
                    </a:moveTo>
                    <a:cubicBezTo>
                      <a:pt x="3864928" y="1598166"/>
                      <a:pt x="4692561" y="1365534"/>
                      <a:pt x="4482992" y="1005942"/>
                    </a:cubicBezTo>
                    <a:cubicBezTo>
                      <a:pt x="4274888" y="649589"/>
                      <a:pt x="3260286" y="21962"/>
                      <a:pt x="2850866" y="1059"/>
                    </a:cubicBezTo>
                    <a:cubicBezTo>
                      <a:pt x="2423783" y="-20770"/>
                      <a:pt x="1990992" y="299870"/>
                      <a:pt x="1632171" y="511136"/>
                    </a:cubicBezTo>
                    <a:cubicBezTo>
                      <a:pt x="1276976" y="720166"/>
                      <a:pt x="115667" y="570837"/>
                      <a:pt x="9147" y="965447"/>
                    </a:cubicBezTo>
                    <a:cubicBezTo>
                      <a:pt x="-100767" y="1372553"/>
                      <a:pt x="812252" y="1847149"/>
                      <a:pt x="1011871" y="2212681"/>
                    </a:cubicBezTo>
                    <a:cubicBezTo>
                      <a:pt x="1302892" y="2748444"/>
                      <a:pt x="1654000" y="2969583"/>
                      <a:pt x="2046065" y="3075871"/>
                    </a:cubicBezTo>
                    <a:cubicBezTo>
                      <a:pt x="2452939" y="3186094"/>
                      <a:pt x="2721978" y="3122305"/>
                      <a:pt x="3080644" y="2910345"/>
                    </a:cubicBezTo>
                    <a:cubicBezTo>
                      <a:pt x="3431906" y="2702935"/>
                      <a:pt x="3645563" y="2394405"/>
                      <a:pt x="3753163" y="2004114"/>
                    </a:cubicBezTo>
                    <a:close/>
                  </a:path>
                </a:pathLst>
              </a:custGeom>
              <a:ln w="3175" cap="flat">
                <a:gradFill>
                  <a:gsLst>
                    <a:gs pos="24600">
                      <a:srgbClr val="4261BC">
                        <a:alpha val="0"/>
                      </a:srgbClr>
                    </a:gs>
                    <a:gs pos="75000">
                      <a:srgbClr val="4261BC">
                        <a:alpha val="0"/>
                      </a:srgbClr>
                    </a:gs>
                    <a:gs pos="50000">
                      <a:srgbClr val="4261BC">
                        <a:alpha val="50000"/>
                      </a:srgbClr>
                    </a:gs>
                    <a:gs pos="0">
                      <a:srgbClr val="B641B3">
                        <a:lumMod val="60000"/>
                        <a:lumOff val="40000"/>
                      </a:srgbClr>
                    </a:gs>
                    <a:gs pos="100000">
                      <a:srgbClr val="B641B3">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2" name="Freeform: Shape 101">
                <a:extLst>
                  <a:ext uri="{FF2B5EF4-FFF2-40B4-BE49-F238E27FC236}">
                    <a16:creationId xmlns:a16="http://schemas.microsoft.com/office/drawing/2014/main" id="{F0F11ACA-5EFE-BB7C-8072-10E9D9EFE14E}"/>
                  </a:ext>
                </a:extLst>
              </p:cNvPr>
              <p:cNvSpPr/>
              <p:nvPr/>
            </p:nvSpPr>
            <p:spPr>
              <a:xfrm>
                <a:off x="3586413" y="2696421"/>
                <a:ext cx="4609879" cy="3215724"/>
              </a:xfrm>
              <a:custGeom>
                <a:avLst/>
                <a:gdLst>
                  <a:gd name="connsiteX0" fmla="*/ 3743322 w 4609879"/>
                  <a:gd name="connsiteY0" fmla="*/ 2059413 h 3215724"/>
                  <a:gd name="connsiteX1" fmla="*/ 4580365 w 4609879"/>
                  <a:gd name="connsiteY1" fmla="*/ 1040414 h 3215724"/>
                  <a:gd name="connsiteX2" fmla="*/ 2817037 w 4609879"/>
                  <a:gd name="connsiteY2" fmla="*/ 1361 h 3215724"/>
                  <a:gd name="connsiteX3" fmla="*/ 1568955 w 4609879"/>
                  <a:gd name="connsiteY3" fmla="*/ 589575 h 3215724"/>
                  <a:gd name="connsiteX4" fmla="*/ 7791 w 4609879"/>
                  <a:gd name="connsiteY4" fmla="*/ 1097493 h 3215724"/>
                  <a:gd name="connsiteX5" fmla="*/ 981976 w 4609879"/>
                  <a:gd name="connsiteY5" fmla="*/ 2249313 h 3215724"/>
                  <a:gd name="connsiteX6" fmla="*/ 2022571 w 4609879"/>
                  <a:gd name="connsiteY6" fmla="*/ 3185934 h 3215724"/>
                  <a:gd name="connsiteX7" fmla="*/ 3007169 w 4609879"/>
                  <a:gd name="connsiteY7" fmla="*/ 2912190 h 3215724"/>
                  <a:gd name="connsiteX8" fmla="*/ 3743322 w 4609879"/>
                  <a:gd name="connsiteY8" fmla="*/ 2059567 h 32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9879" h="3215724">
                    <a:moveTo>
                      <a:pt x="3743322" y="2059413"/>
                    </a:moveTo>
                    <a:cubicBezTo>
                      <a:pt x="3845138" y="1663337"/>
                      <a:pt x="4786926" y="1394376"/>
                      <a:pt x="4580365" y="1040414"/>
                    </a:cubicBezTo>
                    <a:cubicBezTo>
                      <a:pt x="4365783" y="673495"/>
                      <a:pt x="3232782" y="29284"/>
                      <a:pt x="2817037" y="1361"/>
                    </a:cubicBezTo>
                    <a:cubicBezTo>
                      <a:pt x="2401292" y="-26560"/>
                      <a:pt x="1921836" y="381934"/>
                      <a:pt x="1568955" y="589575"/>
                    </a:cubicBezTo>
                    <a:cubicBezTo>
                      <a:pt x="1202498" y="805237"/>
                      <a:pt x="108757" y="693858"/>
                      <a:pt x="7791" y="1097493"/>
                    </a:cubicBezTo>
                    <a:cubicBezTo>
                      <a:pt x="-91324" y="1493568"/>
                      <a:pt x="784362" y="1891418"/>
                      <a:pt x="981976" y="2249313"/>
                    </a:cubicBezTo>
                    <a:cubicBezTo>
                      <a:pt x="1265746" y="2765947"/>
                      <a:pt x="1621328" y="3084968"/>
                      <a:pt x="2022571" y="3185934"/>
                    </a:cubicBezTo>
                    <a:cubicBezTo>
                      <a:pt x="2418724" y="3285589"/>
                      <a:pt x="2654827" y="3120217"/>
                      <a:pt x="3007169" y="2912190"/>
                    </a:cubicBezTo>
                    <a:cubicBezTo>
                      <a:pt x="3369229" y="2698533"/>
                      <a:pt x="3640813" y="2458265"/>
                      <a:pt x="3743322" y="2059567"/>
                    </a:cubicBezTo>
                    <a:close/>
                  </a:path>
                </a:pathLst>
              </a:custGeom>
              <a:ln w="3175" cap="flat">
                <a:gradFill>
                  <a:gsLst>
                    <a:gs pos="24600">
                      <a:srgbClr val="4261BC">
                        <a:alpha val="0"/>
                      </a:srgbClr>
                    </a:gs>
                    <a:gs pos="75000">
                      <a:srgbClr val="4261BC">
                        <a:alpha val="0"/>
                      </a:srgbClr>
                    </a:gs>
                    <a:gs pos="50000">
                      <a:srgbClr val="4261BC">
                        <a:alpha val="50000"/>
                      </a:srgbClr>
                    </a:gs>
                    <a:gs pos="0">
                      <a:srgbClr val="B641B3">
                        <a:lumMod val="60000"/>
                        <a:lumOff val="40000"/>
                      </a:srgbClr>
                    </a:gs>
                    <a:gs pos="100000">
                      <a:srgbClr val="B641B3">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3" name="Freeform: Shape 102">
                <a:extLst>
                  <a:ext uri="{FF2B5EF4-FFF2-40B4-BE49-F238E27FC236}">
                    <a16:creationId xmlns:a16="http://schemas.microsoft.com/office/drawing/2014/main" id="{5E34B160-E727-54E0-6103-24D52FD2231B}"/>
                  </a:ext>
                </a:extLst>
              </p:cNvPr>
              <p:cNvSpPr/>
              <p:nvPr/>
            </p:nvSpPr>
            <p:spPr>
              <a:xfrm>
                <a:off x="3646345" y="2646648"/>
                <a:ext cx="4703818" cy="3313713"/>
              </a:xfrm>
              <a:custGeom>
                <a:avLst/>
                <a:gdLst>
                  <a:gd name="connsiteX0" fmla="*/ 3733681 w 4703818"/>
                  <a:gd name="connsiteY0" fmla="*/ 2114893 h 3313713"/>
                  <a:gd name="connsiteX1" fmla="*/ 4677784 w 4703818"/>
                  <a:gd name="connsiteY1" fmla="*/ 1074915 h 3313713"/>
                  <a:gd name="connsiteX2" fmla="*/ 2783330 w 4703818"/>
                  <a:gd name="connsiteY2" fmla="*/ 1615 h 3313713"/>
                  <a:gd name="connsiteX3" fmla="*/ 1505937 w 4703818"/>
                  <a:gd name="connsiteY3" fmla="*/ 667886 h 3313713"/>
                  <a:gd name="connsiteX4" fmla="*/ 6557 w 4703818"/>
                  <a:gd name="connsiteY4" fmla="*/ 1229411 h 3313713"/>
                  <a:gd name="connsiteX5" fmla="*/ 952280 w 4703818"/>
                  <a:gd name="connsiteY5" fmla="*/ 2285819 h 3313713"/>
                  <a:gd name="connsiteX6" fmla="*/ 1999200 w 4703818"/>
                  <a:gd name="connsiteY6" fmla="*/ 3295947 h 3313713"/>
                  <a:gd name="connsiteX7" fmla="*/ 2933893 w 4703818"/>
                  <a:gd name="connsiteY7" fmla="*/ 2913910 h 3313713"/>
                  <a:gd name="connsiteX8" fmla="*/ 3733681 w 4703818"/>
                  <a:gd name="connsiteY8" fmla="*/ 2114816 h 33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818" h="3313713">
                    <a:moveTo>
                      <a:pt x="3733681" y="2114893"/>
                    </a:moveTo>
                    <a:cubicBezTo>
                      <a:pt x="3825777" y="1728690"/>
                      <a:pt x="4881491" y="1423323"/>
                      <a:pt x="4677784" y="1074915"/>
                    </a:cubicBezTo>
                    <a:cubicBezTo>
                      <a:pt x="4456722" y="697428"/>
                      <a:pt x="3205245" y="37019"/>
                      <a:pt x="2783330" y="1615"/>
                    </a:cubicBezTo>
                    <a:cubicBezTo>
                      <a:pt x="2384478" y="-31860"/>
                      <a:pt x="1852725" y="463871"/>
                      <a:pt x="1505937" y="667886"/>
                    </a:cubicBezTo>
                    <a:cubicBezTo>
                      <a:pt x="1128296" y="890105"/>
                      <a:pt x="101738" y="816675"/>
                      <a:pt x="6557" y="1229411"/>
                    </a:cubicBezTo>
                    <a:cubicBezTo>
                      <a:pt x="-82223" y="1614457"/>
                      <a:pt x="756517" y="1935560"/>
                      <a:pt x="952280" y="2285819"/>
                    </a:cubicBezTo>
                    <a:cubicBezTo>
                      <a:pt x="1228877" y="2783324"/>
                      <a:pt x="1588778" y="3200611"/>
                      <a:pt x="1999200" y="3295947"/>
                    </a:cubicBezTo>
                    <a:cubicBezTo>
                      <a:pt x="2384478" y="3385421"/>
                      <a:pt x="2587799" y="3118157"/>
                      <a:pt x="2933893" y="2913910"/>
                    </a:cubicBezTo>
                    <a:cubicBezTo>
                      <a:pt x="3306752" y="2694082"/>
                      <a:pt x="3636494" y="2522076"/>
                      <a:pt x="3733681" y="2114816"/>
                    </a:cubicBezTo>
                    <a:close/>
                  </a:path>
                </a:pathLst>
              </a:custGeom>
              <a:ln w="3175" cap="flat">
                <a:gradFill>
                  <a:gsLst>
                    <a:gs pos="24600">
                      <a:srgbClr val="4261BC">
                        <a:alpha val="0"/>
                      </a:srgbClr>
                    </a:gs>
                    <a:gs pos="75000">
                      <a:srgbClr val="4261BC">
                        <a:alpha val="0"/>
                      </a:srgbClr>
                    </a:gs>
                    <a:gs pos="50000">
                      <a:srgbClr val="4261BC">
                        <a:alpha val="50000"/>
                      </a:srgbClr>
                    </a:gs>
                    <a:gs pos="0">
                      <a:srgbClr val="B641B3">
                        <a:lumMod val="60000"/>
                        <a:lumOff val="40000"/>
                      </a:srgbClr>
                    </a:gs>
                    <a:gs pos="100000">
                      <a:srgbClr val="B641B3">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4" name="Freeform: Shape 103">
                <a:extLst>
                  <a:ext uri="{FF2B5EF4-FFF2-40B4-BE49-F238E27FC236}">
                    <a16:creationId xmlns:a16="http://schemas.microsoft.com/office/drawing/2014/main" id="{A69DC947-452A-7D38-0E10-030995FB1F77}"/>
                  </a:ext>
                </a:extLst>
              </p:cNvPr>
              <p:cNvSpPr/>
              <p:nvPr/>
            </p:nvSpPr>
            <p:spPr>
              <a:xfrm>
                <a:off x="3706188" y="2596973"/>
                <a:ext cx="4798420" cy="3416920"/>
              </a:xfrm>
              <a:custGeom>
                <a:avLst/>
                <a:gdLst>
                  <a:gd name="connsiteX0" fmla="*/ 3724051 w 4798420"/>
                  <a:gd name="connsiteY0" fmla="*/ 2170199 h 3416920"/>
                  <a:gd name="connsiteX1" fmla="*/ 4775292 w 4798420"/>
                  <a:gd name="connsiteY1" fmla="*/ 1109318 h 3416920"/>
                  <a:gd name="connsiteX2" fmla="*/ 2749635 w 4798420"/>
                  <a:gd name="connsiteY2" fmla="*/ 1848 h 3416920"/>
                  <a:gd name="connsiteX3" fmla="*/ 1442932 w 4798420"/>
                  <a:gd name="connsiteY3" fmla="*/ 746255 h 3416920"/>
                  <a:gd name="connsiteX4" fmla="*/ 5412 w 4798420"/>
                  <a:gd name="connsiteY4" fmla="*/ 1361387 h 3416920"/>
                  <a:gd name="connsiteX5" fmla="*/ 922596 w 4798420"/>
                  <a:gd name="connsiteY5" fmla="*/ 2322304 h 3416920"/>
                  <a:gd name="connsiteX6" fmla="*/ 1975918 w 4798420"/>
                  <a:gd name="connsiteY6" fmla="*/ 3405863 h 3416920"/>
                  <a:gd name="connsiteX7" fmla="*/ 2860706 w 4798420"/>
                  <a:gd name="connsiteY7" fmla="*/ 2915608 h 3416920"/>
                  <a:gd name="connsiteX8" fmla="*/ 3724129 w 4798420"/>
                  <a:gd name="connsiteY8" fmla="*/ 2170122 h 34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420" h="3416920">
                    <a:moveTo>
                      <a:pt x="3724051" y="2170199"/>
                    </a:moveTo>
                    <a:cubicBezTo>
                      <a:pt x="3806815" y="1793946"/>
                      <a:pt x="4975991" y="1452172"/>
                      <a:pt x="4775292" y="1109318"/>
                    </a:cubicBezTo>
                    <a:cubicBezTo>
                      <a:pt x="4547751" y="721341"/>
                      <a:pt x="3177798" y="45042"/>
                      <a:pt x="2749635" y="1848"/>
                    </a:cubicBezTo>
                    <a:cubicBezTo>
                      <a:pt x="2364821" y="-36950"/>
                      <a:pt x="1783627" y="545787"/>
                      <a:pt x="1442932" y="746255"/>
                    </a:cubicBezTo>
                    <a:cubicBezTo>
                      <a:pt x="1054030" y="975107"/>
                      <a:pt x="94192" y="939472"/>
                      <a:pt x="5412" y="1361387"/>
                    </a:cubicBezTo>
                    <a:cubicBezTo>
                      <a:pt x="-73263" y="1735248"/>
                      <a:pt x="728761" y="1979759"/>
                      <a:pt x="922596" y="2322304"/>
                    </a:cubicBezTo>
                    <a:cubicBezTo>
                      <a:pt x="1191943" y="2800681"/>
                      <a:pt x="1556163" y="3316697"/>
                      <a:pt x="1975918" y="3405863"/>
                    </a:cubicBezTo>
                    <a:cubicBezTo>
                      <a:pt x="2350320" y="3485463"/>
                      <a:pt x="2520860" y="3115999"/>
                      <a:pt x="2860706" y="2915608"/>
                    </a:cubicBezTo>
                    <a:cubicBezTo>
                      <a:pt x="3244364" y="2689532"/>
                      <a:pt x="3632649" y="2585944"/>
                      <a:pt x="3724129" y="2170122"/>
                    </a:cubicBezTo>
                    <a:close/>
                  </a:path>
                </a:pathLst>
              </a:custGeom>
              <a:ln w="3175" cap="flat">
                <a:gradFill>
                  <a:gsLst>
                    <a:gs pos="24600">
                      <a:srgbClr val="4261BC">
                        <a:alpha val="0"/>
                      </a:srgbClr>
                    </a:gs>
                    <a:gs pos="75000">
                      <a:srgbClr val="4261BC">
                        <a:alpha val="0"/>
                      </a:srgbClr>
                    </a:gs>
                    <a:gs pos="50000">
                      <a:srgbClr val="4261BC">
                        <a:alpha val="50000"/>
                      </a:srgbClr>
                    </a:gs>
                    <a:gs pos="0">
                      <a:srgbClr val="B641B3">
                        <a:lumMod val="60000"/>
                        <a:lumOff val="40000"/>
                      </a:srgbClr>
                    </a:gs>
                    <a:gs pos="100000">
                      <a:srgbClr val="B641B3">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5" name="Freeform: Shape 104">
                <a:extLst>
                  <a:ext uri="{FF2B5EF4-FFF2-40B4-BE49-F238E27FC236}">
                    <a16:creationId xmlns:a16="http://schemas.microsoft.com/office/drawing/2014/main" id="{4BA796FA-8A39-5DCA-8E5C-B620DBE2F90B}"/>
                  </a:ext>
                </a:extLst>
              </p:cNvPr>
              <p:cNvSpPr/>
              <p:nvPr/>
            </p:nvSpPr>
            <p:spPr>
              <a:xfrm>
                <a:off x="3765757" y="2547325"/>
                <a:ext cx="4893698" cy="3522930"/>
              </a:xfrm>
              <a:custGeom>
                <a:avLst/>
                <a:gdLst>
                  <a:gd name="connsiteX0" fmla="*/ 3714695 w 4893698"/>
                  <a:gd name="connsiteY0" fmla="*/ 2225478 h 3522930"/>
                  <a:gd name="connsiteX1" fmla="*/ 4872995 w 4893698"/>
                  <a:gd name="connsiteY1" fmla="*/ 1143693 h 3522930"/>
                  <a:gd name="connsiteX2" fmla="*/ 2716137 w 4893698"/>
                  <a:gd name="connsiteY2" fmla="*/ 2054 h 3522930"/>
                  <a:gd name="connsiteX3" fmla="*/ 1380123 w 4893698"/>
                  <a:gd name="connsiteY3" fmla="*/ 824596 h 3522930"/>
                  <a:gd name="connsiteX4" fmla="*/ 4386 w 4893698"/>
                  <a:gd name="connsiteY4" fmla="*/ 1493335 h 3522930"/>
                  <a:gd name="connsiteX5" fmla="*/ 893031 w 4893698"/>
                  <a:gd name="connsiteY5" fmla="*/ 2358840 h 3522930"/>
                  <a:gd name="connsiteX6" fmla="*/ 1952756 w 4893698"/>
                  <a:gd name="connsiteY6" fmla="*/ 3515905 h 3522930"/>
                  <a:gd name="connsiteX7" fmla="*/ 2787562 w 4893698"/>
                  <a:gd name="connsiteY7" fmla="*/ 2917357 h 3522930"/>
                  <a:gd name="connsiteX8" fmla="*/ 3714541 w 4893698"/>
                  <a:gd name="connsiteY8" fmla="*/ 2225478 h 352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698" h="3522930">
                    <a:moveTo>
                      <a:pt x="3714695" y="2225478"/>
                    </a:moveTo>
                    <a:cubicBezTo>
                      <a:pt x="3788357" y="1859175"/>
                      <a:pt x="5070764" y="1480917"/>
                      <a:pt x="4872995" y="1143693"/>
                    </a:cubicBezTo>
                    <a:cubicBezTo>
                      <a:pt x="4639053" y="745149"/>
                      <a:pt x="3150470" y="53347"/>
                      <a:pt x="2716137" y="2054"/>
                    </a:cubicBezTo>
                    <a:cubicBezTo>
                      <a:pt x="2345360" y="-41757"/>
                      <a:pt x="1714801" y="627676"/>
                      <a:pt x="1380123" y="824596"/>
                    </a:cubicBezTo>
                    <a:cubicBezTo>
                      <a:pt x="980036" y="1060081"/>
                      <a:pt x="86455" y="1062164"/>
                      <a:pt x="4386" y="1493335"/>
                    </a:cubicBezTo>
                    <a:cubicBezTo>
                      <a:pt x="-64647" y="1856012"/>
                      <a:pt x="701202" y="2023930"/>
                      <a:pt x="893031" y="2358840"/>
                    </a:cubicBezTo>
                    <a:cubicBezTo>
                      <a:pt x="1155205" y="2818087"/>
                      <a:pt x="1523590" y="3433219"/>
                      <a:pt x="1952756" y="3515905"/>
                    </a:cubicBezTo>
                    <a:cubicBezTo>
                      <a:pt x="2316282" y="3585942"/>
                      <a:pt x="2454040" y="3113968"/>
                      <a:pt x="2787562" y="2917357"/>
                    </a:cubicBezTo>
                    <a:cubicBezTo>
                      <a:pt x="3182018" y="2685033"/>
                      <a:pt x="3629232" y="2649938"/>
                      <a:pt x="3714541" y="2225478"/>
                    </a:cubicBezTo>
                    <a:close/>
                  </a:path>
                </a:pathLst>
              </a:custGeom>
              <a:ln w="3175" cap="flat">
                <a:gradFill>
                  <a:gsLst>
                    <a:gs pos="24600">
                      <a:srgbClr val="4261BC">
                        <a:alpha val="0"/>
                      </a:srgbClr>
                    </a:gs>
                    <a:gs pos="75000">
                      <a:srgbClr val="4261BC">
                        <a:alpha val="0"/>
                      </a:srgbClr>
                    </a:gs>
                    <a:gs pos="50000">
                      <a:srgbClr val="4261BC">
                        <a:alpha val="50000"/>
                      </a:srgbClr>
                    </a:gs>
                    <a:gs pos="0">
                      <a:srgbClr val="B641B3">
                        <a:lumMod val="60000"/>
                        <a:lumOff val="40000"/>
                      </a:srgbClr>
                    </a:gs>
                    <a:gs pos="100000">
                      <a:srgbClr val="B641B3">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6" name="Freeform: Shape 105">
                <a:extLst>
                  <a:ext uri="{FF2B5EF4-FFF2-40B4-BE49-F238E27FC236}">
                    <a16:creationId xmlns:a16="http://schemas.microsoft.com/office/drawing/2014/main" id="{3AD81064-0B0A-7E39-05F1-64F2690D7295}"/>
                  </a:ext>
                </a:extLst>
              </p:cNvPr>
              <p:cNvSpPr/>
              <p:nvPr/>
            </p:nvSpPr>
            <p:spPr>
              <a:xfrm>
                <a:off x="3825389" y="2497697"/>
                <a:ext cx="4989429" cy="3630406"/>
              </a:xfrm>
              <a:custGeom>
                <a:avLst/>
                <a:gdLst>
                  <a:gd name="connsiteX0" fmla="*/ 3705354 w 4989429"/>
                  <a:gd name="connsiteY0" fmla="*/ 2280737 h 3630406"/>
                  <a:gd name="connsiteX1" fmla="*/ 4970792 w 4989429"/>
                  <a:gd name="connsiteY1" fmla="*/ 1178049 h 3630406"/>
                  <a:gd name="connsiteX2" fmla="*/ 2682730 w 4989429"/>
                  <a:gd name="connsiteY2" fmla="*/ 2241 h 3630406"/>
                  <a:gd name="connsiteX3" fmla="*/ 1317406 w 4989429"/>
                  <a:gd name="connsiteY3" fmla="*/ 902918 h 3630406"/>
                  <a:gd name="connsiteX4" fmla="*/ 3453 w 4989429"/>
                  <a:gd name="connsiteY4" fmla="*/ 1625341 h 3630406"/>
                  <a:gd name="connsiteX5" fmla="*/ 863635 w 4989429"/>
                  <a:gd name="connsiteY5" fmla="*/ 2395433 h 3630406"/>
                  <a:gd name="connsiteX6" fmla="*/ 1929762 w 4989429"/>
                  <a:gd name="connsiteY6" fmla="*/ 3625929 h 3630406"/>
                  <a:gd name="connsiteX7" fmla="*/ 2714663 w 4989429"/>
                  <a:gd name="connsiteY7" fmla="*/ 2919163 h 3630406"/>
                  <a:gd name="connsiteX8" fmla="*/ 3705277 w 4989429"/>
                  <a:gd name="connsiteY8" fmla="*/ 2280814 h 363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429" h="3630406">
                    <a:moveTo>
                      <a:pt x="3705354" y="2280737"/>
                    </a:moveTo>
                    <a:cubicBezTo>
                      <a:pt x="3770145" y="1924384"/>
                      <a:pt x="5165629" y="1509720"/>
                      <a:pt x="4970792" y="1178049"/>
                    </a:cubicBezTo>
                    <a:cubicBezTo>
                      <a:pt x="4730370" y="769015"/>
                      <a:pt x="3123080" y="62173"/>
                      <a:pt x="2682730" y="2241"/>
                    </a:cubicBezTo>
                    <a:cubicBezTo>
                      <a:pt x="2325838" y="-46353"/>
                      <a:pt x="1645991" y="709546"/>
                      <a:pt x="1317406" y="902918"/>
                    </a:cubicBezTo>
                    <a:cubicBezTo>
                      <a:pt x="906058" y="1144960"/>
                      <a:pt x="78271" y="1184760"/>
                      <a:pt x="3453" y="1625341"/>
                    </a:cubicBezTo>
                    <a:cubicBezTo>
                      <a:pt x="-56171" y="1976757"/>
                      <a:pt x="673658" y="2068236"/>
                      <a:pt x="863635" y="2395433"/>
                    </a:cubicBezTo>
                    <a:cubicBezTo>
                      <a:pt x="1118636" y="2835628"/>
                      <a:pt x="1491186" y="3550339"/>
                      <a:pt x="1929762" y="3625929"/>
                    </a:cubicBezTo>
                    <a:cubicBezTo>
                      <a:pt x="2282335" y="3686709"/>
                      <a:pt x="2387313" y="3111917"/>
                      <a:pt x="2714663" y="2919163"/>
                    </a:cubicBezTo>
                    <a:cubicBezTo>
                      <a:pt x="3119918" y="2680592"/>
                      <a:pt x="3626525" y="2714067"/>
                      <a:pt x="3705277" y="2280814"/>
                    </a:cubicBezTo>
                    <a:close/>
                  </a:path>
                </a:pathLst>
              </a:custGeom>
              <a:ln w="3175" cap="flat">
                <a:gradFill>
                  <a:gsLst>
                    <a:gs pos="24600">
                      <a:srgbClr val="4261BC">
                        <a:alpha val="0"/>
                      </a:srgbClr>
                    </a:gs>
                    <a:gs pos="75000">
                      <a:srgbClr val="4261BC">
                        <a:alpha val="0"/>
                      </a:srgbClr>
                    </a:gs>
                    <a:gs pos="50000">
                      <a:srgbClr val="4261BC">
                        <a:alpha val="50000"/>
                      </a:srgbClr>
                    </a:gs>
                    <a:gs pos="0">
                      <a:srgbClr val="B641B3">
                        <a:lumMod val="60000"/>
                        <a:lumOff val="40000"/>
                      </a:srgbClr>
                    </a:gs>
                    <a:gs pos="100000">
                      <a:srgbClr val="B641B3">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7" name="Freeform: Shape 106">
                <a:extLst>
                  <a:ext uri="{FF2B5EF4-FFF2-40B4-BE49-F238E27FC236}">
                    <a16:creationId xmlns:a16="http://schemas.microsoft.com/office/drawing/2014/main" id="{F61E4E33-71AA-0579-F796-B5C84B08785B}"/>
                  </a:ext>
                </a:extLst>
              </p:cNvPr>
              <p:cNvSpPr/>
              <p:nvPr/>
            </p:nvSpPr>
            <p:spPr>
              <a:xfrm>
                <a:off x="3884910" y="2448010"/>
                <a:ext cx="5085470" cy="3738674"/>
              </a:xfrm>
              <a:custGeom>
                <a:avLst/>
                <a:gdLst>
                  <a:gd name="connsiteX0" fmla="*/ 5068621 w 5085470"/>
                  <a:gd name="connsiteY0" fmla="*/ 1212464 h 3738674"/>
                  <a:gd name="connsiteX1" fmla="*/ 2649357 w 5085470"/>
                  <a:gd name="connsiteY1" fmla="*/ 2408 h 3738674"/>
                  <a:gd name="connsiteX2" fmla="*/ 1254723 w 5085470"/>
                  <a:gd name="connsiteY2" fmla="*/ 981143 h 3738674"/>
                  <a:gd name="connsiteX3" fmla="*/ 2629 w 5085470"/>
                  <a:gd name="connsiteY3" fmla="*/ 1757174 h 3738674"/>
                  <a:gd name="connsiteX4" fmla="*/ 834273 w 5085470"/>
                  <a:gd name="connsiteY4" fmla="*/ 2431853 h 3738674"/>
                  <a:gd name="connsiteX5" fmla="*/ 1906801 w 5085470"/>
                  <a:gd name="connsiteY5" fmla="*/ 3735856 h 3738674"/>
                  <a:gd name="connsiteX6" fmla="*/ 2641798 w 5085470"/>
                  <a:gd name="connsiteY6" fmla="*/ 2920796 h 3738674"/>
                  <a:gd name="connsiteX7" fmla="*/ 3696046 w 5085470"/>
                  <a:gd name="connsiteY7" fmla="*/ 2336054 h 3738674"/>
                  <a:gd name="connsiteX8" fmla="*/ 5068621 w 5085470"/>
                  <a:gd name="connsiteY8" fmla="*/ 1212464 h 37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5470" h="3738674">
                    <a:moveTo>
                      <a:pt x="5068621" y="1212464"/>
                    </a:moveTo>
                    <a:cubicBezTo>
                      <a:pt x="4821720" y="792863"/>
                      <a:pt x="3095646" y="71519"/>
                      <a:pt x="2649357" y="2408"/>
                    </a:cubicBezTo>
                    <a:cubicBezTo>
                      <a:pt x="2306348" y="-50736"/>
                      <a:pt x="1577214" y="791397"/>
                      <a:pt x="1254723" y="981143"/>
                    </a:cubicBezTo>
                    <a:cubicBezTo>
                      <a:pt x="832190" y="1229819"/>
                      <a:pt x="69503" y="1307260"/>
                      <a:pt x="2629" y="1757174"/>
                    </a:cubicBezTo>
                    <a:cubicBezTo>
                      <a:pt x="-47970" y="2097406"/>
                      <a:pt x="646301" y="2112292"/>
                      <a:pt x="834273" y="2431853"/>
                    </a:cubicBezTo>
                    <a:cubicBezTo>
                      <a:pt x="1082023" y="2852919"/>
                      <a:pt x="1458738" y="3667825"/>
                      <a:pt x="1906801" y="3735856"/>
                    </a:cubicBezTo>
                    <a:cubicBezTo>
                      <a:pt x="2248499" y="3787689"/>
                      <a:pt x="2320695" y="3109771"/>
                      <a:pt x="2641798" y="2920796"/>
                    </a:cubicBezTo>
                    <a:cubicBezTo>
                      <a:pt x="3057851" y="2675977"/>
                      <a:pt x="3624313" y="2778024"/>
                      <a:pt x="3696046" y="2336054"/>
                    </a:cubicBezTo>
                    <a:cubicBezTo>
                      <a:pt x="3752276" y="1989652"/>
                      <a:pt x="5260450" y="1538503"/>
                      <a:pt x="5068621" y="1212464"/>
                    </a:cubicBezTo>
                    <a:close/>
                  </a:path>
                </a:pathLst>
              </a:custGeom>
              <a:ln w="3175" cap="flat">
                <a:gradFill>
                  <a:gsLst>
                    <a:gs pos="24600">
                      <a:srgbClr val="4261BC">
                        <a:alpha val="0"/>
                      </a:srgbClr>
                    </a:gs>
                    <a:gs pos="75000">
                      <a:srgbClr val="4261BC">
                        <a:alpha val="0"/>
                      </a:srgbClr>
                    </a:gs>
                    <a:gs pos="50000">
                      <a:srgbClr val="4261BC">
                        <a:alpha val="50000"/>
                      </a:srgbClr>
                    </a:gs>
                    <a:gs pos="0">
                      <a:srgbClr val="B641B3">
                        <a:lumMod val="60000"/>
                        <a:lumOff val="40000"/>
                      </a:srgbClr>
                    </a:gs>
                    <a:gs pos="100000">
                      <a:srgbClr val="B641B3">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83" name="Graphic 5">
              <a:extLst>
                <a:ext uri="{FF2B5EF4-FFF2-40B4-BE49-F238E27FC236}">
                  <a16:creationId xmlns:a16="http://schemas.microsoft.com/office/drawing/2014/main" id="{B59DA860-1A53-137E-13E4-82B6D107636E}"/>
                </a:ext>
              </a:extLst>
            </p:cNvPr>
            <p:cNvGrpSpPr/>
            <p:nvPr/>
          </p:nvGrpSpPr>
          <p:grpSpPr>
            <a:xfrm rot="753948">
              <a:off x="-682780" y="-299489"/>
              <a:ext cx="5854605" cy="7484643"/>
              <a:chOff x="4061078" y="1549502"/>
              <a:chExt cx="3873961" cy="4952549"/>
            </a:xfrm>
            <a:noFill/>
          </p:grpSpPr>
          <p:sp>
            <p:nvSpPr>
              <p:cNvPr id="84" name="Freeform: Shape 83">
                <a:extLst>
                  <a:ext uri="{FF2B5EF4-FFF2-40B4-BE49-F238E27FC236}">
                    <a16:creationId xmlns:a16="http://schemas.microsoft.com/office/drawing/2014/main" id="{BC856B0F-A9D2-E87C-3BE2-707B0D0A7734}"/>
                  </a:ext>
                </a:extLst>
              </p:cNvPr>
              <p:cNvSpPr/>
              <p:nvPr/>
            </p:nvSpPr>
            <p:spPr>
              <a:xfrm>
                <a:off x="4475868" y="1549502"/>
                <a:ext cx="3007008" cy="4952549"/>
              </a:xfrm>
              <a:custGeom>
                <a:avLst/>
                <a:gdLst>
                  <a:gd name="connsiteX0" fmla="*/ 2976817 w 3007008"/>
                  <a:gd name="connsiteY0" fmla="*/ 2669180 h 4952549"/>
                  <a:gd name="connsiteX1" fmla="*/ 2432801 w 3007008"/>
                  <a:gd name="connsiteY1" fmla="*/ 1308330 h 4952549"/>
                  <a:gd name="connsiteX2" fmla="*/ 1795840 w 3007008"/>
                  <a:gd name="connsiteY2" fmla="*/ 7 h 4952549"/>
                  <a:gd name="connsiteX3" fmla="*/ 437072 w 3007008"/>
                  <a:gd name="connsiteY3" fmla="*/ 1607682 h 4952549"/>
                  <a:gd name="connsiteX4" fmla="*/ 310112 w 3007008"/>
                  <a:gd name="connsiteY4" fmla="*/ 2718545 h 4952549"/>
                  <a:gd name="connsiteX5" fmla="*/ 413007 w 3007008"/>
                  <a:gd name="connsiteY5" fmla="*/ 3875302 h 4952549"/>
                  <a:gd name="connsiteX6" fmla="*/ 1776248 w 3007008"/>
                  <a:gd name="connsiteY6" fmla="*/ 4952536 h 4952549"/>
                  <a:gd name="connsiteX7" fmla="*/ 2522815 w 3007008"/>
                  <a:gd name="connsiteY7" fmla="*/ 3870057 h 4952549"/>
                  <a:gd name="connsiteX8" fmla="*/ 2976817 w 3007008"/>
                  <a:gd name="connsiteY8" fmla="*/ 2669180 h 495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008" h="4952549">
                    <a:moveTo>
                      <a:pt x="2976817" y="2669180"/>
                    </a:moveTo>
                    <a:cubicBezTo>
                      <a:pt x="2795478" y="2205613"/>
                      <a:pt x="2780206" y="1596883"/>
                      <a:pt x="2432801" y="1308330"/>
                    </a:cubicBezTo>
                    <a:cubicBezTo>
                      <a:pt x="2165768" y="1086497"/>
                      <a:pt x="2170087" y="2861"/>
                      <a:pt x="1795840" y="7"/>
                    </a:cubicBezTo>
                    <a:cubicBezTo>
                      <a:pt x="1305585" y="-3772"/>
                      <a:pt x="857599" y="1434442"/>
                      <a:pt x="437072" y="1607682"/>
                    </a:cubicBezTo>
                    <a:cubicBezTo>
                      <a:pt x="-439463" y="1968739"/>
                      <a:pt x="265838" y="2328563"/>
                      <a:pt x="310112" y="2718545"/>
                    </a:cubicBezTo>
                    <a:cubicBezTo>
                      <a:pt x="365185" y="3203940"/>
                      <a:pt x="63519" y="3586749"/>
                      <a:pt x="413007" y="3875302"/>
                    </a:cubicBezTo>
                    <a:cubicBezTo>
                      <a:pt x="679500" y="4095361"/>
                      <a:pt x="1403775" y="4949682"/>
                      <a:pt x="1776248" y="4952536"/>
                    </a:cubicBezTo>
                    <a:cubicBezTo>
                      <a:pt x="2258944" y="4956238"/>
                      <a:pt x="2234184" y="4212294"/>
                      <a:pt x="2522815" y="3870057"/>
                    </a:cubicBezTo>
                    <a:cubicBezTo>
                      <a:pt x="2749045" y="3601790"/>
                      <a:pt x="3114576" y="3021444"/>
                      <a:pt x="2976817" y="2669180"/>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5" name="Freeform: Shape 84">
                <a:extLst>
                  <a:ext uri="{FF2B5EF4-FFF2-40B4-BE49-F238E27FC236}">
                    <a16:creationId xmlns:a16="http://schemas.microsoft.com/office/drawing/2014/main" id="{2CBD53C1-934C-47D3-7E4C-107E25A070DF}"/>
                  </a:ext>
                </a:extLst>
              </p:cNvPr>
              <p:cNvSpPr/>
              <p:nvPr/>
            </p:nvSpPr>
            <p:spPr>
              <a:xfrm>
                <a:off x="4482456" y="1627788"/>
                <a:ext cx="3018571" cy="4778052"/>
              </a:xfrm>
              <a:custGeom>
                <a:avLst/>
                <a:gdLst>
                  <a:gd name="connsiteX0" fmla="*/ 1752691 w 3018571"/>
                  <a:gd name="connsiteY0" fmla="*/ 4776677 h 4778052"/>
                  <a:gd name="connsiteX1" fmla="*/ 2591277 w 3018571"/>
                  <a:gd name="connsiteY1" fmla="*/ 3811826 h 4778052"/>
                  <a:gd name="connsiteX2" fmla="*/ 2984730 w 3018571"/>
                  <a:gd name="connsiteY2" fmla="*/ 2584107 h 4778052"/>
                  <a:gd name="connsiteX3" fmla="*/ 2466168 w 3018571"/>
                  <a:gd name="connsiteY3" fmla="*/ 1202817 h 4778052"/>
                  <a:gd name="connsiteX4" fmla="*/ 1720373 w 3018571"/>
                  <a:gd name="connsiteY4" fmla="*/ 11 h 4778052"/>
                  <a:gd name="connsiteX5" fmla="*/ 440974 w 3018571"/>
                  <a:gd name="connsiteY5" fmla="*/ 1547522 h 4778052"/>
                  <a:gd name="connsiteX6" fmla="*/ 238116 w 3018571"/>
                  <a:gd name="connsiteY6" fmla="*/ 2690858 h 4778052"/>
                  <a:gd name="connsiteX7" fmla="*/ 359985 w 3018571"/>
                  <a:gd name="connsiteY7" fmla="*/ 3853863 h 4778052"/>
                  <a:gd name="connsiteX8" fmla="*/ 1752691 w 3018571"/>
                  <a:gd name="connsiteY8" fmla="*/ 4776754 h 477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571" h="4778052">
                    <a:moveTo>
                      <a:pt x="1752691" y="4776677"/>
                    </a:moveTo>
                    <a:cubicBezTo>
                      <a:pt x="2216181" y="4812235"/>
                      <a:pt x="2306966" y="4149435"/>
                      <a:pt x="2591277" y="3811826"/>
                    </a:cubicBezTo>
                    <a:cubicBezTo>
                      <a:pt x="2825220" y="3533917"/>
                      <a:pt x="3119172" y="2944162"/>
                      <a:pt x="2984730" y="2584107"/>
                    </a:cubicBezTo>
                    <a:cubicBezTo>
                      <a:pt x="2815579" y="2131107"/>
                      <a:pt x="2808174" y="1486896"/>
                      <a:pt x="2466168" y="1202817"/>
                    </a:cubicBezTo>
                    <a:cubicBezTo>
                      <a:pt x="2189185" y="972730"/>
                      <a:pt x="2101099" y="-3845"/>
                      <a:pt x="1720373" y="11"/>
                    </a:cubicBezTo>
                    <a:cubicBezTo>
                      <a:pt x="1244079" y="4794"/>
                      <a:pt x="830648" y="1354614"/>
                      <a:pt x="440974" y="1547522"/>
                    </a:cubicBezTo>
                    <a:cubicBezTo>
                      <a:pt x="-382030" y="1955091"/>
                      <a:pt x="190216" y="2298408"/>
                      <a:pt x="238116" y="2690858"/>
                    </a:cubicBezTo>
                    <a:cubicBezTo>
                      <a:pt x="294422" y="3162909"/>
                      <a:pt x="16205" y="3569861"/>
                      <a:pt x="359985" y="3853863"/>
                    </a:cubicBezTo>
                    <a:cubicBezTo>
                      <a:pt x="635965" y="4081944"/>
                      <a:pt x="1362169" y="4746827"/>
                      <a:pt x="1752691" y="4776754"/>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6" name="Freeform: Shape 85">
                <a:extLst>
                  <a:ext uri="{FF2B5EF4-FFF2-40B4-BE49-F238E27FC236}">
                    <a16:creationId xmlns:a16="http://schemas.microsoft.com/office/drawing/2014/main" id="{63F97E3E-D250-375A-4F20-7C8FBA3814C3}"/>
                  </a:ext>
                </a:extLst>
              </p:cNvPr>
              <p:cNvSpPr/>
              <p:nvPr/>
            </p:nvSpPr>
            <p:spPr>
              <a:xfrm>
                <a:off x="4484173" y="1705758"/>
                <a:ext cx="3036493" cy="4605873"/>
              </a:xfrm>
              <a:custGeom>
                <a:avLst/>
                <a:gdLst>
                  <a:gd name="connsiteX0" fmla="*/ 1734082 w 3036493"/>
                  <a:gd name="connsiteY0" fmla="*/ 4601058 h 4605873"/>
                  <a:gd name="connsiteX1" fmla="*/ 2664764 w 3036493"/>
                  <a:gd name="connsiteY1" fmla="*/ 3753833 h 4605873"/>
                  <a:gd name="connsiteX2" fmla="*/ 2997591 w 3036493"/>
                  <a:gd name="connsiteY2" fmla="*/ 2499272 h 4605873"/>
                  <a:gd name="connsiteX3" fmla="*/ 2504559 w 3036493"/>
                  <a:gd name="connsiteY3" fmla="*/ 1097465 h 4605873"/>
                  <a:gd name="connsiteX4" fmla="*/ 1649930 w 3036493"/>
                  <a:gd name="connsiteY4" fmla="*/ 100 h 4605873"/>
                  <a:gd name="connsiteX5" fmla="*/ 449901 w 3036493"/>
                  <a:gd name="connsiteY5" fmla="*/ 1487524 h 4605873"/>
                  <a:gd name="connsiteX6" fmla="*/ 171221 w 3036493"/>
                  <a:gd name="connsiteY6" fmla="*/ 2663410 h 4605873"/>
                  <a:gd name="connsiteX7" fmla="*/ 311988 w 3036493"/>
                  <a:gd name="connsiteY7" fmla="*/ 3832586 h 4605873"/>
                  <a:gd name="connsiteX8" fmla="*/ 1734159 w 3036493"/>
                  <a:gd name="connsiteY8" fmla="*/ 4601135 h 46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493" h="4605873">
                    <a:moveTo>
                      <a:pt x="1734082" y="4601058"/>
                    </a:moveTo>
                    <a:cubicBezTo>
                      <a:pt x="2177440" y="4664460"/>
                      <a:pt x="2384618" y="4086814"/>
                      <a:pt x="2664764" y="3753833"/>
                    </a:cubicBezTo>
                    <a:cubicBezTo>
                      <a:pt x="2906420" y="3466283"/>
                      <a:pt x="3128562" y="2867271"/>
                      <a:pt x="2997591" y="2499272"/>
                    </a:cubicBezTo>
                    <a:cubicBezTo>
                      <a:pt x="2840240" y="2056917"/>
                      <a:pt x="2841089" y="1377070"/>
                      <a:pt x="2504559" y="1097465"/>
                    </a:cubicBezTo>
                    <a:cubicBezTo>
                      <a:pt x="2217549" y="859048"/>
                      <a:pt x="2037290" y="-10699"/>
                      <a:pt x="1649930" y="100"/>
                    </a:cubicBezTo>
                    <a:cubicBezTo>
                      <a:pt x="1187597" y="12981"/>
                      <a:pt x="808491" y="1275410"/>
                      <a:pt x="449901" y="1487524"/>
                    </a:cubicBezTo>
                    <a:cubicBezTo>
                      <a:pt x="-320113" y="1942838"/>
                      <a:pt x="120622" y="2268337"/>
                      <a:pt x="171221" y="2663410"/>
                    </a:cubicBezTo>
                    <a:cubicBezTo>
                      <a:pt x="229996" y="3121963"/>
                      <a:pt x="-26007" y="3553212"/>
                      <a:pt x="311988" y="3832586"/>
                    </a:cubicBezTo>
                    <a:cubicBezTo>
                      <a:pt x="597533" y="4068688"/>
                      <a:pt x="1324122" y="4542514"/>
                      <a:pt x="1734159" y="4601135"/>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7" name="Freeform: Shape 86">
                <a:extLst>
                  <a:ext uri="{FF2B5EF4-FFF2-40B4-BE49-F238E27FC236}">
                    <a16:creationId xmlns:a16="http://schemas.microsoft.com/office/drawing/2014/main" id="{8C4A61C3-0F66-EF63-D745-D8255DCCFBDE}"/>
                  </a:ext>
                </a:extLst>
              </p:cNvPr>
              <p:cNvSpPr/>
              <p:nvPr/>
            </p:nvSpPr>
            <p:spPr>
              <a:xfrm>
                <a:off x="4477865" y="1783678"/>
                <a:ext cx="3064583" cy="4435839"/>
              </a:xfrm>
              <a:custGeom>
                <a:avLst/>
                <a:gdLst>
                  <a:gd name="connsiteX0" fmla="*/ 1723421 w 3064583"/>
                  <a:gd name="connsiteY0" fmla="*/ 4425487 h 4435839"/>
                  <a:gd name="connsiteX1" fmla="*/ 2746122 w 3064583"/>
                  <a:gd name="connsiteY1" fmla="*/ 3695890 h 4435839"/>
                  <a:gd name="connsiteX2" fmla="*/ 3018400 w 3064583"/>
                  <a:gd name="connsiteY2" fmla="*/ 2414487 h 4435839"/>
                  <a:gd name="connsiteX3" fmla="*/ 2550822 w 3064583"/>
                  <a:gd name="connsiteY3" fmla="*/ 992240 h 4435839"/>
                  <a:gd name="connsiteX4" fmla="*/ 1587359 w 3064583"/>
                  <a:gd name="connsiteY4" fmla="*/ 315 h 4435839"/>
                  <a:gd name="connsiteX5" fmla="*/ 466700 w 3064583"/>
                  <a:gd name="connsiteY5" fmla="*/ 1427576 h 4435839"/>
                  <a:gd name="connsiteX6" fmla="*/ 112198 w 3064583"/>
                  <a:gd name="connsiteY6" fmla="*/ 2635935 h 4435839"/>
                  <a:gd name="connsiteX7" fmla="*/ 271940 w 3064583"/>
                  <a:gd name="connsiteY7" fmla="*/ 3811281 h 4435839"/>
                  <a:gd name="connsiteX8" fmla="*/ 1723498 w 3064583"/>
                  <a:gd name="connsiteY8" fmla="*/ 4425487 h 44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583" h="4435839">
                    <a:moveTo>
                      <a:pt x="1723421" y="4425487"/>
                    </a:moveTo>
                    <a:cubicBezTo>
                      <a:pt x="2146185" y="4513187"/>
                      <a:pt x="2470296" y="4024167"/>
                      <a:pt x="2746122" y="3695890"/>
                    </a:cubicBezTo>
                    <a:cubicBezTo>
                      <a:pt x="2995492" y="3398699"/>
                      <a:pt x="3145592" y="2790508"/>
                      <a:pt x="3018400" y="2414487"/>
                    </a:cubicBezTo>
                    <a:cubicBezTo>
                      <a:pt x="2872465" y="1983084"/>
                      <a:pt x="2881952" y="1267371"/>
                      <a:pt x="2550822" y="992240"/>
                    </a:cubicBezTo>
                    <a:cubicBezTo>
                      <a:pt x="2253785" y="745493"/>
                      <a:pt x="1981275" y="-17734"/>
                      <a:pt x="1587359" y="315"/>
                    </a:cubicBezTo>
                    <a:cubicBezTo>
                      <a:pt x="1138987" y="20832"/>
                      <a:pt x="794205" y="1197181"/>
                      <a:pt x="466700" y="1427576"/>
                    </a:cubicBezTo>
                    <a:cubicBezTo>
                      <a:pt x="-250479" y="1932100"/>
                      <a:pt x="58205" y="2238316"/>
                      <a:pt x="112198" y="2635935"/>
                    </a:cubicBezTo>
                    <a:cubicBezTo>
                      <a:pt x="172593" y="3081144"/>
                      <a:pt x="-60347" y="3536534"/>
                      <a:pt x="271940" y="3811281"/>
                    </a:cubicBezTo>
                    <a:cubicBezTo>
                      <a:pt x="566972" y="4055483"/>
                      <a:pt x="1293253" y="4336245"/>
                      <a:pt x="1723498" y="4425487"/>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8" name="Freeform: Shape 87">
                <a:extLst>
                  <a:ext uri="{FF2B5EF4-FFF2-40B4-BE49-F238E27FC236}">
                    <a16:creationId xmlns:a16="http://schemas.microsoft.com/office/drawing/2014/main" id="{8A68AACE-9046-D10F-CB63-4C448FAFA081}"/>
                  </a:ext>
                </a:extLst>
              </p:cNvPr>
              <p:cNvSpPr/>
              <p:nvPr/>
            </p:nvSpPr>
            <p:spPr>
              <a:xfrm>
                <a:off x="4460130" y="1861400"/>
                <a:ext cx="3107969" cy="4268490"/>
              </a:xfrm>
              <a:custGeom>
                <a:avLst/>
                <a:gdLst>
                  <a:gd name="connsiteX0" fmla="*/ 1724263 w 3107969"/>
                  <a:gd name="connsiteY0" fmla="*/ 4250116 h 4268490"/>
                  <a:gd name="connsiteX1" fmla="*/ 2838983 w 3107969"/>
                  <a:gd name="connsiteY1" fmla="*/ 3638145 h 4268490"/>
                  <a:gd name="connsiteX2" fmla="*/ 3050712 w 3107969"/>
                  <a:gd name="connsiteY2" fmla="*/ 2329900 h 4268490"/>
                  <a:gd name="connsiteX3" fmla="*/ 2608666 w 3107969"/>
                  <a:gd name="connsiteY3" fmla="*/ 887212 h 4268490"/>
                  <a:gd name="connsiteX4" fmla="*/ 1536291 w 3107969"/>
                  <a:gd name="connsiteY4" fmla="*/ 728 h 4268490"/>
                  <a:gd name="connsiteX5" fmla="*/ 495001 w 3107969"/>
                  <a:gd name="connsiteY5" fmla="*/ 1367826 h 4268490"/>
                  <a:gd name="connsiteX6" fmla="*/ 64601 w 3107969"/>
                  <a:gd name="connsiteY6" fmla="*/ 2608657 h 4268490"/>
                  <a:gd name="connsiteX7" fmla="*/ 243317 w 3107969"/>
                  <a:gd name="connsiteY7" fmla="*/ 3790251 h 4268490"/>
                  <a:gd name="connsiteX8" fmla="*/ 1724340 w 3107969"/>
                  <a:gd name="connsiteY8" fmla="*/ 4250116 h 426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7969" h="4268490">
                    <a:moveTo>
                      <a:pt x="1724263" y="4250116"/>
                    </a:moveTo>
                    <a:cubicBezTo>
                      <a:pt x="2126510" y="4359027"/>
                      <a:pt x="2567400" y="3961794"/>
                      <a:pt x="2838983" y="3638145"/>
                    </a:cubicBezTo>
                    <a:cubicBezTo>
                      <a:pt x="3096066" y="3331235"/>
                      <a:pt x="3173893" y="2714020"/>
                      <a:pt x="3050712" y="2329900"/>
                    </a:cubicBezTo>
                    <a:cubicBezTo>
                      <a:pt x="2915808" y="1909528"/>
                      <a:pt x="2934396" y="1157793"/>
                      <a:pt x="2608666" y="887212"/>
                    </a:cubicBezTo>
                    <a:cubicBezTo>
                      <a:pt x="2301601" y="632135"/>
                      <a:pt x="1936918" y="-24880"/>
                      <a:pt x="1536291" y="728"/>
                    </a:cubicBezTo>
                    <a:cubicBezTo>
                      <a:pt x="1101957" y="28496"/>
                      <a:pt x="791576" y="1119844"/>
                      <a:pt x="495001" y="1367826"/>
                    </a:cubicBezTo>
                    <a:cubicBezTo>
                      <a:pt x="-169265" y="1923180"/>
                      <a:pt x="7215" y="2208570"/>
                      <a:pt x="64601" y="2608657"/>
                    </a:cubicBezTo>
                    <a:cubicBezTo>
                      <a:pt x="126539" y="3040445"/>
                      <a:pt x="-83262" y="3520055"/>
                      <a:pt x="243317" y="3790251"/>
                    </a:cubicBezTo>
                    <a:cubicBezTo>
                      <a:pt x="547914" y="4042475"/>
                      <a:pt x="1273500" y="4128092"/>
                      <a:pt x="1724340" y="4250116"/>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9" name="Freeform: Shape 88">
                <a:extLst>
                  <a:ext uri="{FF2B5EF4-FFF2-40B4-BE49-F238E27FC236}">
                    <a16:creationId xmlns:a16="http://schemas.microsoft.com/office/drawing/2014/main" id="{B61D521D-28DB-6ABB-D702-88440F7FEB6A}"/>
                  </a:ext>
                </a:extLst>
              </p:cNvPr>
              <p:cNvSpPr/>
              <p:nvPr/>
            </p:nvSpPr>
            <p:spPr>
              <a:xfrm>
                <a:off x="4426209" y="1938811"/>
                <a:ext cx="3173562" cy="4104897"/>
              </a:xfrm>
              <a:custGeom>
                <a:avLst/>
                <a:gdLst>
                  <a:gd name="connsiteX0" fmla="*/ 1741215 w 3173562"/>
                  <a:gd name="connsiteY0" fmla="*/ 4075055 h 4104897"/>
                  <a:gd name="connsiteX1" fmla="*/ 2947955 w 3173562"/>
                  <a:gd name="connsiteY1" fmla="*/ 3580712 h 4104897"/>
                  <a:gd name="connsiteX2" fmla="*/ 3099057 w 3173562"/>
                  <a:gd name="connsiteY2" fmla="*/ 2245625 h 4104897"/>
                  <a:gd name="connsiteX3" fmla="*/ 2682464 w 3173562"/>
                  <a:gd name="connsiteY3" fmla="*/ 782497 h 4104897"/>
                  <a:gd name="connsiteX4" fmla="*/ 1501255 w 3173562"/>
                  <a:gd name="connsiteY4" fmla="*/ 1452 h 4104897"/>
                  <a:gd name="connsiteX5" fmla="*/ 539335 w 3173562"/>
                  <a:gd name="connsiteY5" fmla="*/ 1308387 h 4104897"/>
                  <a:gd name="connsiteX6" fmla="*/ 33114 w 3173562"/>
                  <a:gd name="connsiteY6" fmla="*/ 2581691 h 4104897"/>
                  <a:gd name="connsiteX7" fmla="*/ 230727 w 3173562"/>
                  <a:gd name="connsiteY7" fmla="*/ 3769455 h 4104897"/>
                  <a:gd name="connsiteX8" fmla="*/ 1741215 w 3173562"/>
                  <a:gd name="connsiteY8" fmla="*/ 4074978 h 4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562" h="4104897">
                    <a:moveTo>
                      <a:pt x="1741215" y="4075055"/>
                    </a:moveTo>
                    <a:cubicBezTo>
                      <a:pt x="2123407" y="4202555"/>
                      <a:pt x="2680613" y="3899655"/>
                      <a:pt x="2947955" y="3580712"/>
                    </a:cubicBezTo>
                    <a:cubicBezTo>
                      <a:pt x="3212750" y="3264160"/>
                      <a:pt x="3218073" y="2637921"/>
                      <a:pt x="3099057" y="2245625"/>
                    </a:cubicBezTo>
                    <a:cubicBezTo>
                      <a:pt x="2974874" y="1836359"/>
                      <a:pt x="3002796" y="1048604"/>
                      <a:pt x="2682464" y="782497"/>
                    </a:cubicBezTo>
                    <a:cubicBezTo>
                      <a:pt x="2365449" y="519089"/>
                      <a:pt x="1908516" y="-31946"/>
                      <a:pt x="1501255" y="1452"/>
                    </a:cubicBezTo>
                    <a:cubicBezTo>
                      <a:pt x="1080960" y="36008"/>
                      <a:pt x="805288" y="1043668"/>
                      <a:pt x="539335" y="1308387"/>
                    </a:cubicBezTo>
                    <a:cubicBezTo>
                      <a:pt x="-71324" y="1916191"/>
                      <a:pt x="-27821" y="2179059"/>
                      <a:pt x="33114" y="2581691"/>
                    </a:cubicBezTo>
                    <a:cubicBezTo>
                      <a:pt x="96440" y="3000135"/>
                      <a:pt x="-90144" y="3503888"/>
                      <a:pt x="230727" y="3769455"/>
                    </a:cubicBezTo>
                    <a:cubicBezTo>
                      <a:pt x="544811" y="4029701"/>
                      <a:pt x="1270089" y="3917782"/>
                      <a:pt x="1741215" y="4074978"/>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0" name="Freeform: Shape 89">
                <a:extLst>
                  <a:ext uri="{FF2B5EF4-FFF2-40B4-BE49-F238E27FC236}">
                    <a16:creationId xmlns:a16="http://schemas.microsoft.com/office/drawing/2014/main" id="{04399494-F302-E65B-140E-5AC1400A0EA5}"/>
                  </a:ext>
                </a:extLst>
              </p:cNvPr>
              <p:cNvSpPr/>
              <p:nvPr/>
            </p:nvSpPr>
            <p:spPr>
              <a:xfrm>
                <a:off x="4376099" y="2015664"/>
                <a:ext cx="3263713" cy="3947335"/>
              </a:xfrm>
              <a:custGeom>
                <a:avLst/>
                <a:gdLst>
                  <a:gd name="connsiteX0" fmla="*/ 1774433 w 3263713"/>
                  <a:gd name="connsiteY0" fmla="*/ 3900552 h 3947335"/>
                  <a:gd name="connsiteX1" fmla="*/ 3073192 w 3263713"/>
                  <a:gd name="connsiteY1" fmla="*/ 3523836 h 3947335"/>
                  <a:gd name="connsiteX2" fmla="*/ 3163745 w 3263713"/>
                  <a:gd name="connsiteY2" fmla="*/ 2161907 h 3947335"/>
                  <a:gd name="connsiteX3" fmla="*/ 2772683 w 3263713"/>
                  <a:gd name="connsiteY3" fmla="*/ 678262 h 3947335"/>
                  <a:gd name="connsiteX4" fmla="*/ 1482563 w 3263713"/>
                  <a:gd name="connsiteY4" fmla="*/ 2735 h 3947335"/>
                  <a:gd name="connsiteX5" fmla="*/ 600012 w 3263713"/>
                  <a:gd name="connsiteY5" fmla="*/ 1249583 h 3947335"/>
                  <a:gd name="connsiteX6" fmla="*/ 17970 w 3263713"/>
                  <a:gd name="connsiteY6" fmla="*/ 2555437 h 3947335"/>
                  <a:gd name="connsiteX7" fmla="*/ 234558 w 3263713"/>
                  <a:gd name="connsiteY7" fmla="*/ 3749449 h 3947335"/>
                  <a:gd name="connsiteX8" fmla="*/ 1774433 w 3263713"/>
                  <a:gd name="connsiteY8" fmla="*/ 3900629 h 394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713" h="3947335">
                    <a:moveTo>
                      <a:pt x="1774433" y="3900552"/>
                    </a:moveTo>
                    <a:cubicBezTo>
                      <a:pt x="2137188" y="4044635"/>
                      <a:pt x="2810169" y="3838151"/>
                      <a:pt x="3073192" y="3523836"/>
                    </a:cubicBezTo>
                    <a:cubicBezTo>
                      <a:pt x="3345701" y="3197643"/>
                      <a:pt x="3278210" y="2562533"/>
                      <a:pt x="3163745" y="2161907"/>
                    </a:cubicBezTo>
                    <a:cubicBezTo>
                      <a:pt x="3049975" y="1763902"/>
                      <a:pt x="3087538" y="939895"/>
                      <a:pt x="2772683" y="678262"/>
                    </a:cubicBezTo>
                    <a:cubicBezTo>
                      <a:pt x="2445641" y="406524"/>
                      <a:pt x="1896534" y="-38994"/>
                      <a:pt x="1482563" y="2735"/>
                    </a:cubicBezTo>
                    <a:cubicBezTo>
                      <a:pt x="1068593" y="44463"/>
                      <a:pt x="835884" y="968666"/>
                      <a:pt x="600012" y="1249583"/>
                    </a:cubicBezTo>
                    <a:cubicBezTo>
                      <a:pt x="44118" y="1911380"/>
                      <a:pt x="-46590" y="2150260"/>
                      <a:pt x="17970" y="2555437"/>
                    </a:cubicBezTo>
                    <a:cubicBezTo>
                      <a:pt x="82530" y="2960460"/>
                      <a:pt x="-80606" y="3488355"/>
                      <a:pt x="234558" y="3749449"/>
                    </a:cubicBezTo>
                    <a:cubicBezTo>
                      <a:pt x="558206" y="4017716"/>
                      <a:pt x="1283870" y="3705792"/>
                      <a:pt x="1774433" y="3900629"/>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1" name="Freeform: Shape 90">
                <a:extLst>
                  <a:ext uri="{FF2B5EF4-FFF2-40B4-BE49-F238E27FC236}">
                    <a16:creationId xmlns:a16="http://schemas.microsoft.com/office/drawing/2014/main" id="{45D513F5-06BE-F0A8-41BD-114CE1701EBE}"/>
                  </a:ext>
                </a:extLst>
              </p:cNvPr>
              <p:cNvSpPr/>
              <p:nvPr/>
            </p:nvSpPr>
            <p:spPr>
              <a:xfrm>
                <a:off x="4316854" y="2091550"/>
                <a:ext cx="3371549" cy="3814147"/>
              </a:xfrm>
              <a:custGeom>
                <a:avLst/>
                <a:gdLst>
                  <a:gd name="connsiteX0" fmla="*/ 1816709 w 3371549"/>
                  <a:gd name="connsiteY0" fmla="*/ 3727016 h 3814147"/>
                  <a:gd name="connsiteX1" fmla="*/ 3207564 w 3371549"/>
                  <a:gd name="connsiteY1" fmla="*/ 3467928 h 3814147"/>
                  <a:gd name="connsiteX2" fmla="*/ 3237568 w 3371549"/>
                  <a:gd name="connsiteY2" fmla="*/ 2079156 h 3814147"/>
                  <a:gd name="connsiteX3" fmla="*/ 2871960 w 3371549"/>
                  <a:gd name="connsiteY3" fmla="*/ 575071 h 3814147"/>
                  <a:gd name="connsiteX4" fmla="*/ 1473006 w 3371549"/>
                  <a:gd name="connsiteY4" fmla="*/ 4984 h 3814147"/>
                  <a:gd name="connsiteX5" fmla="*/ 669824 w 3371549"/>
                  <a:gd name="connsiteY5" fmla="*/ 1191668 h 3814147"/>
                  <a:gd name="connsiteX6" fmla="*/ 11883 w 3371549"/>
                  <a:gd name="connsiteY6" fmla="*/ 2529996 h 3814147"/>
                  <a:gd name="connsiteX7" fmla="*/ 247369 w 3371549"/>
                  <a:gd name="connsiteY7" fmla="*/ 3730178 h 3814147"/>
                  <a:gd name="connsiteX8" fmla="*/ 1816709 w 3371549"/>
                  <a:gd name="connsiteY8" fmla="*/ 3727016 h 381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549" h="3814147">
                    <a:moveTo>
                      <a:pt x="1816709" y="3727016"/>
                    </a:moveTo>
                    <a:cubicBezTo>
                      <a:pt x="2160874" y="3886063"/>
                      <a:pt x="2948707" y="3777615"/>
                      <a:pt x="3207564" y="3467928"/>
                    </a:cubicBezTo>
                    <a:cubicBezTo>
                      <a:pt x="3487786" y="3132092"/>
                      <a:pt x="3347173" y="2488190"/>
                      <a:pt x="3237568" y="2079156"/>
                    </a:cubicBezTo>
                    <a:cubicBezTo>
                      <a:pt x="3133902" y="1692567"/>
                      <a:pt x="3181416" y="832231"/>
                      <a:pt x="2871960" y="575071"/>
                    </a:cubicBezTo>
                    <a:cubicBezTo>
                      <a:pt x="2534890" y="295002"/>
                      <a:pt x="1893533" y="-45307"/>
                      <a:pt x="1473006" y="4984"/>
                    </a:cubicBezTo>
                    <a:cubicBezTo>
                      <a:pt x="1080710" y="51880"/>
                      <a:pt x="876308" y="895248"/>
                      <a:pt x="669824" y="1191668"/>
                    </a:cubicBezTo>
                    <a:cubicBezTo>
                      <a:pt x="170313" y="1908693"/>
                      <a:pt x="-56379" y="2122427"/>
                      <a:pt x="11883" y="2529996"/>
                    </a:cubicBezTo>
                    <a:cubicBezTo>
                      <a:pt x="80145" y="2937564"/>
                      <a:pt x="-62010" y="3473713"/>
                      <a:pt x="247369" y="3730178"/>
                    </a:cubicBezTo>
                    <a:cubicBezTo>
                      <a:pt x="580505" y="4006544"/>
                      <a:pt x="1307942" y="3491916"/>
                      <a:pt x="1816709" y="3727016"/>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2" name="Freeform: Shape 91">
                <a:extLst>
                  <a:ext uri="{FF2B5EF4-FFF2-40B4-BE49-F238E27FC236}">
                    <a16:creationId xmlns:a16="http://schemas.microsoft.com/office/drawing/2014/main" id="{0359248E-D7BE-5414-7278-CECE78EC4735}"/>
                  </a:ext>
                </a:extLst>
              </p:cNvPr>
              <p:cNvSpPr/>
              <p:nvPr/>
            </p:nvSpPr>
            <p:spPr>
              <a:xfrm>
                <a:off x="4254170" y="2165535"/>
                <a:ext cx="3489733" cy="3780696"/>
              </a:xfrm>
              <a:custGeom>
                <a:avLst/>
                <a:gdLst>
                  <a:gd name="connsiteX0" fmla="*/ 1862424 w 3489733"/>
                  <a:gd name="connsiteY0" fmla="*/ 3555381 h 3780696"/>
                  <a:gd name="connsiteX1" fmla="*/ 3345298 w 3489733"/>
                  <a:gd name="connsiteY1" fmla="*/ 3413920 h 3780696"/>
                  <a:gd name="connsiteX2" fmla="*/ 3314677 w 3489733"/>
                  <a:gd name="connsiteY2" fmla="*/ 1998383 h 3780696"/>
                  <a:gd name="connsiteX3" fmla="*/ 2974599 w 3489733"/>
                  <a:gd name="connsiteY3" fmla="*/ 473858 h 3780696"/>
                  <a:gd name="connsiteX4" fmla="*/ 1466734 w 3489733"/>
                  <a:gd name="connsiteY4" fmla="*/ 9211 h 3780696"/>
                  <a:gd name="connsiteX5" fmla="*/ 742922 w 3489733"/>
                  <a:gd name="connsiteY5" fmla="*/ 1135733 h 3780696"/>
                  <a:gd name="connsiteX6" fmla="*/ 9159 w 3489733"/>
                  <a:gd name="connsiteY6" fmla="*/ 2506532 h 3780696"/>
                  <a:gd name="connsiteX7" fmla="*/ 263620 w 3489733"/>
                  <a:gd name="connsiteY7" fmla="*/ 3712886 h 3780696"/>
                  <a:gd name="connsiteX8" fmla="*/ 1862424 w 3489733"/>
                  <a:gd name="connsiteY8" fmla="*/ 3555381 h 378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733" h="3780696">
                    <a:moveTo>
                      <a:pt x="1862424" y="3555381"/>
                    </a:moveTo>
                    <a:cubicBezTo>
                      <a:pt x="2188927" y="3728158"/>
                      <a:pt x="3090761" y="3718902"/>
                      <a:pt x="3345298" y="3413920"/>
                    </a:cubicBezTo>
                    <a:cubicBezTo>
                      <a:pt x="3633311" y="3068443"/>
                      <a:pt x="3419114" y="2415825"/>
                      <a:pt x="3314677" y="1998383"/>
                    </a:cubicBezTo>
                    <a:cubicBezTo>
                      <a:pt x="3220807" y="1623210"/>
                      <a:pt x="3278656" y="726467"/>
                      <a:pt x="2974599" y="473858"/>
                    </a:cubicBezTo>
                    <a:cubicBezTo>
                      <a:pt x="2627580" y="185459"/>
                      <a:pt x="1893894" y="-50104"/>
                      <a:pt x="1466734" y="9211"/>
                    </a:cubicBezTo>
                    <a:cubicBezTo>
                      <a:pt x="1088321" y="61816"/>
                      <a:pt x="920789" y="824040"/>
                      <a:pt x="742922" y="1135733"/>
                    </a:cubicBezTo>
                    <a:cubicBezTo>
                      <a:pt x="301800" y="1908755"/>
                      <a:pt x="-63037" y="2096496"/>
                      <a:pt x="9159" y="2506532"/>
                    </a:cubicBezTo>
                    <a:cubicBezTo>
                      <a:pt x="75802" y="2884945"/>
                      <a:pt x="-40051" y="3461048"/>
                      <a:pt x="263620" y="3712886"/>
                    </a:cubicBezTo>
                    <a:cubicBezTo>
                      <a:pt x="606320" y="3997273"/>
                      <a:pt x="1337228" y="3277473"/>
                      <a:pt x="1862424" y="3555381"/>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3" name="Freeform: Shape 92">
                <a:extLst>
                  <a:ext uri="{FF2B5EF4-FFF2-40B4-BE49-F238E27FC236}">
                    <a16:creationId xmlns:a16="http://schemas.microsoft.com/office/drawing/2014/main" id="{550099B4-1213-6BEE-A1B9-2F29E4FDBCA8}"/>
                  </a:ext>
                </a:extLst>
              </p:cNvPr>
              <p:cNvSpPr/>
              <p:nvPr/>
            </p:nvSpPr>
            <p:spPr>
              <a:xfrm>
                <a:off x="4190357" y="2234963"/>
                <a:ext cx="3614123" cy="3758010"/>
              </a:xfrm>
              <a:custGeom>
                <a:avLst/>
                <a:gdLst>
                  <a:gd name="connsiteX0" fmla="*/ 1909345 w 3614123"/>
                  <a:gd name="connsiteY0" fmla="*/ 3388303 h 3758010"/>
                  <a:gd name="connsiteX1" fmla="*/ 3484238 w 3614123"/>
                  <a:gd name="connsiteY1" fmla="*/ 3364469 h 3758010"/>
                  <a:gd name="connsiteX2" fmla="*/ 3393067 w 3614123"/>
                  <a:gd name="connsiteY2" fmla="*/ 1922090 h 3758010"/>
                  <a:gd name="connsiteX3" fmla="*/ 3078443 w 3614123"/>
                  <a:gd name="connsiteY3" fmla="*/ 377125 h 3758010"/>
                  <a:gd name="connsiteX4" fmla="*/ 1461744 w 3614123"/>
                  <a:gd name="connsiteY4" fmla="*/ 17919 h 3758010"/>
                  <a:gd name="connsiteX5" fmla="*/ 817301 w 3614123"/>
                  <a:gd name="connsiteY5" fmla="*/ 1084276 h 3758010"/>
                  <a:gd name="connsiteX6" fmla="*/ 7718 w 3614123"/>
                  <a:gd name="connsiteY6" fmla="*/ 2487549 h 3758010"/>
                  <a:gd name="connsiteX7" fmla="*/ 281153 w 3614123"/>
                  <a:gd name="connsiteY7" fmla="*/ 3700150 h 3758010"/>
                  <a:gd name="connsiteX8" fmla="*/ 1909345 w 3614123"/>
                  <a:gd name="connsiteY8" fmla="*/ 3388303 h 37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123" h="3758010">
                    <a:moveTo>
                      <a:pt x="1909345" y="3388303"/>
                    </a:moveTo>
                    <a:cubicBezTo>
                      <a:pt x="2219418" y="3574116"/>
                      <a:pt x="3233943" y="3664824"/>
                      <a:pt x="3484238" y="3364469"/>
                    </a:cubicBezTo>
                    <a:cubicBezTo>
                      <a:pt x="3779964" y="3009351"/>
                      <a:pt x="3491874" y="2348094"/>
                      <a:pt x="3393067" y="1922090"/>
                    </a:cubicBezTo>
                    <a:cubicBezTo>
                      <a:pt x="3308684" y="1558333"/>
                      <a:pt x="3377101" y="625260"/>
                      <a:pt x="3078443" y="377125"/>
                    </a:cubicBezTo>
                    <a:cubicBezTo>
                      <a:pt x="2721397" y="80473"/>
                      <a:pt x="1895307" y="-50884"/>
                      <a:pt x="1461744" y="17919"/>
                    </a:cubicBezTo>
                    <a:cubicBezTo>
                      <a:pt x="1097138" y="75845"/>
                      <a:pt x="967324" y="757388"/>
                      <a:pt x="817301" y="1084276"/>
                    </a:cubicBezTo>
                    <a:cubicBezTo>
                      <a:pt x="436652" y="1913683"/>
                      <a:pt x="-68566" y="2075121"/>
                      <a:pt x="7718" y="2487549"/>
                    </a:cubicBezTo>
                    <a:cubicBezTo>
                      <a:pt x="75286" y="2852695"/>
                      <a:pt x="-16810" y="3452863"/>
                      <a:pt x="281153" y="3700150"/>
                    </a:cubicBezTo>
                    <a:cubicBezTo>
                      <a:pt x="633340" y="3992560"/>
                      <a:pt x="1370034" y="3065041"/>
                      <a:pt x="1909345" y="3388303"/>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4" name="Freeform: Shape 93">
                <a:extLst>
                  <a:ext uri="{FF2B5EF4-FFF2-40B4-BE49-F238E27FC236}">
                    <a16:creationId xmlns:a16="http://schemas.microsoft.com/office/drawing/2014/main" id="{FA35EB02-B649-2C98-114C-2F558A5551D9}"/>
                  </a:ext>
                </a:extLst>
              </p:cNvPr>
              <p:cNvSpPr/>
              <p:nvPr/>
            </p:nvSpPr>
            <p:spPr>
              <a:xfrm>
                <a:off x="4125770" y="2293347"/>
                <a:ext cx="3742715" cy="3749606"/>
              </a:xfrm>
              <a:custGeom>
                <a:avLst/>
                <a:gdLst>
                  <a:gd name="connsiteX0" fmla="*/ 1956963 w 3742715"/>
                  <a:gd name="connsiteY0" fmla="*/ 3232269 h 3749606"/>
                  <a:gd name="connsiteX1" fmla="*/ 3623876 w 3742715"/>
                  <a:gd name="connsiteY1" fmla="*/ 3326063 h 3749606"/>
                  <a:gd name="connsiteX2" fmla="*/ 3472155 w 3742715"/>
                  <a:gd name="connsiteY2" fmla="*/ 1856842 h 3749606"/>
                  <a:gd name="connsiteX3" fmla="*/ 3183063 w 3742715"/>
                  <a:gd name="connsiteY3" fmla="*/ 291359 h 3749606"/>
                  <a:gd name="connsiteX4" fmla="*/ 1457529 w 3742715"/>
                  <a:gd name="connsiteY4" fmla="*/ 37593 h 3749606"/>
                  <a:gd name="connsiteX5" fmla="*/ 892456 w 3742715"/>
                  <a:gd name="connsiteY5" fmla="*/ 1043864 h 3749606"/>
                  <a:gd name="connsiteX6" fmla="*/ 6974 w 3742715"/>
                  <a:gd name="connsiteY6" fmla="*/ 2479687 h 3749606"/>
                  <a:gd name="connsiteX7" fmla="*/ 299306 w 3742715"/>
                  <a:gd name="connsiteY7" fmla="*/ 3698459 h 3749606"/>
                  <a:gd name="connsiteX8" fmla="*/ 1956963 w 3742715"/>
                  <a:gd name="connsiteY8" fmla="*/ 3232269 h 37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715" h="3749606">
                    <a:moveTo>
                      <a:pt x="1956963" y="3232269"/>
                    </a:moveTo>
                    <a:cubicBezTo>
                      <a:pt x="2251687" y="3430655"/>
                      <a:pt x="3377822" y="3621712"/>
                      <a:pt x="3623876" y="3326063"/>
                    </a:cubicBezTo>
                    <a:cubicBezTo>
                      <a:pt x="3927315" y="2961226"/>
                      <a:pt x="3564869" y="2291484"/>
                      <a:pt x="3472155" y="1856842"/>
                    </a:cubicBezTo>
                    <a:cubicBezTo>
                      <a:pt x="3397028" y="1504577"/>
                      <a:pt x="3476244" y="535021"/>
                      <a:pt x="3183063" y="291359"/>
                    </a:cubicBezTo>
                    <a:cubicBezTo>
                      <a:pt x="2815989" y="-13623"/>
                      <a:pt x="1897339" y="-41237"/>
                      <a:pt x="1457529" y="37593"/>
                    </a:cubicBezTo>
                    <a:cubicBezTo>
                      <a:pt x="1106653" y="100533"/>
                      <a:pt x="1015405" y="701550"/>
                      <a:pt x="892456" y="1043864"/>
                    </a:cubicBezTo>
                    <a:cubicBezTo>
                      <a:pt x="574361" y="1929346"/>
                      <a:pt x="-74247" y="2064945"/>
                      <a:pt x="6974" y="2479687"/>
                    </a:cubicBezTo>
                    <a:cubicBezTo>
                      <a:pt x="74696" y="2831643"/>
                      <a:pt x="7128" y="3455800"/>
                      <a:pt x="299306" y="3698459"/>
                    </a:cubicBezTo>
                    <a:cubicBezTo>
                      <a:pt x="661058" y="3998967"/>
                      <a:pt x="1405928" y="2861262"/>
                      <a:pt x="1956963" y="3232269"/>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5" name="Freeform: Shape 94">
                <a:extLst>
                  <a:ext uri="{FF2B5EF4-FFF2-40B4-BE49-F238E27FC236}">
                    <a16:creationId xmlns:a16="http://schemas.microsoft.com/office/drawing/2014/main" id="{FB9FAF08-8D92-922A-D8FE-9F968ADB2441}"/>
                  </a:ext>
                </a:extLst>
              </p:cNvPr>
              <p:cNvSpPr/>
              <p:nvPr/>
            </p:nvSpPr>
            <p:spPr>
              <a:xfrm>
                <a:off x="4061078" y="2330966"/>
                <a:ext cx="3873961" cy="3763840"/>
              </a:xfrm>
              <a:custGeom>
                <a:avLst/>
                <a:gdLst>
                  <a:gd name="connsiteX0" fmla="*/ 3763695 w 3873961"/>
                  <a:gd name="connsiteY0" fmla="*/ 3308421 h 3763840"/>
                  <a:gd name="connsiteX1" fmla="*/ 3551425 w 3873961"/>
                  <a:gd name="connsiteY1" fmla="*/ 1812358 h 3763840"/>
                  <a:gd name="connsiteX2" fmla="*/ 3287786 w 3873961"/>
                  <a:gd name="connsiteY2" fmla="*/ 226435 h 3763840"/>
                  <a:gd name="connsiteX3" fmla="*/ 1453342 w 3873961"/>
                  <a:gd name="connsiteY3" fmla="*/ 78186 h 3763840"/>
                  <a:gd name="connsiteX4" fmla="*/ 967638 w 3873961"/>
                  <a:gd name="connsiteY4" fmla="*/ 1024294 h 3763840"/>
                  <a:gd name="connsiteX5" fmla="*/ 6334 w 3873961"/>
                  <a:gd name="connsiteY5" fmla="*/ 2492590 h 3763840"/>
                  <a:gd name="connsiteX6" fmla="*/ 317642 w 3873961"/>
                  <a:gd name="connsiteY6" fmla="*/ 3717532 h 3763840"/>
                  <a:gd name="connsiteX7" fmla="*/ 2004763 w 3873961"/>
                  <a:gd name="connsiteY7" fmla="*/ 3096923 h 3763840"/>
                  <a:gd name="connsiteX8" fmla="*/ 3763772 w 3873961"/>
                  <a:gd name="connsiteY8" fmla="*/ 3308421 h 376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961" h="3763840">
                    <a:moveTo>
                      <a:pt x="3763695" y="3308421"/>
                    </a:moveTo>
                    <a:cubicBezTo>
                      <a:pt x="4074847" y="2933942"/>
                      <a:pt x="3637583" y="2255716"/>
                      <a:pt x="3551425" y="1812358"/>
                    </a:cubicBezTo>
                    <a:cubicBezTo>
                      <a:pt x="3485169" y="1471586"/>
                      <a:pt x="3575568" y="465623"/>
                      <a:pt x="3287786" y="226435"/>
                    </a:cubicBezTo>
                    <a:cubicBezTo>
                      <a:pt x="2910685" y="-86878"/>
                      <a:pt x="1899323" y="-11288"/>
                      <a:pt x="1453342" y="78186"/>
                    </a:cubicBezTo>
                    <a:cubicBezTo>
                      <a:pt x="1116041" y="145831"/>
                      <a:pt x="1064131" y="666245"/>
                      <a:pt x="967638" y="1024294"/>
                    </a:cubicBezTo>
                    <a:cubicBezTo>
                      <a:pt x="714026" y="1965311"/>
                      <a:pt x="-78589" y="2075380"/>
                      <a:pt x="6334" y="2492590"/>
                    </a:cubicBezTo>
                    <a:cubicBezTo>
                      <a:pt x="75291" y="2831202"/>
                      <a:pt x="31094" y="3479501"/>
                      <a:pt x="317642" y="3717532"/>
                    </a:cubicBezTo>
                    <a:cubicBezTo>
                      <a:pt x="688958" y="4026062"/>
                      <a:pt x="1444780" y="2676242"/>
                      <a:pt x="2004763" y="3096923"/>
                    </a:cubicBezTo>
                    <a:cubicBezTo>
                      <a:pt x="2285294" y="3307727"/>
                      <a:pt x="3521961" y="3599365"/>
                      <a:pt x="3763772" y="3308421"/>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sp>
        <p:nvSpPr>
          <p:cNvPr id="47" name="Title 46">
            <a:extLst>
              <a:ext uri="{FF2B5EF4-FFF2-40B4-BE49-F238E27FC236}">
                <a16:creationId xmlns:a16="http://schemas.microsoft.com/office/drawing/2014/main" id="{6773F334-887E-E1EA-514B-1273F00FD0E3}"/>
              </a:ext>
            </a:extLst>
          </p:cNvPr>
          <p:cNvSpPr>
            <a:spLocks noGrp="1"/>
          </p:cNvSpPr>
          <p:nvPr>
            <p:ph type="title"/>
          </p:nvPr>
        </p:nvSpPr>
        <p:spPr>
          <a:xfrm>
            <a:off x="588263" y="457200"/>
            <a:ext cx="11018520" cy="553998"/>
          </a:xfrm>
        </p:spPr>
        <p:txBody>
          <a:bodyPr>
            <a:normAutofit fontScale="90000"/>
          </a:bodyPr>
          <a:lstStyle/>
          <a:p>
            <a:pPr algn="ctr">
              <a:defRPr/>
            </a:pPr>
            <a:r>
              <a:rPr lang="en-US"/>
              <a:t>State Storage VS Memory</a:t>
            </a:r>
          </a:p>
        </p:txBody>
      </p:sp>
      <p:graphicFrame>
        <p:nvGraphicFramePr>
          <p:cNvPr id="3" name="Table 2">
            <a:extLst>
              <a:ext uri="{FF2B5EF4-FFF2-40B4-BE49-F238E27FC236}">
                <a16:creationId xmlns:a16="http://schemas.microsoft.com/office/drawing/2014/main" id="{7C96F5D4-34E1-AFE4-36BD-2D1036D23201}"/>
              </a:ext>
            </a:extLst>
          </p:cNvPr>
          <p:cNvGraphicFramePr>
            <a:graphicFrameLocks noGrp="1"/>
          </p:cNvGraphicFramePr>
          <p:nvPr>
            <p:extLst>
              <p:ext uri="{D42A27DB-BD31-4B8C-83A1-F6EECF244321}">
                <p14:modId xmlns:p14="http://schemas.microsoft.com/office/powerpoint/2010/main" val="2128523744"/>
              </p:ext>
            </p:extLst>
          </p:nvPr>
        </p:nvGraphicFramePr>
        <p:xfrm>
          <a:off x="387914" y="2027130"/>
          <a:ext cx="11416172" cy="3249151"/>
        </p:xfrm>
        <a:graphic>
          <a:graphicData uri="http://schemas.openxmlformats.org/drawingml/2006/table">
            <a:tbl>
              <a:tblPr firstRow="1" bandRow="1">
                <a:tableStyleId>{5FD0F851-EC5A-4D38-B0AD-8093EC10F338}</a:tableStyleId>
              </a:tblPr>
              <a:tblGrid>
                <a:gridCol w="2345390">
                  <a:extLst>
                    <a:ext uri="{9D8B030D-6E8A-4147-A177-3AD203B41FA5}">
                      <a16:colId xmlns:a16="http://schemas.microsoft.com/office/drawing/2014/main" val="1222026557"/>
                    </a:ext>
                  </a:extLst>
                </a:gridCol>
                <a:gridCol w="4265892">
                  <a:extLst>
                    <a:ext uri="{9D8B030D-6E8A-4147-A177-3AD203B41FA5}">
                      <a16:colId xmlns:a16="http://schemas.microsoft.com/office/drawing/2014/main" val="3390184668"/>
                    </a:ext>
                  </a:extLst>
                </a:gridCol>
                <a:gridCol w="4804890">
                  <a:extLst>
                    <a:ext uri="{9D8B030D-6E8A-4147-A177-3AD203B41FA5}">
                      <a16:colId xmlns:a16="http://schemas.microsoft.com/office/drawing/2014/main" val="1930764701"/>
                    </a:ext>
                  </a:extLst>
                </a:gridCol>
              </a:tblGrid>
              <a:tr h="960957">
                <a:tc>
                  <a:txBody>
                    <a:bodyPr/>
                    <a:lstStyle/>
                    <a:p>
                      <a:endParaRPr lang="en-US"/>
                    </a:p>
                  </a:txBody>
                  <a:tcPr/>
                </a:tc>
                <a:tc>
                  <a:txBody>
                    <a:bodyPr/>
                    <a:lstStyle/>
                    <a:p>
                      <a:r>
                        <a:rPr lang="en-US"/>
                        <a:t>State Storage</a:t>
                      </a:r>
                    </a:p>
                  </a:txBody>
                  <a:tcPr/>
                </a:tc>
                <a:tc>
                  <a:txBody>
                    <a:bodyPr/>
                    <a:lstStyle/>
                    <a:p>
                      <a:r>
                        <a:rPr lang="en-US"/>
                        <a:t>Memory Store</a:t>
                      </a:r>
                    </a:p>
                  </a:txBody>
                  <a:tcPr/>
                </a:tc>
                <a:extLst>
                  <a:ext uri="{0D108BD9-81ED-4DB2-BD59-A6C34878D82A}">
                    <a16:rowId xmlns:a16="http://schemas.microsoft.com/office/drawing/2014/main" val="3561513860"/>
                  </a:ext>
                </a:extLst>
              </a:tr>
              <a:tr h="960957">
                <a:tc>
                  <a:txBody>
                    <a:bodyPr/>
                    <a:lstStyle/>
                    <a:p>
                      <a:r>
                        <a:rPr lang="en-US"/>
                        <a:t>Description </a:t>
                      </a:r>
                    </a:p>
                  </a:txBody>
                  <a:tcPr/>
                </a:tc>
                <a:tc>
                  <a:txBody>
                    <a:bodyPr/>
                    <a:lstStyle/>
                    <a:p>
                      <a:r>
                        <a:rPr lang="en-US"/>
                        <a:t>CRUD ALL thread metadata, orchestration context, and conversation state in a scalable, consistent </a:t>
                      </a:r>
                      <a:r>
                        <a:rPr lang="en-US" b="1" i="0" u="sng"/>
                        <a:t>operational</a:t>
                      </a:r>
                      <a:r>
                        <a:rPr lang="en-US"/>
                        <a:t> storage account</a:t>
                      </a:r>
                    </a:p>
                  </a:txBody>
                  <a:tcPr/>
                </a:tc>
                <a:tc>
                  <a:txBody>
                    <a:bodyPr/>
                    <a:lstStyle/>
                    <a:p>
                      <a:r>
                        <a:rPr lang="en-US"/>
                        <a:t>Store information about previous conversations in an index with intelligent </a:t>
                      </a:r>
                      <a:r>
                        <a:rPr lang="en-US" sz="1800" b="1" i="0" u="sng"/>
                        <a:t>retrieval</a:t>
                      </a:r>
                      <a:r>
                        <a:rPr lang="en-US"/>
                        <a:t> capability</a:t>
                      </a:r>
                    </a:p>
                  </a:txBody>
                  <a:tcPr/>
                </a:tc>
                <a:extLst>
                  <a:ext uri="{0D108BD9-81ED-4DB2-BD59-A6C34878D82A}">
                    <a16:rowId xmlns:a16="http://schemas.microsoft.com/office/drawing/2014/main" val="2735848075"/>
                  </a:ext>
                </a:extLst>
              </a:tr>
              <a:tr h="1099474">
                <a:tc>
                  <a:txBody>
                    <a:bodyPr/>
                    <a:lstStyle/>
                    <a:p>
                      <a:r>
                        <a:rPr lang="en-US"/>
                        <a:t>Requirements </a:t>
                      </a:r>
                    </a:p>
                  </a:txBody>
                  <a:tcPr/>
                </a:tc>
                <a:tc>
                  <a:txBody>
                    <a:bodyPr/>
                    <a:lstStyle/>
                    <a:p>
                      <a:r>
                        <a:rPr lang="en-US"/>
                        <a:t>Consistency, scalability for operational interactions</a:t>
                      </a:r>
                    </a:p>
                    <a:p>
                      <a:pPr lvl="0">
                        <a:buNone/>
                      </a:pPr>
                      <a:r>
                        <a:rPr lang="en-US"/>
                        <a:t>Real-time performance </a:t>
                      </a:r>
                    </a:p>
                  </a:txBody>
                  <a:tcPr/>
                </a:tc>
                <a:tc>
                  <a:txBody>
                    <a:bodyPr/>
                    <a:lstStyle/>
                    <a:p>
                      <a:r>
                        <a:rPr lang="en-US"/>
                        <a:t>Indexing and chunking data for vector/semantic search and retrieval</a:t>
                      </a:r>
                    </a:p>
                  </a:txBody>
                  <a:tcPr/>
                </a:tc>
                <a:extLst>
                  <a:ext uri="{0D108BD9-81ED-4DB2-BD59-A6C34878D82A}">
                    <a16:rowId xmlns:a16="http://schemas.microsoft.com/office/drawing/2014/main" val="1282759183"/>
                  </a:ext>
                </a:extLst>
              </a:tr>
            </a:tbl>
          </a:graphicData>
        </a:graphic>
      </p:graphicFrame>
    </p:spTree>
    <p:extLst>
      <p:ext uri="{BB962C8B-B14F-4D97-AF65-F5344CB8AC3E}">
        <p14:creationId xmlns:p14="http://schemas.microsoft.com/office/powerpoint/2010/main" val="335320187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121ED6CA-716B-427B-29FE-81BEDB8EC1ED}"/>
              </a:ext>
              <a:ext uri="{C183D7F6-B498-43B3-948B-1728B52AA6E4}">
                <adec:decorative xmlns:adec="http://schemas.microsoft.com/office/drawing/2017/decorative" val="1"/>
              </a:ext>
            </a:extLst>
          </p:cNvPr>
          <p:cNvGrpSpPr/>
          <p:nvPr/>
        </p:nvGrpSpPr>
        <p:grpSpPr>
          <a:xfrm>
            <a:off x="-2130216" y="-4822636"/>
            <a:ext cx="18565977" cy="16503274"/>
            <a:chOff x="-1641318" y="-299489"/>
            <a:chExt cx="8683276" cy="7718554"/>
          </a:xfrm>
        </p:grpSpPr>
        <p:grpSp>
          <p:nvGrpSpPr>
            <p:cNvPr id="18" name="Group 17">
              <a:extLst>
                <a:ext uri="{FF2B5EF4-FFF2-40B4-BE49-F238E27FC236}">
                  <a16:creationId xmlns:a16="http://schemas.microsoft.com/office/drawing/2014/main" id="{40099E1F-52C7-9DDE-1F64-140BDAD1EE4A}"/>
                </a:ext>
              </a:extLst>
            </p:cNvPr>
            <p:cNvGrpSpPr/>
            <p:nvPr/>
          </p:nvGrpSpPr>
          <p:grpSpPr>
            <a:xfrm rot="13963223">
              <a:off x="-1235110" y="-252874"/>
              <a:ext cx="7671937" cy="7671942"/>
              <a:chOff x="-13073550" y="260470"/>
              <a:chExt cx="10868115" cy="10868116"/>
            </a:xfrm>
            <a:solidFill>
              <a:schemeClr val="bg1">
                <a:lumMod val="85000"/>
              </a:schemeClr>
            </a:solidFill>
          </p:grpSpPr>
          <p:grpSp>
            <p:nvGrpSpPr>
              <p:cNvPr id="72" name="Group 71">
                <a:extLst>
                  <a:ext uri="{FF2B5EF4-FFF2-40B4-BE49-F238E27FC236}">
                    <a16:creationId xmlns:a16="http://schemas.microsoft.com/office/drawing/2014/main" id="{F4A1D653-4D6E-EEF6-A55D-446B7CAEFF4E}"/>
                  </a:ext>
                </a:extLst>
              </p:cNvPr>
              <p:cNvGrpSpPr/>
              <p:nvPr/>
            </p:nvGrpSpPr>
            <p:grpSpPr>
              <a:xfrm>
                <a:off x="-13073550" y="3398292"/>
                <a:ext cx="10868115" cy="4592474"/>
                <a:chOff x="-13073550" y="3398292"/>
                <a:chExt cx="10868115" cy="4592474"/>
              </a:xfrm>
              <a:grpFill/>
            </p:grpSpPr>
            <p:pic>
              <p:nvPicPr>
                <p:cNvPr id="79" name="Graphic 78">
                  <a:extLst>
                    <a:ext uri="{FF2B5EF4-FFF2-40B4-BE49-F238E27FC236}">
                      <a16:creationId xmlns:a16="http://schemas.microsoft.com/office/drawing/2014/main" id="{1B227B1F-331E-9BF6-FEB6-08F9F76D18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80" name="Graphic 79">
                  <a:extLst>
                    <a:ext uri="{FF2B5EF4-FFF2-40B4-BE49-F238E27FC236}">
                      <a16:creationId xmlns:a16="http://schemas.microsoft.com/office/drawing/2014/main" id="{08CC194E-6BC4-270D-5051-E69F026611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73" name="Group 72">
                <a:extLst>
                  <a:ext uri="{FF2B5EF4-FFF2-40B4-BE49-F238E27FC236}">
                    <a16:creationId xmlns:a16="http://schemas.microsoft.com/office/drawing/2014/main" id="{D7B65DC8-CE38-5DD5-2FCC-97E1F97F9C29}"/>
                  </a:ext>
                </a:extLst>
              </p:cNvPr>
              <p:cNvGrpSpPr/>
              <p:nvPr/>
            </p:nvGrpSpPr>
            <p:grpSpPr>
              <a:xfrm rot="18000000">
                <a:off x="-13073550" y="3398292"/>
                <a:ext cx="10868115" cy="4592474"/>
                <a:chOff x="-13073550" y="3398292"/>
                <a:chExt cx="10868115" cy="4592474"/>
              </a:xfrm>
              <a:grpFill/>
            </p:grpSpPr>
            <p:pic>
              <p:nvPicPr>
                <p:cNvPr id="77" name="Graphic 76">
                  <a:extLst>
                    <a:ext uri="{FF2B5EF4-FFF2-40B4-BE49-F238E27FC236}">
                      <a16:creationId xmlns:a16="http://schemas.microsoft.com/office/drawing/2014/main" id="{870DBE54-2AD0-2300-7667-2AF4F9A1B4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78" name="Graphic 77">
                  <a:extLst>
                    <a:ext uri="{FF2B5EF4-FFF2-40B4-BE49-F238E27FC236}">
                      <a16:creationId xmlns:a16="http://schemas.microsoft.com/office/drawing/2014/main" id="{94F64759-1917-D1A6-8F47-69AA74C3ED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74" name="Group 73">
                <a:extLst>
                  <a:ext uri="{FF2B5EF4-FFF2-40B4-BE49-F238E27FC236}">
                    <a16:creationId xmlns:a16="http://schemas.microsoft.com/office/drawing/2014/main" id="{F7D44822-C8FC-AAD2-2D5E-0E734BA23F94}"/>
                  </a:ext>
                </a:extLst>
              </p:cNvPr>
              <p:cNvGrpSpPr/>
              <p:nvPr/>
            </p:nvGrpSpPr>
            <p:grpSpPr>
              <a:xfrm rot="3600000">
                <a:off x="-13073550" y="3398291"/>
                <a:ext cx="10868115" cy="4592474"/>
                <a:chOff x="-13073550" y="3398292"/>
                <a:chExt cx="10868115" cy="4592474"/>
              </a:xfrm>
              <a:grpFill/>
            </p:grpSpPr>
            <p:pic>
              <p:nvPicPr>
                <p:cNvPr id="75" name="Graphic 74">
                  <a:extLst>
                    <a:ext uri="{FF2B5EF4-FFF2-40B4-BE49-F238E27FC236}">
                      <a16:creationId xmlns:a16="http://schemas.microsoft.com/office/drawing/2014/main" id="{2E86F9C4-B555-1444-47EB-7A47625E94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76" name="Graphic 75">
                  <a:extLst>
                    <a:ext uri="{FF2B5EF4-FFF2-40B4-BE49-F238E27FC236}">
                      <a16:creationId xmlns:a16="http://schemas.microsoft.com/office/drawing/2014/main" id="{99549C1A-02CA-9E12-3CC5-EFC603DD60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grpSp>
          <p:nvGrpSpPr>
            <p:cNvPr id="19" name="Group 18">
              <a:extLst>
                <a:ext uri="{FF2B5EF4-FFF2-40B4-BE49-F238E27FC236}">
                  <a16:creationId xmlns:a16="http://schemas.microsoft.com/office/drawing/2014/main" id="{31BAE0F0-06A2-5285-602D-082BA35A97BC}"/>
                </a:ext>
              </a:extLst>
            </p:cNvPr>
            <p:cNvGrpSpPr/>
            <p:nvPr/>
          </p:nvGrpSpPr>
          <p:grpSpPr>
            <a:xfrm>
              <a:off x="-1641318" y="-299489"/>
              <a:ext cx="8683276" cy="7484643"/>
              <a:chOff x="-1641318" y="-299489"/>
              <a:chExt cx="8683276" cy="7484643"/>
            </a:xfrm>
          </p:grpSpPr>
          <p:grpSp>
            <p:nvGrpSpPr>
              <p:cNvPr id="20" name="Graphic 5">
                <a:extLst>
                  <a:ext uri="{FF2B5EF4-FFF2-40B4-BE49-F238E27FC236}">
                    <a16:creationId xmlns:a16="http://schemas.microsoft.com/office/drawing/2014/main" id="{BE017CA6-1B29-C4E4-014D-7A6898C052B9}"/>
                  </a:ext>
                </a:extLst>
              </p:cNvPr>
              <p:cNvGrpSpPr/>
              <p:nvPr/>
            </p:nvGrpSpPr>
            <p:grpSpPr>
              <a:xfrm rot="15746055">
                <a:off x="-177888" y="1123433"/>
                <a:ext cx="5330696" cy="5499097"/>
                <a:chOff x="4071312" y="2489702"/>
                <a:chExt cx="3527293" cy="3638722"/>
              </a:xfrm>
              <a:noFill/>
            </p:grpSpPr>
            <p:sp>
              <p:nvSpPr>
                <p:cNvPr id="60" name="Freeform: Shape 59">
                  <a:extLst>
                    <a:ext uri="{FF2B5EF4-FFF2-40B4-BE49-F238E27FC236}">
                      <a16:creationId xmlns:a16="http://schemas.microsoft.com/office/drawing/2014/main" id="{5C924E94-2281-E4AC-F711-22E7EB6F1129}"/>
                    </a:ext>
                  </a:extLst>
                </p:cNvPr>
                <p:cNvSpPr/>
                <p:nvPr/>
              </p:nvSpPr>
              <p:spPr>
                <a:xfrm>
                  <a:off x="4071312" y="2489702"/>
                  <a:ext cx="3259151" cy="3638722"/>
                </a:xfrm>
                <a:custGeom>
                  <a:avLst/>
                  <a:gdLst>
                    <a:gd name="connsiteX0" fmla="*/ 3079707 w 3259151"/>
                    <a:gd name="connsiteY0" fmla="*/ 3021953 h 3638722"/>
                    <a:gd name="connsiteX1" fmla="*/ 3132080 w 3259151"/>
                    <a:gd name="connsiteY1" fmla="*/ 1787369 h 3638722"/>
                    <a:gd name="connsiteX2" fmla="*/ 3107243 w 3259151"/>
                    <a:gd name="connsiteY2" fmla="*/ 829383 h 3638722"/>
                    <a:gd name="connsiteX3" fmla="*/ 1658848 w 3259151"/>
                    <a:gd name="connsiteY3" fmla="*/ 4990 h 3638722"/>
                    <a:gd name="connsiteX4" fmla="*/ 849418 w 3259151"/>
                    <a:gd name="connsiteY4" fmla="*/ 1005939 h 3638722"/>
                    <a:gd name="connsiteX5" fmla="*/ 4585 w 3259151"/>
                    <a:gd name="connsiteY5" fmla="*/ 2043526 h 3638722"/>
                    <a:gd name="connsiteX6" fmla="*/ 820725 w 3259151"/>
                    <a:gd name="connsiteY6" fmla="*/ 2918441 h 3638722"/>
                    <a:gd name="connsiteX7" fmla="*/ 2033249 w 3259151"/>
                    <a:gd name="connsiteY7" fmla="*/ 3633846 h 3638722"/>
                    <a:gd name="connsiteX8" fmla="*/ 3079785 w 3259151"/>
                    <a:gd name="connsiteY8" fmla="*/ 3022030 h 363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151" h="3638722">
                      <a:moveTo>
                        <a:pt x="3079707" y="3021953"/>
                      </a:moveTo>
                      <a:cubicBezTo>
                        <a:pt x="3412226" y="2666372"/>
                        <a:pt x="3192167" y="2234970"/>
                        <a:pt x="3132080" y="1787369"/>
                      </a:cubicBezTo>
                      <a:cubicBezTo>
                        <a:pt x="3085955" y="1443358"/>
                        <a:pt x="3380525" y="1084923"/>
                        <a:pt x="3107243" y="829383"/>
                      </a:cubicBezTo>
                      <a:cubicBezTo>
                        <a:pt x="2749194" y="494473"/>
                        <a:pt x="2109225" y="-58259"/>
                        <a:pt x="1658848" y="4990"/>
                      </a:cubicBezTo>
                      <a:cubicBezTo>
                        <a:pt x="1318153" y="52812"/>
                        <a:pt x="1102645" y="735127"/>
                        <a:pt x="849418" y="1005939"/>
                      </a:cubicBezTo>
                      <a:cubicBezTo>
                        <a:pt x="515743" y="1362755"/>
                        <a:pt x="-56967" y="1594538"/>
                        <a:pt x="4585" y="2043526"/>
                      </a:cubicBezTo>
                      <a:cubicBezTo>
                        <a:pt x="51559" y="2385918"/>
                        <a:pt x="548678" y="2663981"/>
                        <a:pt x="820725" y="2918441"/>
                      </a:cubicBezTo>
                      <a:cubicBezTo>
                        <a:pt x="1173298" y="3248183"/>
                        <a:pt x="1589043" y="3690075"/>
                        <a:pt x="2033249" y="3633846"/>
                      </a:cubicBezTo>
                      <a:cubicBezTo>
                        <a:pt x="2381349" y="3589726"/>
                        <a:pt x="2821390" y="3298397"/>
                        <a:pt x="3079785" y="3022030"/>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1" name="Freeform: Shape 60">
                  <a:extLst>
                    <a:ext uri="{FF2B5EF4-FFF2-40B4-BE49-F238E27FC236}">
                      <a16:creationId xmlns:a16="http://schemas.microsoft.com/office/drawing/2014/main" id="{CEF847FB-29E9-3CF5-3C63-C62A4EA4EEDE}"/>
                    </a:ext>
                  </a:extLst>
                </p:cNvPr>
                <p:cNvSpPr/>
                <p:nvPr/>
              </p:nvSpPr>
              <p:spPr>
                <a:xfrm>
                  <a:off x="4109618" y="2534620"/>
                  <a:ext cx="3220782" cy="3579817"/>
                </a:xfrm>
                <a:custGeom>
                  <a:avLst/>
                  <a:gdLst>
                    <a:gd name="connsiteX0" fmla="*/ 791058 w 3220782"/>
                    <a:gd name="connsiteY0" fmla="*/ 2907154 h 3579817"/>
                    <a:gd name="connsiteX1" fmla="*/ 2002194 w 3220782"/>
                    <a:gd name="connsiteY1" fmla="*/ 3574659 h 3579817"/>
                    <a:gd name="connsiteX2" fmla="*/ 3028289 w 3220782"/>
                    <a:gd name="connsiteY2" fmla="*/ 2934613 h 3579817"/>
                    <a:gd name="connsiteX3" fmla="*/ 3129333 w 3220782"/>
                    <a:gd name="connsiteY3" fmla="*/ 1743455 h 3579817"/>
                    <a:gd name="connsiteX4" fmla="*/ 3052277 w 3220782"/>
                    <a:gd name="connsiteY4" fmla="*/ 731167 h 3579817"/>
                    <a:gd name="connsiteX5" fmla="*/ 1620928 w 3220782"/>
                    <a:gd name="connsiteY5" fmla="*/ 5581 h 3579817"/>
                    <a:gd name="connsiteX6" fmla="*/ 765913 w 3220782"/>
                    <a:gd name="connsiteY6" fmla="*/ 939888 h 3579817"/>
                    <a:gd name="connsiteX7" fmla="*/ 5000 w 3220782"/>
                    <a:gd name="connsiteY7" fmla="*/ 1991745 h 3579817"/>
                    <a:gd name="connsiteX8" fmla="*/ 791058 w 3220782"/>
                    <a:gd name="connsiteY8" fmla="*/ 2907231 h 357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782" h="3579817">
                      <a:moveTo>
                        <a:pt x="791058" y="2907154"/>
                      </a:moveTo>
                      <a:cubicBezTo>
                        <a:pt x="1139775" y="3222549"/>
                        <a:pt x="1564312" y="3630426"/>
                        <a:pt x="2002194" y="3574659"/>
                      </a:cubicBezTo>
                      <a:cubicBezTo>
                        <a:pt x="2362558" y="3528688"/>
                        <a:pt x="2770743" y="3219772"/>
                        <a:pt x="3028289" y="2934613"/>
                      </a:cubicBezTo>
                      <a:cubicBezTo>
                        <a:pt x="3345767" y="2583197"/>
                        <a:pt x="3188417" y="2184113"/>
                        <a:pt x="3129333" y="1743455"/>
                      </a:cubicBezTo>
                      <a:cubicBezTo>
                        <a:pt x="3081433" y="1386485"/>
                        <a:pt x="3334968" y="986244"/>
                        <a:pt x="3052277" y="731167"/>
                      </a:cubicBezTo>
                      <a:cubicBezTo>
                        <a:pt x="2698624" y="412069"/>
                        <a:pt x="2063823" y="-56434"/>
                        <a:pt x="1620928" y="5581"/>
                      </a:cubicBezTo>
                      <a:cubicBezTo>
                        <a:pt x="1267198" y="54946"/>
                        <a:pt x="1018908" y="659665"/>
                        <a:pt x="765913" y="939888"/>
                      </a:cubicBezTo>
                      <a:cubicBezTo>
                        <a:pt x="447664" y="1292461"/>
                        <a:pt x="-55549" y="1549929"/>
                        <a:pt x="5000" y="1991745"/>
                      </a:cubicBezTo>
                      <a:cubicBezTo>
                        <a:pt x="53516" y="2346477"/>
                        <a:pt x="510218" y="2653234"/>
                        <a:pt x="791058" y="2907231"/>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2" name="Freeform: Shape 61">
                  <a:extLst>
                    <a:ext uri="{FF2B5EF4-FFF2-40B4-BE49-F238E27FC236}">
                      <a16:creationId xmlns:a16="http://schemas.microsoft.com/office/drawing/2014/main" id="{3DD741CF-A6BF-691F-9D04-0B3EAA5846B9}"/>
                    </a:ext>
                  </a:extLst>
                </p:cNvPr>
                <p:cNvSpPr/>
                <p:nvPr/>
              </p:nvSpPr>
              <p:spPr>
                <a:xfrm>
                  <a:off x="4147825" y="2579175"/>
                  <a:ext cx="3187979" cy="3521387"/>
                </a:xfrm>
                <a:custGeom>
                  <a:avLst/>
                  <a:gdLst>
                    <a:gd name="connsiteX0" fmla="*/ 761567 w 3187979"/>
                    <a:gd name="connsiteY0" fmla="*/ 2896229 h 3521387"/>
                    <a:gd name="connsiteX1" fmla="*/ 1971315 w 3187979"/>
                    <a:gd name="connsiteY1" fmla="*/ 3515912 h 3521387"/>
                    <a:gd name="connsiteX2" fmla="*/ 2977047 w 3187979"/>
                    <a:gd name="connsiteY2" fmla="*/ 2847635 h 3521387"/>
                    <a:gd name="connsiteX3" fmla="*/ 3126683 w 3187979"/>
                    <a:gd name="connsiteY3" fmla="*/ 1699825 h 3521387"/>
                    <a:gd name="connsiteX4" fmla="*/ 2997409 w 3187979"/>
                    <a:gd name="connsiteY4" fmla="*/ 633236 h 3521387"/>
                    <a:gd name="connsiteX5" fmla="*/ 1583183 w 3187979"/>
                    <a:gd name="connsiteY5" fmla="*/ 6380 h 3521387"/>
                    <a:gd name="connsiteX6" fmla="*/ 682583 w 3187979"/>
                    <a:gd name="connsiteY6" fmla="*/ 874121 h 3521387"/>
                    <a:gd name="connsiteX7" fmla="*/ 5513 w 3187979"/>
                    <a:gd name="connsiteY7" fmla="*/ 1940171 h 3521387"/>
                    <a:gd name="connsiteX8" fmla="*/ 761567 w 3187979"/>
                    <a:gd name="connsiteY8" fmla="*/ 2896229 h 352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979" h="3521387">
                      <a:moveTo>
                        <a:pt x="761567" y="2896229"/>
                      </a:moveTo>
                      <a:cubicBezTo>
                        <a:pt x="1106195" y="3197508"/>
                        <a:pt x="1539681" y="3571139"/>
                        <a:pt x="1971315" y="3515912"/>
                      </a:cubicBezTo>
                      <a:cubicBezTo>
                        <a:pt x="2343865" y="3468090"/>
                        <a:pt x="2720426" y="3141742"/>
                        <a:pt x="2977047" y="2847635"/>
                      </a:cubicBezTo>
                      <a:cubicBezTo>
                        <a:pt x="3279715" y="2500770"/>
                        <a:pt x="3184842" y="2133542"/>
                        <a:pt x="3126683" y="1699825"/>
                      </a:cubicBezTo>
                      <a:cubicBezTo>
                        <a:pt x="3077087" y="1329975"/>
                        <a:pt x="3289665" y="887620"/>
                        <a:pt x="2997409" y="633236"/>
                      </a:cubicBezTo>
                      <a:cubicBezTo>
                        <a:pt x="2648539" y="329565"/>
                        <a:pt x="2018520" y="-54246"/>
                        <a:pt x="1583183" y="6380"/>
                      </a:cubicBezTo>
                      <a:cubicBezTo>
                        <a:pt x="1216418" y="57287"/>
                        <a:pt x="935115" y="584257"/>
                        <a:pt x="682583" y="874121"/>
                      </a:cubicBezTo>
                      <a:cubicBezTo>
                        <a:pt x="379529" y="1222066"/>
                        <a:pt x="-53879" y="1505683"/>
                        <a:pt x="5513" y="1940171"/>
                      </a:cubicBezTo>
                      <a:cubicBezTo>
                        <a:pt x="55572" y="2307322"/>
                        <a:pt x="471703" y="2642848"/>
                        <a:pt x="761567" y="2896229"/>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3" name="Freeform: Shape 62">
                  <a:extLst>
                    <a:ext uri="{FF2B5EF4-FFF2-40B4-BE49-F238E27FC236}">
                      <a16:creationId xmlns:a16="http://schemas.microsoft.com/office/drawing/2014/main" id="{07E44C46-3744-BCE0-AEA1-2E1403B1DF1C}"/>
                    </a:ext>
                  </a:extLst>
                </p:cNvPr>
                <p:cNvSpPr/>
                <p:nvPr/>
              </p:nvSpPr>
              <p:spPr>
                <a:xfrm>
                  <a:off x="4185926" y="2623531"/>
                  <a:ext cx="3162650" cy="3463280"/>
                </a:xfrm>
                <a:custGeom>
                  <a:avLst/>
                  <a:gdLst>
                    <a:gd name="connsiteX0" fmla="*/ 732182 w 3162650"/>
                    <a:gd name="connsiteY0" fmla="*/ 2885579 h 3463280"/>
                    <a:gd name="connsiteX1" fmla="*/ 1940541 w 3162650"/>
                    <a:gd name="connsiteY1" fmla="*/ 3457440 h 3463280"/>
                    <a:gd name="connsiteX2" fmla="*/ 2925910 w 3162650"/>
                    <a:gd name="connsiteY2" fmla="*/ 2760933 h 3463280"/>
                    <a:gd name="connsiteX3" fmla="*/ 3124217 w 3162650"/>
                    <a:gd name="connsiteY3" fmla="*/ 1656549 h 3463280"/>
                    <a:gd name="connsiteX4" fmla="*/ 2942725 w 3162650"/>
                    <a:gd name="connsiteY4" fmla="*/ 535658 h 3463280"/>
                    <a:gd name="connsiteX5" fmla="*/ 1545622 w 3162650"/>
                    <a:gd name="connsiteY5" fmla="*/ 7609 h 3463280"/>
                    <a:gd name="connsiteX6" fmla="*/ 599436 w 3162650"/>
                    <a:gd name="connsiteY6" fmla="*/ 808708 h 3463280"/>
                    <a:gd name="connsiteX7" fmla="*/ 6210 w 3162650"/>
                    <a:gd name="connsiteY7" fmla="*/ 1888949 h 3463280"/>
                    <a:gd name="connsiteX8" fmla="*/ 732182 w 3162650"/>
                    <a:gd name="connsiteY8" fmla="*/ 2885579 h 34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650" h="3463280">
                      <a:moveTo>
                        <a:pt x="732182" y="2885579"/>
                      </a:moveTo>
                      <a:cubicBezTo>
                        <a:pt x="1072413" y="3173052"/>
                        <a:pt x="1515232" y="3512050"/>
                        <a:pt x="1940541" y="3457440"/>
                      </a:cubicBezTo>
                      <a:cubicBezTo>
                        <a:pt x="2325355" y="3407689"/>
                        <a:pt x="2670370" y="3064218"/>
                        <a:pt x="2925910" y="2760933"/>
                      </a:cubicBezTo>
                      <a:cubicBezTo>
                        <a:pt x="3214077" y="2418850"/>
                        <a:pt x="3181450" y="2083246"/>
                        <a:pt x="3124217" y="1656549"/>
                      </a:cubicBezTo>
                      <a:cubicBezTo>
                        <a:pt x="3072847" y="1273817"/>
                        <a:pt x="3244776" y="789270"/>
                        <a:pt x="2942725" y="535658"/>
                      </a:cubicBezTo>
                      <a:cubicBezTo>
                        <a:pt x="2599022" y="247105"/>
                        <a:pt x="1973399" y="-51783"/>
                        <a:pt x="1545622" y="7609"/>
                      </a:cubicBezTo>
                      <a:cubicBezTo>
                        <a:pt x="1165821" y="60059"/>
                        <a:pt x="851352" y="508970"/>
                        <a:pt x="599436" y="808708"/>
                      </a:cubicBezTo>
                      <a:cubicBezTo>
                        <a:pt x="311192" y="1151639"/>
                        <a:pt x="-52025" y="1461712"/>
                        <a:pt x="6210" y="1888949"/>
                      </a:cubicBezTo>
                      <a:cubicBezTo>
                        <a:pt x="57888" y="2268441"/>
                        <a:pt x="433139" y="2632970"/>
                        <a:pt x="732182" y="2885579"/>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4" name="Freeform: Shape 63">
                  <a:extLst>
                    <a:ext uri="{FF2B5EF4-FFF2-40B4-BE49-F238E27FC236}">
                      <a16:creationId xmlns:a16="http://schemas.microsoft.com/office/drawing/2014/main" id="{4F778F12-F43D-9117-DE55-056F17487F0B}"/>
                    </a:ext>
                  </a:extLst>
                </p:cNvPr>
                <p:cNvSpPr/>
                <p:nvPr/>
              </p:nvSpPr>
              <p:spPr>
                <a:xfrm>
                  <a:off x="4223622" y="2666959"/>
                  <a:ext cx="3145783" cy="3406134"/>
                </a:xfrm>
                <a:custGeom>
                  <a:avLst/>
                  <a:gdLst>
                    <a:gd name="connsiteX0" fmla="*/ 703202 w 3145783"/>
                    <a:gd name="connsiteY0" fmla="*/ 2875858 h 3406134"/>
                    <a:gd name="connsiteX1" fmla="*/ 1910173 w 3145783"/>
                    <a:gd name="connsiteY1" fmla="*/ 3399820 h 3406134"/>
                    <a:gd name="connsiteX2" fmla="*/ 2875101 w 3145783"/>
                    <a:gd name="connsiteY2" fmla="*/ 2675082 h 3406134"/>
                    <a:gd name="connsiteX3" fmla="*/ 3122003 w 3145783"/>
                    <a:gd name="connsiteY3" fmla="*/ 1614047 h 3406134"/>
                    <a:gd name="connsiteX4" fmla="*/ 2888291 w 3145783"/>
                    <a:gd name="connsiteY4" fmla="*/ 438855 h 3406134"/>
                    <a:gd name="connsiteX5" fmla="*/ 1508312 w 3145783"/>
                    <a:gd name="connsiteY5" fmla="*/ 9612 h 3406134"/>
                    <a:gd name="connsiteX6" fmla="*/ 516541 w 3145783"/>
                    <a:gd name="connsiteY6" fmla="*/ 744146 h 3406134"/>
                    <a:gd name="connsiteX7" fmla="*/ 7234 w 3145783"/>
                    <a:gd name="connsiteY7" fmla="*/ 1838580 h 3406134"/>
                    <a:gd name="connsiteX8" fmla="*/ 703125 w 3145783"/>
                    <a:gd name="connsiteY8" fmla="*/ 2875858 h 340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5783" h="3406134">
                      <a:moveTo>
                        <a:pt x="703202" y="2875858"/>
                      </a:moveTo>
                      <a:cubicBezTo>
                        <a:pt x="1038729" y="3149756"/>
                        <a:pt x="1491188" y="3453967"/>
                        <a:pt x="1910173" y="3399820"/>
                      </a:cubicBezTo>
                      <a:cubicBezTo>
                        <a:pt x="2307174" y="3348218"/>
                        <a:pt x="2620872" y="2987778"/>
                        <a:pt x="2875101" y="2675082"/>
                      </a:cubicBezTo>
                      <a:cubicBezTo>
                        <a:pt x="3149077" y="2338167"/>
                        <a:pt x="3178310" y="2033802"/>
                        <a:pt x="3122003" y="1614047"/>
                      </a:cubicBezTo>
                      <a:cubicBezTo>
                        <a:pt x="3068936" y="1218434"/>
                        <a:pt x="3200369" y="691464"/>
                        <a:pt x="2888291" y="438855"/>
                      </a:cubicBezTo>
                      <a:cubicBezTo>
                        <a:pt x="2549988" y="165034"/>
                        <a:pt x="1928530" y="-48546"/>
                        <a:pt x="1508312" y="9612"/>
                      </a:cubicBezTo>
                      <a:cubicBezTo>
                        <a:pt x="1115476" y="63605"/>
                        <a:pt x="767685" y="434304"/>
                        <a:pt x="516541" y="744146"/>
                      </a:cubicBezTo>
                      <a:cubicBezTo>
                        <a:pt x="242797" y="1081832"/>
                        <a:pt x="-49998" y="1418593"/>
                        <a:pt x="7234" y="1838580"/>
                      </a:cubicBezTo>
                      <a:cubicBezTo>
                        <a:pt x="60456" y="2230413"/>
                        <a:pt x="394749" y="2624098"/>
                        <a:pt x="703125" y="2875858"/>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5" name="Freeform: Shape 64">
                  <a:extLst>
                    <a:ext uri="{FF2B5EF4-FFF2-40B4-BE49-F238E27FC236}">
                      <a16:creationId xmlns:a16="http://schemas.microsoft.com/office/drawing/2014/main" id="{CBE4CB6E-AE68-E16E-F77C-61D949012568}"/>
                    </a:ext>
                  </a:extLst>
                </p:cNvPr>
                <p:cNvSpPr/>
                <p:nvPr/>
              </p:nvSpPr>
              <p:spPr>
                <a:xfrm>
                  <a:off x="4260986" y="2709255"/>
                  <a:ext cx="3135893" cy="3350272"/>
                </a:xfrm>
                <a:custGeom>
                  <a:avLst/>
                  <a:gdLst>
                    <a:gd name="connsiteX0" fmla="*/ 674554 w 3135893"/>
                    <a:gd name="connsiteY0" fmla="*/ 2867269 h 3350272"/>
                    <a:gd name="connsiteX1" fmla="*/ 1880214 w 3135893"/>
                    <a:gd name="connsiteY1" fmla="*/ 3343408 h 3350272"/>
                    <a:gd name="connsiteX2" fmla="*/ 2824779 w 3135893"/>
                    <a:gd name="connsiteY2" fmla="*/ 2590440 h 3350272"/>
                    <a:gd name="connsiteX3" fmla="*/ 3120352 w 3135893"/>
                    <a:gd name="connsiteY3" fmla="*/ 1572830 h 3350272"/>
                    <a:gd name="connsiteX4" fmla="*/ 2834498 w 3135893"/>
                    <a:gd name="connsiteY4" fmla="*/ 343337 h 3350272"/>
                    <a:gd name="connsiteX5" fmla="*/ 1471565 w 3135893"/>
                    <a:gd name="connsiteY5" fmla="*/ 12824 h 3350272"/>
                    <a:gd name="connsiteX6" fmla="*/ 434209 w 3135893"/>
                    <a:gd name="connsiteY6" fmla="*/ 680715 h 3350272"/>
                    <a:gd name="connsiteX7" fmla="*/ 8746 w 3135893"/>
                    <a:gd name="connsiteY7" fmla="*/ 1789341 h 3350272"/>
                    <a:gd name="connsiteX8" fmla="*/ 674631 w 3135893"/>
                    <a:gd name="connsiteY8" fmla="*/ 2867192 h 335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893" h="3350272">
                      <a:moveTo>
                        <a:pt x="674554" y="2867269"/>
                      </a:moveTo>
                      <a:cubicBezTo>
                        <a:pt x="1005144" y="3127900"/>
                        <a:pt x="1467477" y="3396938"/>
                        <a:pt x="1880214" y="3343408"/>
                      </a:cubicBezTo>
                      <a:cubicBezTo>
                        <a:pt x="2289402" y="3289956"/>
                        <a:pt x="2572016" y="2912777"/>
                        <a:pt x="2824779" y="2590440"/>
                      </a:cubicBezTo>
                      <a:cubicBezTo>
                        <a:pt x="3084794" y="2258847"/>
                        <a:pt x="3175656" y="1985567"/>
                        <a:pt x="3120352" y="1572830"/>
                      </a:cubicBezTo>
                      <a:cubicBezTo>
                        <a:pt x="3065587" y="1164336"/>
                        <a:pt x="3156758" y="594635"/>
                        <a:pt x="2834498" y="343337"/>
                      </a:cubicBezTo>
                      <a:cubicBezTo>
                        <a:pt x="2512238" y="92039"/>
                        <a:pt x="1884302" y="-44023"/>
                        <a:pt x="1471565" y="12824"/>
                      </a:cubicBezTo>
                      <a:cubicBezTo>
                        <a:pt x="1065694" y="68359"/>
                        <a:pt x="684273" y="360692"/>
                        <a:pt x="434209" y="680715"/>
                      </a:cubicBezTo>
                      <a:cubicBezTo>
                        <a:pt x="174658" y="1012848"/>
                        <a:pt x="-47330" y="1376605"/>
                        <a:pt x="8746" y="1789341"/>
                      </a:cubicBezTo>
                      <a:cubicBezTo>
                        <a:pt x="63510" y="2193593"/>
                        <a:pt x="356691" y="2616588"/>
                        <a:pt x="674631" y="2867192"/>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6" name="Freeform: Shape 65">
                  <a:extLst>
                    <a:ext uri="{FF2B5EF4-FFF2-40B4-BE49-F238E27FC236}">
                      <a16:creationId xmlns:a16="http://schemas.microsoft.com/office/drawing/2014/main" id="{E01DC612-931C-9B5A-EC89-5A2B20A9B02D}"/>
                    </a:ext>
                  </a:extLst>
                </p:cNvPr>
                <p:cNvSpPr/>
                <p:nvPr/>
              </p:nvSpPr>
              <p:spPr>
                <a:xfrm>
                  <a:off x="4297185" y="2745782"/>
                  <a:ext cx="3130741" cy="3300265"/>
                </a:xfrm>
                <a:custGeom>
                  <a:avLst/>
                  <a:gdLst>
                    <a:gd name="connsiteX0" fmla="*/ 647071 w 3130741"/>
                    <a:gd name="connsiteY0" fmla="*/ 2864372 h 3300265"/>
                    <a:gd name="connsiteX1" fmla="*/ 1851342 w 3130741"/>
                    <a:gd name="connsiteY1" fmla="*/ 3292689 h 3300265"/>
                    <a:gd name="connsiteX2" fmla="*/ 2775545 w 3130741"/>
                    <a:gd name="connsiteY2" fmla="*/ 2511491 h 3300265"/>
                    <a:gd name="connsiteX3" fmla="*/ 3119711 w 3130741"/>
                    <a:gd name="connsiteY3" fmla="*/ 1537229 h 3300265"/>
                    <a:gd name="connsiteX4" fmla="*/ 2781639 w 3130741"/>
                    <a:gd name="connsiteY4" fmla="*/ 253435 h 3300265"/>
                    <a:gd name="connsiteX5" fmla="*/ 1435829 w 3130741"/>
                    <a:gd name="connsiteY5" fmla="*/ 21729 h 3300265"/>
                    <a:gd name="connsiteX6" fmla="*/ 352887 w 3130741"/>
                    <a:gd name="connsiteY6" fmla="*/ 622977 h 3300265"/>
                    <a:gd name="connsiteX7" fmla="*/ 11267 w 3130741"/>
                    <a:gd name="connsiteY7" fmla="*/ 1745873 h 3300265"/>
                    <a:gd name="connsiteX8" fmla="*/ 647071 w 3130741"/>
                    <a:gd name="connsiteY8" fmla="*/ 2864295 h 330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741" h="3300265">
                      <a:moveTo>
                        <a:pt x="647071" y="2864372"/>
                      </a:moveTo>
                      <a:cubicBezTo>
                        <a:pt x="972571" y="3111968"/>
                        <a:pt x="1444853" y="3345679"/>
                        <a:pt x="1851342" y="3292689"/>
                      </a:cubicBezTo>
                      <a:cubicBezTo>
                        <a:pt x="2272795" y="3237385"/>
                        <a:pt x="2524556" y="2843624"/>
                        <a:pt x="2775545" y="2511491"/>
                      </a:cubicBezTo>
                      <a:cubicBezTo>
                        <a:pt x="3021907" y="2185529"/>
                        <a:pt x="3174166" y="1943024"/>
                        <a:pt x="3119711" y="1537229"/>
                      </a:cubicBezTo>
                      <a:cubicBezTo>
                        <a:pt x="3063172" y="1115777"/>
                        <a:pt x="3114388" y="503190"/>
                        <a:pt x="2781639" y="253435"/>
                      </a:cubicBezTo>
                      <a:cubicBezTo>
                        <a:pt x="2455059" y="8308"/>
                        <a:pt x="1841007" y="-33884"/>
                        <a:pt x="1435829" y="21729"/>
                      </a:cubicBezTo>
                      <a:cubicBezTo>
                        <a:pt x="1016845" y="78884"/>
                        <a:pt x="601640" y="292464"/>
                        <a:pt x="352887" y="622977"/>
                      </a:cubicBezTo>
                      <a:cubicBezTo>
                        <a:pt x="107297" y="949325"/>
                        <a:pt x="-43651" y="1340387"/>
                        <a:pt x="11267" y="1745873"/>
                      </a:cubicBezTo>
                      <a:cubicBezTo>
                        <a:pt x="67574" y="2162466"/>
                        <a:pt x="319412" y="2615080"/>
                        <a:pt x="647071" y="2864295"/>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7" name="Freeform: Shape 66">
                  <a:extLst>
                    <a:ext uri="{FF2B5EF4-FFF2-40B4-BE49-F238E27FC236}">
                      <a16:creationId xmlns:a16="http://schemas.microsoft.com/office/drawing/2014/main" id="{5A7E0AAF-30E1-4632-E04F-08850552426A}"/>
                    </a:ext>
                  </a:extLst>
                </p:cNvPr>
                <p:cNvSpPr/>
                <p:nvPr/>
              </p:nvSpPr>
              <p:spPr>
                <a:xfrm>
                  <a:off x="4331073" y="2769810"/>
                  <a:ext cx="3129679" cy="3263042"/>
                </a:xfrm>
                <a:custGeom>
                  <a:avLst/>
                  <a:gdLst>
                    <a:gd name="connsiteX0" fmla="*/ 621899 w 3129679"/>
                    <a:gd name="connsiteY0" fmla="*/ 2874051 h 3263042"/>
                    <a:gd name="connsiteX1" fmla="*/ 1824782 w 3129679"/>
                    <a:gd name="connsiteY1" fmla="*/ 3254546 h 3263042"/>
                    <a:gd name="connsiteX2" fmla="*/ 2728544 w 3129679"/>
                    <a:gd name="connsiteY2" fmla="*/ 2445116 h 3263042"/>
                    <a:gd name="connsiteX3" fmla="*/ 3121380 w 3129679"/>
                    <a:gd name="connsiteY3" fmla="*/ 1514281 h 3263042"/>
                    <a:gd name="connsiteX4" fmla="*/ 2731090 w 3129679"/>
                    <a:gd name="connsiteY4" fmla="*/ 176262 h 3263042"/>
                    <a:gd name="connsiteX5" fmla="*/ 1402404 w 3129679"/>
                    <a:gd name="connsiteY5" fmla="*/ 43363 h 3263042"/>
                    <a:gd name="connsiteX6" fmla="*/ 273877 w 3129679"/>
                    <a:gd name="connsiteY6" fmla="*/ 578045 h 3263042"/>
                    <a:gd name="connsiteX7" fmla="*/ 16177 w 3129679"/>
                    <a:gd name="connsiteY7" fmla="*/ 1715134 h 3263042"/>
                    <a:gd name="connsiteX8" fmla="*/ 621899 w 3129679"/>
                    <a:gd name="connsiteY8" fmla="*/ 2874205 h 32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9679" h="3263042">
                      <a:moveTo>
                        <a:pt x="621899" y="2874051"/>
                      </a:moveTo>
                      <a:cubicBezTo>
                        <a:pt x="941999" y="3108842"/>
                        <a:pt x="1424618" y="3306996"/>
                        <a:pt x="1824782" y="3254546"/>
                      </a:cubicBezTo>
                      <a:cubicBezTo>
                        <a:pt x="2258421" y="3197313"/>
                        <a:pt x="2479637" y="2787277"/>
                        <a:pt x="2728544" y="2445116"/>
                      </a:cubicBezTo>
                      <a:cubicBezTo>
                        <a:pt x="2961485" y="2124939"/>
                        <a:pt x="3174833" y="1913056"/>
                        <a:pt x="3121380" y="1514281"/>
                      </a:cubicBezTo>
                      <a:cubicBezTo>
                        <a:pt x="3063145" y="1079947"/>
                        <a:pt x="3074561" y="424089"/>
                        <a:pt x="2731090" y="176262"/>
                      </a:cubicBezTo>
                      <a:cubicBezTo>
                        <a:pt x="2410681" y="-54982"/>
                        <a:pt x="1800022" y="-10939"/>
                        <a:pt x="1402404" y="43363"/>
                      </a:cubicBezTo>
                      <a:cubicBezTo>
                        <a:pt x="970384" y="102060"/>
                        <a:pt x="521009" y="236734"/>
                        <a:pt x="273877" y="578045"/>
                      </a:cubicBezTo>
                      <a:cubicBezTo>
                        <a:pt x="41862" y="898377"/>
                        <a:pt x="-37739" y="1316898"/>
                        <a:pt x="16177" y="1715134"/>
                      </a:cubicBezTo>
                      <a:cubicBezTo>
                        <a:pt x="74026" y="2144068"/>
                        <a:pt x="284289" y="2626532"/>
                        <a:pt x="621899" y="2874205"/>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8" name="Freeform: Shape 67">
                  <a:extLst>
                    <a:ext uri="{FF2B5EF4-FFF2-40B4-BE49-F238E27FC236}">
                      <a16:creationId xmlns:a16="http://schemas.microsoft.com/office/drawing/2014/main" id="{461C54F3-C4BE-1895-E58E-CD3B1B04396A}"/>
                    </a:ext>
                  </a:extLst>
                </p:cNvPr>
                <p:cNvSpPr/>
                <p:nvPr/>
              </p:nvSpPr>
              <p:spPr>
                <a:xfrm>
                  <a:off x="4358871" y="2771233"/>
                  <a:ext cx="3135688" cy="3248662"/>
                </a:xfrm>
                <a:custGeom>
                  <a:avLst/>
                  <a:gdLst>
                    <a:gd name="connsiteX0" fmla="*/ 602817 w 3135688"/>
                    <a:gd name="connsiteY0" fmla="*/ 2906335 h 3248662"/>
                    <a:gd name="connsiteX1" fmla="*/ 1804311 w 3135688"/>
                    <a:gd name="connsiteY1" fmla="*/ 3238930 h 3248662"/>
                    <a:gd name="connsiteX2" fmla="*/ 2687711 w 3135688"/>
                    <a:gd name="connsiteY2" fmla="*/ 2401271 h 3248662"/>
                    <a:gd name="connsiteX3" fmla="*/ 3129140 w 3135688"/>
                    <a:gd name="connsiteY3" fmla="*/ 1513860 h 3248662"/>
                    <a:gd name="connsiteX4" fmla="*/ 2686631 w 3135688"/>
                    <a:gd name="connsiteY4" fmla="*/ 121540 h 3248662"/>
                    <a:gd name="connsiteX5" fmla="*/ 1375068 w 3135688"/>
                    <a:gd name="connsiteY5" fmla="*/ 87448 h 3248662"/>
                    <a:gd name="connsiteX6" fmla="*/ 200956 w 3135688"/>
                    <a:gd name="connsiteY6" fmla="*/ 555488 h 3248662"/>
                    <a:gd name="connsiteX7" fmla="*/ 27099 w 3135688"/>
                    <a:gd name="connsiteY7" fmla="*/ 1706769 h 3248662"/>
                    <a:gd name="connsiteX8" fmla="*/ 602817 w 3135688"/>
                    <a:gd name="connsiteY8" fmla="*/ 2906412 h 324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688" h="3248662">
                      <a:moveTo>
                        <a:pt x="602817" y="2906335"/>
                      </a:moveTo>
                      <a:cubicBezTo>
                        <a:pt x="917441" y="3128631"/>
                        <a:pt x="1410472" y="3290840"/>
                        <a:pt x="1804311" y="3238930"/>
                      </a:cubicBezTo>
                      <a:cubicBezTo>
                        <a:pt x="2250214" y="3179847"/>
                        <a:pt x="2441195" y="2753612"/>
                        <a:pt x="2687711" y="2401271"/>
                      </a:cubicBezTo>
                      <a:cubicBezTo>
                        <a:pt x="2907538" y="2087032"/>
                        <a:pt x="3181668" y="1905617"/>
                        <a:pt x="3129140" y="1513860"/>
                      </a:cubicBezTo>
                      <a:cubicBezTo>
                        <a:pt x="3069209" y="1066646"/>
                        <a:pt x="3040978" y="367208"/>
                        <a:pt x="2686631" y="121540"/>
                      </a:cubicBezTo>
                      <a:cubicBezTo>
                        <a:pt x="2372624" y="-96128"/>
                        <a:pt x="1765128" y="34381"/>
                        <a:pt x="1375068" y="87448"/>
                      </a:cubicBezTo>
                      <a:cubicBezTo>
                        <a:pt x="930013" y="147688"/>
                        <a:pt x="446083" y="203301"/>
                        <a:pt x="200956" y="555488"/>
                      </a:cubicBezTo>
                      <a:cubicBezTo>
                        <a:pt x="-17715" y="869649"/>
                        <a:pt x="-25660" y="1315784"/>
                        <a:pt x="27099" y="1706769"/>
                      </a:cubicBezTo>
                      <a:cubicBezTo>
                        <a:pt x="86568" y="2148122"/>
                        <a:pt x="255026" y="2660667"/>
                        <a:pt x="602817" y="2906412"/>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9" name="Freeform: Shape 68">
                  <a:extLst>
                    <a:ext uri="{FF2B5EF4-FFF2-40B4-BE49-F238E27FC236}">
                      <a16:creationId xmlns:a16="http://schemas.microsoft.com/office/drawing/2014/main" id="{76E729AF-08C1-E5F5-41ED-DE20AE3D0DC8}"/>
                    </a:ext>
                  </a:extLst>
                </p:cNvPr>
                <p:cNvSpPr/>
                <p:nvPr/>
              </p:nvSpPr>
              <p:spPr>
                <a:xfrm>
                  <a:off x="4372952" y="2753381"/>
                  <a:ext cx="3156027" cy="3254119"/>
                </a:xfrm>
                <a:custGeom>
                  <a:avLst/>
                  <a:gdLst>
                    <a:gd name="connsiteX0" fmla="*/ 597452 w 3156027"/>
                    <a:gd name="connsiteY0" fmla="*/ 2957894 h 3254119"/>
                    <a:gd name="connsiteX1" fmla="*/ 1797558 w 3156027"/>
                    <a:gd name="connsiteY1" fmla="*/ 3242667 h 3254119"/>
                    <a:gd name="connsiteX2" fmla="*/ 2660594 w 3156027"/>
                    <a:gd name="connsiteY2" fmla="*/ 2376700 h 3254119"/>
                    <a:gd name="connsiteX3" fmla="*/ 3150695 w 3156027"/>
                    <a:gd name="connsiteY3" fmla="*/ 1532638 h 3254119"/>
                    <a:gd name="connsiteX4" fmla="*/ 2655966 w 3156027"/>
                    <a:gd name="connsiteY4" fmla="*/ 86017 h 3254119"/>
                    <a:gd name="connsiteX5" fmla="*/ 1361450 w 3156027"/>
                    <a:gd name="connsiteY5" fmla="*/ 150654 h 3254119"/>
                    <a:gd name="connsiteX6" fmla="*/ 141752 w 3156027"/>
                    <a:gd name="connsiteY6" fmla="*/ 552129 h 3254119"/>
                    <a:gd name="connsiteX7" fmla="*/ 51738 w 3156027"/>
                    <a:gd name="connsiteY7" fmla="*/ 1717602 h 3254119"/>
                    <a:gd name="connsiteX8" fmla="*/ 597374 w 3156027"/>
                    <a:gd name="connsiteY8" fmla="*/ 2957816 h 3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027" h="3254119">
                      <a:moveTo>
                        <a:pt x="597452" y="2957894"/>
                      </a:moveTo>
                      <a:cubicBezTo>
                        <a:pt x="906445" y="3167925"/>
                        <a:pt x="1410044" y="3294037"/>
                        <a:pt x="1797558" y="3242667"/>
                      </a:cubicBezTo>
                      <a:cubicBezTo>
                        <a:pt x="2255648" y="3181732"/>
                        <a:pt x="2416778" y="2739608"/>
                        <a:pt x="2660594" y="2376700"/>
                      </a:cubicBezTo>
                      <a:cubicBezTo>
                        <a:pt x="2867541" y="2068555"/>
                        <a:pt x="3202297" y="1917452"/>
                        <a:pt x="3150695" y="1532638"/>
                      </a:cubicBezTo>
                      <a:cubicBezTo>
                        <a:pt x="3088989" y="1072542"/>
                        <a:pt x="3021574" y="329061"/>
                        <a:pt x="2655966" y="86017"/>
                      </a:cubicBezTo>
                      <a:cubicBezTo>
                        <a:pt x="2348516" y="-118385"/>
                        <a:pt x="1744028" y="98898"/>
                        <a:pt x="1361450" y="150654"/>
                      </a:cubicBezTo>
                      <a:cubicBezTo>
                        <a:pt x="903359" y="212437"/>
                        <a:pt x="384566" y="188680"/>
                        <a:pt x="141752" y="552129"/>
                      </a:cubicBezTo>
                      <a:cubicBezTo>
                        <a:pt x="-63883" y="859965"/>
                        <a:pt x="60" y="1333867"/>
                        <a:pt x="51738" y="1717602"/>
                      </a:cubicBezTo>
                      <a:cubicBezTo>
                        <a:pt x="112750" y="2171296"/>
                        <a:pt x="239248" y="2714386"/>
                        <a:pt x="597374" y="2957816"/>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0" name="Freeform: Shape 69">
                  <a:extLst>
                    <a:ext uri="{FF2B5EF4-FFF2-40B4-BE49-F238E27FC236}">
                      <a16:creationId xmlns:a16="http://schemas.microsoft.com/office/drawing/2014/main" id="{E1AA17CC-58D4-A1D9-4FB9-C1A78C91DCCA}"/>
                    </a:ext>
                  </a:extLst>
                </p:cNvPr>
                <p:cNvSpPr/>
                <p:nvPr/>
              </p:nvSpPr>
              <p:spPr>
                <a:xfrm>
                  <a:off x="4369454" y="2723578"/>
                  <a:ext cx="3194199" cy="3272228"/>
                </a:xfrm>
                <a:custGeom>
                  <a:avLst/>
                  <a:gdLst>
                    <a:gd name="connsiteX0" fmla="*/ 609666 w 3194199"/>
                    <a:gd name="connsiteY0" fmla="*/ 3021327 h 3272228"/>
                    <a:gd name="connsiteX1" fmla="*/ 1808461 w 3194199"/>
                    <a:gd name="connsiteY1" fmla="*/ 3258278 h 3272228"/>
                    <a:gd name="connsiteX2" fmla="*/ 2651057 w 3194199"/>
                    <a:gd name="connsiteY2" fmla="*/ 2364080 h 3272228"/>
                    <a:gd name="connsiteX3" fmla="*/ 3189751 w 3194199"/>
                    <a:gd name="connsiteY3" fmla="*/ 1563444 h 3272228"/>
                    <a:gd name="connsiteX4" fmla="*/ 2642804 w 3194199"/>
                    <a:gd name="connsiteY4" fmla="*/ 62522 h 3272228"/>
                    <a:gd name="connsiteX5" fmla="*/ 1365411 w 3194199"/>
                    <a:gd name="connsiteY5" fmla="*/ 225965 h 3272228"/>
                    <a:gd name="connsiteX6" fmla="*/ 100128 w 3194199"/>
                    <a:gd name="connsiteY6" fmla="*/ 560798 h 3272228"/>
                    <a:gd name="connsiteX7" fmla="*/ 94034 w 3194199"/>
                    <a:gd name="connsiteY7" fmla="*/ 1740540 h 3272228"/>
                    <a:gd name="connsiteX8" fmla="*/ 609589 w 3194199"/>
                    <a:gd name="connsiteY8" fmla="*/ 3021327 h 32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199" h="3272228">
                      <a:moveTo>
                        <a:pt x="609666" y="3021327"/>
                      </a:moveTo>
                      <a:cubicBezTo>
                        <a:pt x="912874" y="3219326"/>
                        <a:pt x="1427194" y="3309031"/>
                        <a:pt x="1808461" y="3258278"/>
                      </a:cubicBezTo>
                      <a:cubicBezTo>
                        <a:pt x="2278815" y="3195492"/>
                        <a:pt x="2410481" y="2737710"/>
                        <a:pt x="2651057" y="2364080"/>
                      </a:cubicBezTo>
                      <a:cubicBezTo>
                        <a:pt x="2845431" y="2062183"/>
                        <a:pt x="3240427" y="1941240"/>
                        <a:pt x="3189751" y="1563444"/>
                      </a:cubicBezTo>
                      <a:cubicBezTo>
                        <a:pt x="3126348" y="1090390"/>
                        <a:pt x="3019828" y="302481"/>
                        <a:pt x="2642804" y="62522"/>
                      </a:cubicBezTo>
                      <a:cubicBezTo>
                        <a:pt x="2342064" y="-128844"/>
                        <a:pt x="1740430" y="175444"/>
                        <a:pt x="1365411" y="225965"/>
                      </a:cubicBezTo>
                      <a:cubicBezTo>
                        <a:pt x="894285" y="289291"/>
                        <a:pt x="340087" y="185934"/>
                        <a:pt x="100128" y="560798"/>
                      </a:cubicBezTo>
                      <a:cubicBezTo>
                        <a:pt x="-92781" y="862155"/>
                        <a:pt x="43435" y="1364056"/>
                        <a:pt x="94034" y="1740540"/>
                      </a:cubicBezTo>
                      <a:cubicBezTo>
                        <a:pt x="156589" y="2206653"/>
                        <a:pt x="240972" y="2780596"/>
                        <a:pt x="609589" y="3021327"/>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1" name="Freeform: Shape 70">
                  <a:extLst>
                    <a:ext uri="{FF2B5EF4-FFF2-40B4-BE49-F238E27FC236}">
                      <a16:creationId xmlns:a16="http://schemas.microsoft.com/office/drawing/2014/main" id="{90E0CE00-F1B0-BC27-5C34-1C79A9010D22}"/>
                    </a:ext>
                  </a:extLst>
                </p:cNvPr>
                <p:cNvSpPr/>
                <p:nvPr/>
              </p:nvSpPr>
              <p:spPr>
                <a:xfrm>
                  <a:off x="4352455" y="2686397"/>
                  <a:ext cx="3246150" cy="3299210"/>
                </a:xfrm>
                <a:custGeom>
                  <a:avLst/>
                  <a:gdLst>
                    <a:gd name="connsiteX0" fmla="*/ 1832787 w 3246150"/>
                    <a:gd name="connsiteY0" fmla="*/ 3281344 h 3299210"/>
                    <a:gd name="connsiteX1" fmla="*/ 2655021 w 3246150"/>
                    <a:gd name="connsiteY1" fmla="*/ 2358915 h 3299210"/>
                    <a:gd name="connsiteX2" fmla="*/ 3242385 w 3246150"/>
                    <a:gd name="connsiteY2" fmla="*/ 1601628 h 3299210"/>
                    <a:gd name="connsiteX3" fmla="*/ 2643296 w 3246150"/>
                    <a:gd name="connsiteY3" fmla="*/ 46404 h 3299210"/>
                    <a:gd name="connsiteX4" fmla="*/ 1383027 w 3246150"/>
                    <a:gd name="connsiteY4" fmla="*/ 308655 h 3299210"/>
                    <a:gd name="connsiteX5" fmla="*/ 72158 w 3246150"/>
                    <a:gd name="connsiteY5" fmla="*/ 576844 h 3299210"/>
                    <a:gd name="connsiteX6" fmla="*/ 149908 w 3246150"/>
                    <a:gd name="connsiteY6" fmla="*/ 1770779 h 3299210"/>
                    <a:gd name="connsiteX7" fmla="*/ 635458 w 3246150"/>
                    <a:gd name="connsiteY7" fmla="*/ 3092214 h 3299210"/>
                    <a:gd name="connsiteX8" fmla="*/ 1832864 w 3246150"/>
                    <a:gd name="connsiteY8" fmla="*/ 3281266 h 3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6150" h="3299210">
                      <a:moveTo>
                        <a:pt x="1832787" y="3281344"/>
                      </a:moveTo>
                      <a:cubicBezTo>
                        <a:pt x="2315329" y="3216707"/>
                        <a:pt x="2418069" y="2743421"/>
                        <a:pt x="2655021" y="2358915"/>
                      </a:cubicBezTo>
                      <a:cubicBezTo>
                        <a:pt x="2837131" y="2063420"/>
                        <a:pt x="3292059" y="1972558"/>
                        <a:pt x="3242385" y="1601628"/>
                      </a:cubicBezTo>
                      <a:cubicBezTo>
                        <a:pt x="3177285" y="1115693"/>
                        <a:pt x="3031967" y="282661"/>
                        <a:pt x="2643296" y="46404"/>
                      </a:cubicBezTo>
                      <a:cubicBezTo>
                        <a:pt x="2349344" y="-132312"/>
                        <a:pt x="1750487" y="259367"/>
                        <a:pt x="1383027" y="308655"/>
                      </a:cubicBezTo>
                      <a:cubicBezTo>
                        <a:pt x="898866" y="373523"/>
                        <a:pt x="308801" y="190333"/>
                        <a:pt x="72158" y="576844"/>
                      </a:cubicBezTo>
                      <a:cubicBezTo>
                        <a:pt x="-108255" y="871568"/>
                        <a:pt x="100466" y="1401546"/>
                        <a:pt x="149908" y="1770779"/>
                      </a:cubicBezTo>
                      <a:cubicBezTo>
                        <a:pt x="214005" y="2249233"/>
                        <a:pt x="255965" y="2854492"/>
                        <a:pt x="635458" y="3092214"/>
                      </a:cubicBezTo>
                      <a:cubicBezTo>
                        <a:pt x="932804" y="3278490"/>
                        <a:pt x="1457845" y="3331557"/>
                        <a:pt x="1832864" y="3281266"/>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21" name="Graphic 5">
                <a:extLst>
                  <a:ext uri="{FF2B5EF4-FFF2-40B4-BE49-F238E27FC236}">
                    <a16:creationId xmlns:a16="http://schemas.microsoft.com/office/drawing/2014/main" id="{F5AD0566-3ABC-0E13-6CF9-B376D9C34BF2}"/>
                  </a:ext>
                </a:extLst>
              </p:cNvPr>
              <p:cNvGrpSpPr/>
              <p:nvPr/>
            </p:nvGrpSpPr>
            <p:grpSpPr>
              <a:xfrm rot="180525">
                <a:off x="-597053" y="441139"/>
                <a:ext cx="6472770" cy="6313556"/>
                <a:chOff x="4270587" y="2574268"/>
                <a:chExt cx="3544376" cy="3457192"/>
              </a:xfrm>
              <a:noFill/>
            </p:grpSpPr>
            <p:sp>
              <p:nvSpPr>
                <p:cNvPr id="48" name="Freeform: Shape 47">
                  <a:extLst>
                    <a:ext uri="{FF2B5EF4-FFF2-40B4-BE49-F238E27FC236}">
                      <a16:creationId xmlns:a16="http://schemas.microsoft.com/office/drawing/2014/main" id="{77F3A2A5-F4A9-E1D4-A1E3-9C9D3FED3C7A}"/>
                    </a:ext>
                  </a:extLst>
                </p:cNvPr>
                <p:cNvSpPr/>
                <p:nvPr/>
              </p:nvSpPr>
              <p:spPr>
                <a:xfrm>
                  <a:off x="4270587" y="2606803"/>
                  <a:ext cx="3544376" cy="3424657"/>
                </a:xfrm>
                <a:custGeom>
                  <a:avLst/>
                  <a:gdLst>
                    <a:gd name="connsiteX0" fmla="*/ 3338832 w 3544376"/>
                    <a:gd name="connsiteY0" fmla="*/ 932573 h 3424657"/>
                    <a:gd name="connsiteX1" fmla="*/ 2419102 w 3544376"/>
                    <a:gd name="connsiteY1" fmla="*/ 117205 h 3424657"/>
                    <a:gd name="connsiteX2" fmla="*/ 1318575 w 3544376"/>
                    <a:gd name="connsiteY2" fmla="*/ 80027 h 3424657"/>
                    <a:gd name="connsiteX3" fmla="*/ 8709 w 3544376"/>
                    <a:gd name="connsiteY3" fmla="*/ 1110518 h 3424657"/>
                    <a:gd name="connsiteX4" fmla="*/ 630398 w 3544376"/>
                    <a:gd name="connsiteY4" fmla="*/ 2237733 h 3424657"/>
                    <a:gd name="connsiteX5" fmla="*/ 1272758 w 3544376"/>
                    <a:gd name="connsiteY5" fmla="*/ 3411536 h 3424657"/>
                    <a:gd name="connsiteX6" fmla="*/ 2390872 w 3544376"/>
                    <a:gd name="connsiteY6" fmla="*/ 2985687 h 3424657"/>
                    <a:gd name="connsiteX7" fmla="*/ 3510760 w 3544376"/>
                    <a:gd name="connsiteY7" fmla="*/ 2132601 h 3424657"/>
                    <a:gd name="connsiteX8" fmla="*/ 3338908 w 3544376"/>
                    <a:gd name="connsiteY8" fmla="*/ 932650 h 3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4376" h="3424657">
                      <a:moveTo>
                        <a:pt x="3338832" y="932573"/>
                      </a:moveTo>
                      <a:cubicBezTo>
                        <a:pt x="3134970" y="490449"/>
                        <a:pt x="2856290" y="230435"/>
                        <a:pt x="2419102" y="117205"/>
                      </a:cubicBezTo>
                      <a:cubicBezTo>
                        <a:pt x="2083036" y="30199"/>
                        <a:pt x="1658344" y="-76630"/>
                        <a:pt x="1318575" y="80027"/>
                      </a:cubicBezTo>
                      <a:cubicBezTo>
                        <a:pt x="873365" y="285354"/>
                        <a:pt x="120088" y="669551"/>
                        <a:pt x="8709" y="1110518"/>
                      </a:cubicBezTo>
                      <a:cubicBezTo>
                        <a:pt x="-75520" y="1444039"/>
                        <a:pt x="475130" y="1900972"/>
                        <a:pt x="630398" y="2237733"/>
                      </a:cubicBezTo>
                      <a:cubicBezTo>
                        <a:pt x="834953" y="2681323"/>
                        <a:pt x="833642" y="3299231"/>
                        <a:pt x="1272758" y="3411536"/>
                      </a:cubicBezTo>
                      <a:cubicBezTo>
                        <a:pt x="1607591" y="3497153"/>
                        <a:pt x="2052568" y="3141650"/>
                        <a:pt x="2390872" y="2985687"/>
                      </a:cubicBezTo>
                      <a:cubicBezTo>
                        <a:pt x="2829217" y="2783523"/>
                        <a:pt x="3395293" y="2565161"/>
                        <a:pt x="3510760" y="2132601"/>
                      </a:cubicBezTo>
                      <a:cubicBezTo>
                        <a:pt x="3601236" y="1793527"/>
                        <a:pt x="3497339" y="1276198"/>
                        <a:pt x="3338908" y="932650"/>
                      </a:cubicBezTo>
                      <a:close/>
                    </a:path>
                  </a:pathLst>
                </a:custGeom>
                <a:ln w="3175" cap="flat">
                  <a:gradFill>
                    <a:gsLst>
                      <a:gs pos="75000">
                        <a:srgbClr val="42BBB6">
                          <a:alpha val="0"/>
                        </a:srgbClr>
                      </a:gs>
                      <a:gs pos="25000">
                        <a:srgbClr val="42BBB6">
                          <a:alpha val="0"/>
                        </a:srgbClr>
                      </a:gs>
                      <a:gs pos="50000">
                        <a:srgbClr val="42BBB6">
                          <a:alpha val="0"/>
                        </a:srgbClr>
                      </a:gs>
                      <a:gs pos="0">
                        <a:srgbClr val="B0E297">
                          <a:lumMod val="60000"/>
                          <a:lumOff val="40000"/>
                        </a:srgbClr>
                      </a:gs>
                      <a:gs pos="100000">
                        <a:srgbClr val="42BBB6">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9" name="Freeform: Shape 48">
                  <a:extLst>
                    <a:ext uri="{FF2B5EF4-FFF2-40B4-BE49-F238E27FC236}">
                      <a16:creationId xmlns:a16="http://schemas.microsoft.com/office/drawing/2014/main" id="{78A314C0-144E-490B-BD6D-11CD4AEC3E8E}"/>
                    </a:ext>
                  </a:extLst>
                </p:cNvPr>
                <p:cNvSpPr/>
                <p:nvPr/>
              </p:nvSpPr>
              <p:spPr>
                <a:xfrm>
                  <a:off x="4311149" y="2610445"/>
                  <a:ext cx="3481515" cy="3380560"/>
                </a:xfrm>
                <a:custGeom>
                  <a:avLst/>
                  <a:gdLst>
                    <a:gd name="connsiteX0" fmla="*/ 2384788 w 3481515"/>
                    <a:gd name="connsiteY0" fmla="*/ 2986674 h 3380560"/>
                    <a:gd name="connsiteX1" fmla="*/ 3435796 w 3481515"/>
                    <a:gd name="connsiteY1" fmla="*/ 2123946 h 3380560"/>
                    <a:gd name="connsiteX2" fmla="*/ 3309068 w 3481515"/>
                    <a:gd name="connsiteY2" fmla="*/ 911268 h 3380560"/>
                    <a:gd name="connsiteX3" fmla="*/ 2359797 w 3481515"/>
                    <a:gd name="connsiteY3" fmla="*/ 156988 h 3380560"/>
                    <a:gd name="connsiteX4" fmla="*/ 1222399 w 3481515"/>
                    <a:gd name="connsiteY4" fmla="*/ 71757 h 3380560"/>
                    <a:gd name="connsiteX5" fmla="*/ 10492 w 3481515"/>
                    <a:gd name="connsiteY5" fmla="*/ 1123691 h 3380560"/>
                    <a:gd name="connsiteX6" fmla="*/ 573097 w 3481515"/>
                    <a:gd name="connsiteY6" fmla="*/ 2302662 h 3380560"/>
                    <a:gd name="connsiteX7" fmla="*/ 1256646 w 3481515"/>
                    <a:gd name="connsiteY7" fmla="*/ 3364546 h 3380560"/>
                    <a:gd name="connsiteX8" fmla="*/ 2384788 w 3481515"/>
                    <a:gd name="connsiteY8" fmla="*/ 2986674 h 338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1515" h="3380560">
                      <a:moveTo>
                        <a:pt x="2384788" y="2986674"/>
                      </a:moveTo>
                      <a:cubicBezTo>
                        <a:pt x="2808400" y="2782658"/>
                        <a:pt x="3322257" y="2550489"/>
                        <a:pt x="3435796" y="2123946"/>
                      </a:cubicBezTo>
                      <a:cubicBezTo>
                        <a:pt x="3529127" y="1772916"/>
                        <a:pt x="3475983" y="1257439"/>
                        <a:pt x="3309068" y="911268"/>
                      </a:cubicBezTo>
                      <a:cubicBezTo>
                        <a:pt x="3103355" y="484725"/>
                        <a:pt x="2790197" y="268368"/>
                        <a:pt x="2359797" y="156988"/>
                      </a:cubicBezTo>
                      <a:cubicBezTo>
                        <a:pt x="2011157" y="66743"/>
                        <a:pt x="1565254" y="-93770"/>
                        <a:pt x="1222399" y="71757"/>
                      </a:cubicBezTo>
                      <a:cubicBezTo>
                        <a:pt x="793465" y="278935"/>
                        <a:pt x="120175" y="690129"/>
                        <a:pt x="10492" y="1123691"/>
                      </a:cubicBezTo>
                      <a:cubicBezTo>
                        <a:pt x="-77208" y="1469862"/>
                        <a:pt x="408959" y="1962662"/>
                        <a:pt x="573097" y="2302662"/>
                      </a:cubicBezTo>
                      <a:cubicBezTo>
                        <a:pt x="779581" y="2730362"/>
                        <a:pt x="824704" y="3254015"/>
                        <a:pt x="1256646" y="3364546"/>
                      </a:cubicBezTo>
                      <a:cubicBezTo>
                        <a:pt x="1603512" y="3453403"/>
                        <a:pt x="2043630" y="3150966"/>
                        <a:pt x="2384788" y="2986674"/>
                      </a:cubicBezTo>
                      <a:close/>
                    </a:path>
                  </a:pathLst>
                </a:custGeom>
                <a:ln w="3175" cap="flat">
                  <a:gradFill>
                    <a:gsLst>
                      <a:gs pos="75000">
                        <a:srgbClr val="42BBB6">
                          <a:alpha val="0"/>
                        </a:srgbClr>
                      </a:gs>
                      <a:gs pos="25000">
                        <a:srgbClr val="42BBB6">
                          <a:alpha val="0"/>
                        </a:srgbClr>
                      </a:gs>
                      <a:gs pos="50000">
                        <a:srgbClr val="42BBB6">
                          <a:alpha val="0"/>
                        </a:srgbClr>
                      </a:gs>
                      <a:gs pos="0">
                        <a:srgbClr val="B0E297">
                          <a:lumMod val="60000"/>
                          <a:lumOff val="40000"/>
                        </a:srgbClr>
                      </a:gs>
                      <a:gs pos="100000">
                        <a:srgbClr val="42BBB6">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0" name="Freeform: Shape 49">
                  <a:extLst>
                    <a:ext uri="{FF2B5EF4-FFF2-40B4-BE49-F238E27FC236}">
                      <a16:creationId xmlns:a16="http://schemas.microsoft.com/office/drawing/2014/main" id="{5A62EE27-0745-6DB9-5D67-2DF8ED40F6D0}"/>
                    </a:ext>
                  </a:extLst>
                </p:cNvPr>
                <p:cNvSpPr/>
                <p:nvPr/>
              </p:nvSpPr>
              <p:spPr>
                <a:xfrm>
                  <a:off x="4351228" y="2611075"/>
                  <a:ext cx="3424905" cy="3340311"/>
                </a:xfrm>
                <a:custGeom>
                  <a:avLst/>
                  <a:gdLst>
                    <a:gd name="connsiteX0" fmla="*/ 2379187 w 3424905"/>
                    <a:gd name="connsiteY0" fmla="*/ 2990672 h 3340311"/>
                    <a:gd name="connsiteX1" fmla="*/ 3361317 w 3424905"/>
                    <a:gd name="connsiteY1" fmla="*/ 2118303 h 3340311"/>
                    <a:gd name="connsiteX2" fmla="*/ 3279788 w 3424905"/>
                    <a:gd name="connsiteY2" fmla="*/ 892974 h 3340311"/>
                    <a:gd name="connsiteX3" fmla="*/ 2300975 w 3424905"/>
                    <a:gd name="connsiteY3" fmla="*/ 199707 h 3340311"/>
                    <a:gd name="connsiteX4" fmla="*/ 1126708 w 3424905"/>
                    <a:gd name="connsiteY4" fmla="*/ 66422 h 3340311"/>
                    <a:gd name="connsiteX5" fmla="*/ 12759 w 3424905"/>
                    <a:gd name="connsiteY5" fmla="*/ 1139722 h 3340311"/>
                    <a:gd name="connsiteX6" fmla="*/ 516204 w 3424905"/>
                    <a:gd name="connsiteY6" fmla="*/ 2370449 h 3340311"/>
                    <a:gd name="connsiteX7" fmla="*/ 1241019 w 3424905"/>
                    <a:gd name="connsiteY7" fmla="*/ 3320491 h 3340311"/>
                    <a:gd name="connsiteX8" fmla="*/ 2379265 w 3424905"/>
                    <a:gd name="connsiteY8" fmla="*/ 2990594 h 334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905" h="3340311">
                      <a:moveTo>
                        <a:pt x="2379187" y="2990672"/>
                      </a:moveTo>
                      <a:cubicBezTo>
                        <a:pt x="2788222" y="2785113"/>
                        <a:pt x="3249628" y="2538829"/>
                        <a:pt x="3361317" y="2118303"/>
                      </a:cubicBezTo>
                      <a:cubicBezTo>
                        <a:pt x="3457501" y="1755239"/>
                        <a:pt x="3455341" y="1241614"/>
                        <a:pt x="3279788" y="892974"/>
                      </a:cubicBezTo>
                      <a:cubicBezTo>
                        <a:pt x="3072686" y="481781"/>
                        <a:pt x="2724587" y="309389"/>
                        <a:pt x="2300975" y="199707"/>
                      </a:cubicBezTo>
                      <a:cubicBezTo>
                        <a:pt x="1939763" y="106145"/>
                        <a:pt x="1472571" y="-108206"/>
                        <a:pt x="1126708" y="66422"/>
                      </a:cubicBezTo>
                      <a:cubicBezTo>
                        <a:pt x="713895" y="274988"/>
                        <a:pt x="120745" y="713641"/>
                        <a:pt x="12759" y="1139722"/>
                      </a:cubicBezTo>
                      <a:cubicBezTo>
                        <a:pt x="-78411" y="1498619"/>
                        <a:pt x="342964" y="2027286"/>
                        <a:pt x="516204" y="2370449"/>
                      </a:cubicBezTo>
                      <a:cubicBezTo>
                        <a:pt x="724076" y="2782414"/>
                        <a:pt x="816250" y="3211657"/>
                        <a:pt x="1241019" y="3320491"/>
                      </a:cubicBezTo>
                      <a:cubicBezTo>
                        <a:pt x="1599917" y="3412587"/>
                        <a:pt x="2035176" y="3163449"/>
                        <a:pt x="2379265" y="2990594"/>
                      </a:cubicBezTo>
                      <a:close/>
                    </a:path>
                  </a:pathLst>
                </a:custGeom>
                <a:ln w="3175" cap="flat">
                  <a:gradFill>
                    <a:gsLst>
                      <a:gs pos="75000">
                        <a:srgbClr val="42BBB6">
                          <a:alpha val="0"/>
                        </a:srgbClr>
                      </a:gs>
                      <a:gs pos="25000">
                        <a:srgbClr val="42BBB6">
                          <a:alpha val="0"/>
                        </a:srgbClr>
                      </a:gs>
                      <a:gs pos="50000">
                        <a:srgbClr val="42BBB6">
                          <a:alpha val="0"/>
                        </a:srgbClr>
                      </a:gs>
                      <a:gs pos="0">
                        <a:srgbClr val="B0E297">
                          <a:lumMod val="60000"/>
                          <a:lumOff val="40000"/>
                        </a:srgbClr>
                      </a:gs>
                      <a:gs pos="100000">
                        <a:srgbClr val="42BBB6">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1" name="Freeform: Shape 50">
                  <a:extLst>
                    <a:ext uri="{FF2B5EF4-FFF2-40B4-BE49-F238E27FC236}">
                      <a16:creationId xmlns:a16="http://schemas.microsoft.com/office/drawing/2014/main" id="{11923E42-E290-CCA8-6DA3-3E1BDC5B6050}"/>
                    </a:ext>
                  </a:extLst>
                </p:cNvPr>
                <p:cNvSpPr/>
                <p:nvPr/>
              </p:nvSpPr>
              <p:spPr>
                <a:xfrm>
                  <a:off x="4390546" y="2609845"/>
                  <a:ext cx="3375801" cy="3303429"/>
                </a:xfrm>
                <a:custGeom>
                  <a:avLst/>
                  <a:gdLst>
                    <a:gd name="connsiteX0" fmla="*/ 2374347 w 3375801"/>
                    <a:gd name="connsiteY0" fmla="*/ 2996529 h 3303429"/>
                    <a:gd name="connsiteX1" fmla="*/ 3287597 w 3375801"/>
                    <a:gd name="connsiteY1" fmla="*/ 2114518 h 3303429"/>
                    <a:gd name="connsiteX2" fmla="*/ 3251191 w 3375801"/>
                    <a:gd name="connsiteY2" fmla="*/ 876541 h 3303429"/>
                    <a:gd name="connsiteX3" fmla="*/ 2242836 w 3375801"/>
                    <a:gd name="connsiteY3" fmla="*/ 244285 h 3303429"/>
                    <a:gd name="connsiteX4" fmla="*/ 1031700 w 3375801"/>
                    <a:gd name="connsiteY4" fmla="*/ 62946 h 3303429"/>
                    <a:gd name="connsiteX5" fmla="*/ 15710 w 3375801"/>
                    <a:gd name="connsiteY5" fmla="*/ 1157689 h 3303429"/>
                    <a:gd name="connsiteX6" fmla="*/ 459993 w 3375801"/>
                    <a:gd name="connsiteY6" fmla="*/ 2440249 h 3303429"/>
                    <a:gd name="connsiteX7" fmla="*/ 1226074 w 3375801"/>
                    <a:gd name="connsiteY7" fmla="*/ 3278449 h 3303429"/>
                    <a:gd name="connsiteX8" fmla="*/ 2374347 w 3375801"/>
                    <a:gd name="connsiteY8" fmla="*/ 2996529 h 33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5801" h="3303429">
                      <a:moveTo>
                        <a:pt x="2374347" y="2996529"/>
                      </a:moveTo>
                      <a:cubicBezTo>
                        <a:pt x="2768881" y="2789891"/>
                        <a:pt x="3177760" y="2529029"/>
                        <a:pt x="3287597" y="2114518"/>
                      </a:cubicBezTo>
                      <a:cubicBezTo>
                        <a:pt x="3386712" y="1739423"/>
                        <a:pt x="3435692" y="1227571"/>
                        <a:pt x="3251191" y="876541"/>
                      </a:cubicBezTo>
                      <a:cubicBezTo>
                        <a:pt x="3043087" y="480619"/>
                        <a:pt x="2659584" y="352193"/>
                        <a:pt x="2242836" y="244285"/>
                      </a:cubicBezTo>
                      <a:cubicBezTo>
                        <a:pt x="1869052" y="147483"/>
                        <a:pt x="1380494" y="-121092"/>
                        <a:pt x="1031700" y="62946"/>
                      </a:cubicBezTo>
                      <a:cubicBezTo>
                        <a:pt x="634776" y="272438"/>
                        <a:pt x="121999" y="739090"/>
                        <a:pt x="15710" y="1157689"/>
                      </a:cubicBezTo>
                      <a:cubicBezTo>
                        <a:pt x="-78932" y="1529236"/>
                        <a:pt x="277421" y="2093847"/>
                        <a:pt x="459993" y="2440249"/>
                      </a:cubicBezTo>
                      <a:cubicBezTo>
                        <a:pt x="668869" y="2836556"/>
                        <a:pt x="808402" y="3171312"/>
                        <a:pt x="1226074" y="3278449"/>
                      </a:cubicBezTo>
                      <a:cubicBezTo>
                        <a:pt x="1597005" y="3373785"/>
                        <a:pt x="2027559" y="3178176"/>
                        <a:pt x="2374347" y="2996529"/>
                      </a:cubicBezTo>
                      <a:close/>
                    </a:path>
                  </a:pathLst>
                </a:custGeom>
                <a:ln w="3175" cap="flat">
                  <a:gradFill>
                    <a:gsLst>
                      <a:gs pos="75000">
                        <a:srgbClr val="42BBB6">
                          <a:alpha val="0"/>
                        </a:srgbClr>
                      </a:gs>
                      <a:gs pos="25000">
                        <a:srgbClr val="42BBB6">
                          <a:alpha val="0"/>
                        </a:srgbClr>
                      </a:gs>
                      <a:gs pos="50000">
                        <a:srgbClr val="42BBB6">
                          <a:alpha val="0"/>
                        </a:srgbClr>
                      </a:gs>
                      <a:gs pos="0">
                        <a:srgbClr val="B0E297">
                          <a:lumMod val="60000"/>
                          <a:lumOff val="40000"/>
                        </a:srgbClr>
                      </a:gs>
                      <a:gs pos="100000">
                        <a:srgbClr val="42BBB6">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2" name="Freeform: Shape 51">
                  <a:extLst>
                    <a:ext uri="{FF2B5EF4-FFF2-40B4-BE49-F238E27FC236}">
                      <a16:creationId xmlns:a16="http://schemas.microsoft.com/office/drawing/2014/main" id="{3FE3CD39-F35B-6117-3309-229F8AC4814C}"/>
                    </a:ext>
                  </a:extLst>
                </p:cNvPr>
                <p:cNvSpPr/>
                <p:nvPr/>
              </p:nvSpPr>
              <p:spPr>
                <a:xfrm>
                  <a:off x="4428860" y="2607348"/>
                  <a:ext cx="3333638" cy="3269772"/>
                </a:xfrm>
                <a:custGeom>
                  <a:avLst/>
                  <a:gdLst>
                    <a:gd name="connsiteX0" fmla="*/ 2370512 w 3333638"/>
                    <a:gd name="connsiteY0" fmla="*/ 3003654 h 3269772"/>
                    <a:gd name="connsiteX1" fmla="*/ 3214806 w 3333638"/>
                    <a:gd name="connsiteY1" fmla="*/ 2112002 h 3269772"/>
                    <a:gd name="connsiteX2" fmla="*/ 3223522 w 3333638"/>
                    <a:gd name="connsiteY2" fmla="*/ 861297 h 3269772"/>
                    <a:gd name="connsiteX3" fmla="*/ 2185625 w 3333638"/>
                    <a:gd name="connsiteY3" fmla="*/ 290053 h 3269772"/>
                    <a:gd name="connsiteX4" fmla="*/ 937697 w 3333638"/>
                    <a:gd name="connsiteY4" fmla="*/ 60738 h 3269772"/>
                    <a:gd name="connsiteX5" fmla="*/ 19665 w 3333638"/>
                    <a:gd name="connsiteY5" fmla="*/ 1176924 h 3269772"/>
                    <a:gd name="connsiteX6" fmla="*/ 404865 w 3333638"/>
                    <a:gd name="connsiteY6" fmla="*/ 2511240 h 3269772"/>
                    <a:gd name="connsiteX7" fmla="*/ 1212212 w 3333638"/>
                    <a:gd name="connsiteY7" fmla="*/ 3237597 h 3269772"/>
                    <a:gd name="connsiteX8" fmla="*/ 2370512 w 3333638"/>
                    <a:gd name="connsiteY8" fmla="*/ 3003654 h 32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638" h="3269772">
                      <a:moveTo>
                        <a:pt x="2370512" y="3003654"/>
                      </a:moveTo>
                      <a:cubicBezTo>
                        <a:pt x="2750699" y="2796245"/>
                        <a:pt x="3106897" y="2520419"/>
                        <a:pt x="3214806" y="2112002"/>
                      </a:cubicBezTo>
                      <a:cubicBezTo>
                        <a:pt x="3316775" y="1724873"/>
                        <a:pt x="3417279" y="1214719"/>
                        <a:pt x="3223522" y="861297"/>
                      </a:cubicBezTo>
                      <a:cubicBezTo>
                        <a:pt x="3014800" y="480494"/>
                        <a:pt x="2595585" y="396265"/>
                        <a:pt x="2185625" y="290053"/>
                      </a:cubicBezTo>
                      <a:cubicBezTo>
                        <a:pt x="1799191" y="189935"/>
                        <a:pt x="1289268" y="-133019"/>
                        <a:pt x="937697" y="60738"/>
                      </a:cubicBezTo>
                      <a:cubicBezTo>
                        <a:pt x="556508" y="270770"/>
                        <a:pt x="124334" y="765730"/>
                        <a:pt x="19665" y="1176924"/>
                      </a:cubicBezTo>
                      <a:cubicBezTo>
                        <a:pt x="-78448" y="1561121"/>
                        <a:pt x="212651" y="2161829"/>
                        <a:pt x="404865" y="2511240"/>
                      </a:cubicBezTo>
                      <a:cubicBezTo>
                        <a:pt x="614357" y="2892120"/>
                        <a:pt x="801635" y="3132157"/>
                        <a:pt x="1212212" y="3237597"/>
                      </a:cubicBezTo>
                      <a:cubicBezTo>
                        <a:pt x="1595175" y="3336095"/>
                        <a:pt x="2021102" y="3194326"/>
                        <a:pt x="2370512" y="3003654"/>
                      </a:cubicBezTo>
                      <a:close/>
                    </a:path>
                  </a:pathLst>
                </a:custGeom>
                <a:ln w="3175" cap="flat">
                  <a:gradFill>
                    <a:gsLst>
                      <a:gs pos="75000">
                        <a:srgbClr val="42BBB6">
                          <a:alpha val="0"/>
                        </a:srgbClr>
                      </a:gs>
                      <a:gs pos="25000">
                        <a:srgbClr val="42BBB6">
                          <a:alpha val="0"/>
                        </a:srgbClr>
                      </a:gs>
                      <a:gs pos="50000">
                        <a:srgbClr val="42BBB6">
                          <a:alpha val="0"/>
                        </a:srgbClr>
                      </a:gs>
                      <a:gs pos="0">
                        <a:srgbClr val="B0E297">
                          <a:lumMod val="60000"/>
                          <a:lumOff val="40000"/>
                        </a:srgbClr>
                      </a:gs>
                      <a:gs pos="100000">
                        <a:srgbClr val="42BBB6">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3" name="Freeform: Shape 52">
                  <a:extLst>
                    <a:ext uri="{FF2B5EF4-FFF2-40B4-BE49-F238E27FC236}">
                      <a16:creationId xmlns:a16="http://schemas.microsoft.com/office/drawing/2014/main" id="{1536946C-8787-C4BB-CCA1-C46337FF502D}"/>
                    </a:ext>
                  </a:extLst>
                </p:cNvPr>
                <p:cNvSpPr/>
                <p:nvPr/>
              </p:nvSpPr>
              <p:spPr>
                <a:xfrm>
                  <a:off x="4465597" y="2604029"/>
                  <a:ext cx="3297610" cy="3240257"/>
                </a:xfrm>
                <a:custGeom>
                  <a:avLst/>
                  <a:gdLst>
                    <a:gd name="connsiteX0" fmla="*/ 2368253 w 3297610"/>
                    <a:gd name="connsiteY0" fmla="*/ 3011601 h 3240257"/>
                    <a:gd name="connsiteX1" fmla="*/ 3143667 w 3297610"/>
                    <a:gd name="connsiteY1" fmla="*/ 2110307 h 3240257"/>
                    <a:gd name="connsiteX2" fmla="*/ 3197583 w 3297610"/>
                    <a:gd name="connsiteY2" fmla="*/ 846953 h 3240257"/>
                    <a:gd name="connsiteX3" fmla="*/ 2130145 w 3297610"/>
                    <a:gd name="connsiteY3" fmla="*/ 336721 h 3240257"/>
                    <a:gd name="connsiteX4" fmla="*/ 845347 w 3297610"/>
                    <a:gd name="connsiteY4" fmla="*/ 59352 h 3240257"/>
                    <a:gd name="connsiteX5" fmla="*/ 25197 w 3297610"/>
                    <a:gd name="connsiteY5" fmla="*/ 1196981 h 3240257"/>
                    <a:gd name="connsiteX6" fmla="*/ 351236 w 3297610"/>
                    <a:gd name="connsiteY6" fmla="*/ 2583130 h 3240257"/>
                    <a:gd name="connsiteX7" fmla="*/ 1199772 w 3297610"/>
                    <a:gd name="connsiteY7" fmla="*/ 3197645 h 3240257"/>
                    <a:gd name="connsiteX8" fmla="*/ 2368176 w 3297610"/>
                    <a:gd name="connsiteY8" fmla="*/ 3011756 h 324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610" h="3240257">
                      <a:moveTo>
                        <a:pt x="2368253" y="3011601"/>
                      </a:moveTo>
                      <a:cubicBezTo>
                        <a:pt x="2734325" y="2803729"/>
                        <a:pt x="3037610" y="2512708"/>
                        <a:pt x="3143667" y="2110307"/>
                      </a:cubicBezTo>
                      <a:cubicBezTo>
                        <a:pt x="3248491" y="1711146"/>
                        <a:pt x="3400750" y="1202611"/>
                        <a:pt x="3197583" y="846953"/>
                      </a:cubicBezTo>
                      <a:cubicBezTo>
                        <a:pt x="2988554" y="481113"/>
                        <a:pt x="2533317" y="441159"/>
                        <a:pt x="2130145" y="336721"/>
                      </a:cubicBezTo>
                      <a:cubicBezTo>
                        <a:pt x="1731138" y="233364"/>
                        <a:pt x="1199617" y="-144355"/>
                        <a:pt x="845347" y="59352"/>
                      </a:cubicBezTo>
                      <a:cubicBezTo>
                        <a:pt x="479739" y="269539"/>
                        <a:pt x="128246" y="793269"/>
                        <a:pt x="25197" y="1196981"/>
                      </a:cubicBezTo>
                      <a:cubicBezTo>
                        <a:pt x="-76464" y="1593828"/>
                        <a:pt x="149149" y="2230788"/>
                        <a:pt x="351236" y="2583130"/>
                      </a:cubicBezTo>
                      <a:cubicBezTo>
                        <a:pt x="560960" y="2948739"/>
                        <a:pt x="796368" y="3093902"/>
                        <a:pt x="1199772" y="3197645"/>
                      </a:cubicBezTo>
                      <a:cubicBezTo>
                        <a:pt x="1594768" y="3299383"/>
                        <a:pt x="2016143" y="3211683"/>
                        <a:pt x="2368176" y="3011756"/>
                      </a:cubicBezTo>
                      <a:close/>
                    </a:path>
                  </a:pathLst>
                </a:custGeom>
                <a:ln w="3175" cap="flat">
                  <a:gradFill>
                    <a:gsLst>
                      <a:gs pos="75000">
                        <a:srgbClr val="42BBB6">
                          <a:alpha val="0"/>
                        </a:srgbClr>
                      </a:gs>
                      <a:gs pos="25000">
                        <a:srgbClr val="42BBB6">
                          <a:alpha val="0"/>
                        </a:srgbClr>
                      </a:gs>
                      <a:gs pos="50000">
                        <a:srgbClr val="42BBB6">
                          <a:alpha val="0"/>
                        </a:srgbClr>
                      </a:gs>
                      <a:gs pos="0">
                        <a:srgbClr val="B0E297">
                          <a:lumMod val="60000"/>
                          <a:lumOff val="40000"/>
                        </a:srgbClr>
                      </a:gs>
                      <a:gs pos="100000">
                        <a:srgbClr val="42BBB6">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4" name="Freeform: Shape 53">
                  <a:extLst>
                    <a:ext uri="{FF2B5EF4-FFF2-40B4-BE49-F238E27FC236}">
                      <a16:creationId xmlns:a16="http://schemas.microsoft.com/office/drawing/2014/main" id="{E8AC86EF-3BAD-DBD4-5443-6C73FBBD19F4}"/>
                    </a:ext>
                  </a:extLst>
                </p:cNvPr>
                <p:cNvSpPr/>
                <p:nvPr/>
              </p:nvSpPr>
              <p:spPr>
                <a:xfrm>
                  <a:off x="4499869" y="2600116"/>
                  <a:ext cx="3267148" cy="3216006"/>
                </a:xfrm>
                <a:custGeom>
                  <a:avLst/>
                  <a:gdLst>
                    <a:gd name="connsiteX0" fmla="*/ 2368459 w 3267148"/>
                    <a:gd name="connsiteY0" fmla="*/ 3020220 h 3216006"/>
                    <a:gd name="connsiteX1" fmla="*/ 3074994 w 3267148"/>
                    <a:gd name="connsiteY1" fmla="*/ 2109207 h 3216006"/>
                    <a:gd name="connsiteX2" fmla="*/ 3174032 w 3267148"/>
                    <a:gd name="connsiteY2" fmla="*/ 833203 h 3216006"/>
                    <a:gd name="connsiteX3" fmla="*/ 2077052 w 3267148"/>
                    <a:gd name="connsiteY3" fmla="*/ 384060 h 3216006"/>
                    <a:gd name="connsiteX4" fmla="*/ 755385 w 3267148"/>
                    <a:gd name="connsiteY4" fmla="*/ 58637 h 3216006"/>
                    <a:gd name="connsiteX5" fmla="*/ 33193 w 3267148"/>
                    <a:gd name="connsiteY5" fmla="*/ 1217631 h 3216006"/>
                    <a:gd name="connsiteX6" fmla="*/ 300072 w 3267148"/>
                    <a:gd name="connsiteY6" fmla="*/ 2655537 h 3216006"/>
                    <a:gd name="connsiteX7" fmla="*/ 1189873 w 3267148"/>
                    <a:gd name="connsiteY7" fmla="*/ 3158209 h 3216006"/>
                    <a:gd name="connsiteX8" fmla="*/ 2368305 w 3267148"/>
                    <a:gd name="connsiteY8" fmla="*/ 3020297 h 321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7148" h="3216006">
                      <a:moveTo>
                        <a:pt x="2368459" y="3020220"/>
                      </a:moveTo>
                      <a:cubicBezTo>
                        <a:pt x="2720493" y="2812193"/>
                        <a:pt x="2970787" y="2505668"/>
                        <a:pt x="3074994" y="2109207"/>
                      </a:cubicBezTo>
                      <a:cubicBezTo>
                        <a:pt x="3182748" y="1698013"/>
                        <a:pt x="3386995" y="1190866"/>
                        <a:pt x="3174032" y="833203"/>
                      </a:cubicBezTo>
                      <a:cubicBezTo>
                        <a:pt x="2965002" y="482095"/>
                        <a:pt x="2473360" y="486646"/>
                        <a:pt x="2077052" y="384060"/>
                      </a:cubicBezTo>
                      <a:cubicBezTo>
                        <a:pt x="1665473" y="277462"/>
                        <a:pt x="1112201" y="-155406"/>
                        <a:pt x="755385" y="58637"/>
                      </a:cubicBezTo>
                      <a:cubicBezTo>
                        <a:pt x="405203" y="268669"/>
                        <a:pt x="134545" y="821401"/>
                        <a:pt x="33193" y="1217631"/>
                      </a:cubicBezTo>
                      <a:cubicBezTo>
                        <a:pt x="-71939" y="1627205"/>
                        <a:pt x="87803" y="2300495"/>
                        <a:pt x="300072" y="2655537"/>
                      </a:cubicBezTo>
                      <a:cubicBezTo>
                        <a:pt x="509718" y="3006104"/>
                        <a:pt x="793566" y="3056163"/>
                        <a:pt x="1189873" y="3158209"/>
                      </a:cubicBezTo>
                      <a:cubicBezTo>
                        <a:pt x="1596979" y="3263187"/>
                        <a:pt x="2013881" y="3229711"/>
                        <a:pt x="2368305" y="3020297"/>
                      </a:cubicBezTo>
                      <a:close/>
                    </a:path>
                  </a:pathLst>
                </a:custGeom>
                <a:ln w="3175" cap="flat">
                  <a:gradFill>
                    <a:gsLst>
                      <a:gs pos="75000">
                        <a:srgbClr val="42BBB6">
                          <a:alpha val="0"/>
                        </a:srgbClr>
                      </a:gs>
                      <a:gs pos="25000">
                        <a:srgbClr val="42BBB6">
                          <a:alpha val="0"/>
                        </a:srgbClr>
                      </a:gs>
                      <a:gs pos="50000">
                        <a:srgbClr val="42BBB6">
                          <a:alpha val="0"/>
                        </a:srgbClr>
                      </a:gs>
                      <a:gs pos="0">
                        <a:srgbClr val="B0E297">
                          <a:lumMod val="60000"/>
                          <a:lumOff val="40000"/>
                        </a:srgbClr>
                      </a:gs>
                      <a:gs pos="100000">
                        <a:srgbClr val="42BBB6">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5" name="Freeform: Shape 54">
                  <a:extLst>
                    <a:ext uri="{FF2B5EF4-FFF2-40B4-BE49-F238E27FC236}">
                      <a16:creationId xmlns:a16="http://schemas.microsoft.com/office/drawing/2014/main" id="{8EE0BF15-0435-A7CA-678B-988B42B423D9}"/>
                    </a:ext>
                  </a:extLst>
                </p:cNvPr>
                <p:cNvSpPr/>
                <p:nvPr/>
              </p:nvSpPr>
              <p:spPr>
                <a:xfrm>
                  <a:off x="4530202" y="2595585"/>
                  <a:ext cx="3242767" cy="3198539"/>
                </a:xfrm>
                <a:custGeom>
                  <a:avLst/>
                  <a:gdLst>
                    <a:gd name="connsiteX0" fmla="*/ 2372604 w 3242767"/>
                    <a:gd name="connsiteY0" fmla="*/ 3029379 h 3198539"/>
                    <a:gd name="connsiteX1" fmla="*/ 3010259 w 3242767"/>
                    <a:gd name="connsiteY1" fmla="*/ 2108724 h 3198539"/>
                    <a:gd name="connsiteX2" fmla="*/ 3154497 w 3242767"/>
                    <a:gd name="connsiteY2" fmla="*/ 819993 h 3198539"/>
                    <a:gd name="connsiteX3" fmla="*/ 2027976 w 3242767"/>
                    <a:gd name="connsiteY3" fmla="*/ 431862 h 3198539"/>
                    <a:gd name="connsiteX4" fmla="*/ 669516 w 3242767"/>
                    <a:gd name="connsiteY4" fmla="*/ 58386 h 3198539"/>
                    <a:gd name="connsiteX5" fmla="*/ 45282 w 3242767"/>
                    <a:gd name="connsiteY5" fmla="*/ 1238823 h 3198539"/>
                    <a:gd name="connsiteX6" fmla="*/ 253078 w 3242767"/>
                    <a:gd name="connsiteY6" fmla="*/ 2728484 h 3198539"/>
                    <a:gd name="connsiteX7" fmla="*/ 1184145 w 3242767"/>
                    <a:gd name="connsiteY7" fmla="*/ 3119315 h 3198539"/>
                    <a:gd name="connsiteX8" fmla="*/ 2372681 w 3242767"/>
                    <a:gd name="connsiteY8" fmla="*/ 3029379 h 31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767" h="3198539">
                      <a:moveTo>
                        <a:pt x="2372604" y="3029379"/>
                      </a:moveTo>
                      <a:cubicBezTo>
                        <a:pt x="2710831" y="2821429"/>
                        <a:pt x="2907904" y="2499092"/>
                        <a:pt x="3010259" y="2108724"/>
                      </a:cubicBezTo>
                      <a:cubicBezTo>
                        <a:pt x="3120867" y="1685498"/>
                        <a:pt x="3377488" y="1179585"/>
                        <a:pt x="3154497" y="819993"/>
                      </a:cubicBezTo>
                      <a:cubicBezTo>
                        <a:pt x="2945776" y="483464"/>
                        <a:pt x="2417495" y="532752"/>
                        <a:pt x="2027976" y="431862"/>
                      </a:cubicBezTo>
                      <a:cubicBezTo>
                        <a:pt x="1603746" y="321948"/>
                        <a:pt x="1028569" y="-166224"/>
                        <a:pt x="669516" y="58386"/>
                      </a:cubicBezTo>
                      <a:cubicBezTo>
                        <a:pt x="334530" y="267878"/>
                        <a:pt x="144938" y="850075"/>
                        <a:pt x="45282" y="1238823"/>
                      </a:cubicBezTo>
                      <a:cubicBezTo>
                        <a:pt x="-63320" y="1661047"/>
                        <a:pt x="30241" y="2370898"/>
                        <a:pt x="253078" y="2728484"/>
                      </a:cubicBezTo>
                      <a:cubicBezTo>
                        <a:pt x="462261" y="3064165"/>
                        <a:pt x="795011" y="3018966"/>
                        <a:pt x="1184145" y="3119315"/>
                      </a:cubicBezTo>
                      <a:cubicBezTo>
                        <a:pt x="1603283" y="3227532"/>
                        <a:pt x="2015943" y="3248666"/>
                        <a:pt x="2372681" y="3029379"/>
                      </a:cubicBezTo>
                      <a:close/>
                    </a:path>
                  </a:pathLst>
                </a:custGeom>
                <a:ln w="3175" cap="flat">
                  <a:gradFill>
                    <a:gsLst>
                      <a:gs pos="75000">
                        <a:srgbClr val="42BBB6">
                          <a:alpha val="0"/>
                        </a:srgbClr>
                      </a:gs>
                      <a:gs pos="25000">
                        <a:srgbClr val="42BBB6">
                          <a:alpha val="0"/>
                        </a:srgbClr>
                      </a:gs>
                      <a:gs pos="50000">
                        <a:srgbClr val="42BBB6">
                          <a:alpha val="0"/>
                        </a:srgbClr>
                      </a:gs>
                      <a:gs pos="0">
                        <a:srgbClr val="B0E297">
                          <a:lumMod val="60000"/>
                          <a:lumOff val="40000"/>
                        </a:srgbClr>
                      </a:gs>
                      <a:gs pos="100000">
                        <a:srgbClr val="42BBB6">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6" name="Freeform: Shape 55">
                  <a:extLst>
                    <a:ext uri="{FF2B5EF4-FFF2-40B4-BE49-F238E27FC236}">
                      <a16:creationId xmlns:a16="http://schemas.microsoft.com/office/drawing/2014/main" id="{6E4FBF3D-9D6E-1638-2EEB-6F2496FA1D23}"/>
                    </a:ext>
                  </a:extLst>
                </p:cNvPr>
                <p:cNvSpPr/>
                <p:nvPr/>
              </p:nvSpPr>
              <p:spPr>
                <a:xfrm>
                  <a:off x="4553971" y="2590726"/>
                  <a:ext cx="3226504" cy="3187950"/>
                </a:xfrm>
                <a:custGeom>
                  <a:avLst/>
                  <a:gdLst>
                    <a:gd name="connsiteX0" fmla="*/ 2383391 w 3226504"/>
                    <a:gd name="connsiteY0" fmla="*/ 3038865 h 3187950"/>
                    <a:gd name="connsiteX1" fmla="*/ 2952166 w 3226504"/>
                    <a:gd name="connsiteY1" fmla="*/ 2108570 h 3187950"/>
                    <a:gd name="connsiteX2" fmla="*/ 3141527 w 3226504"/>
                    <a:gd name="connsiteY2" fmla="*/ 807189 h 3187950"/>
                    <a:gd name="connsiteX3" fmla="*/ 1985463 w 3226504"/>
                    <a:gd name="connsiteY3" fmla="*/ 480070 h 3187950"/>
                    <a:gd name="connsiteX4" fmla="*/ 590135 w 3226504"/>
                    <a:gd name="connsiteY4" fmla="*/ 58540 h 3187950"/>
                    <a:gd name="connsiteX5" fmla="*/ 63859 w 3226504"/>
                    <a:gd name="connsiteY5" fmla="*/ 1260420 h 3187950"/>
                    <a:gd name="connsiteX6" fmla="*/ 212494 w 3226504"/>
                    <a:gd name="connsiteY6" fmla="*/ 2801914 h 3187950"/>
                    <a:gd name="connsiteX7" fmla="*/ 1184827 w 3226504"/>
                    <a:gd name="connsiteY7" fmla="*/ 3080825 h 3187950"/>
                    <a:gd name="connsiteX8" fmla="*/ 2383391 w 3226504"/>
                    <a:gd name="connsiteY8" fmla="*/ 3038865 h 31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6504" h="3187950">
                      <a:moveTo>
                        <a:pt x="2383391" y="3038865"/>
                      </a:moveTo>
                      <a:cubicBezTo>
                        <a:pt x="2707964" y="2831302"/>
                        <a:pt x="2851740" y="2492921"/>
                        <a:pt x="2952166" y="2108570"/>
                      </a:cubicBezTo>
                      <a:cubicBezTo>
                        <a:pt x="3065629" y="1673310"/>
                        <a:pt x="3374930" y="1168401"/>
                        <a:pt x="3141527" y="807189"/>
                      </a:cubicBezTo>
                      <a:cubicBezTo>
                        <a:pt x="2933423" y="485083"/>
                        <a:pt x="2368118" y="579185"/>
                        <a:pt x="1985463" y="480070"/>
                      </a:cubicBezTo>
                      <a:cubicBezTo>
                        <a:pt x="1548662" y="366916"/>
                        <a:pt x="951347" y="-177023"/>
                        <a:pt x="590135" y="58540"/>
                      </a:cubicBezTo>
                      <a:cubicBezTo>
                        <a:pt x="270112" y="267261"/>
                        <a:pt x="161818" y="879077"/>
                        <a:pt x="63859" y="1260420"/>
                      </a:cubicBezTo>
                      <a:cubicBezTo>
                        <a:pt x="-48214" y="1695293"/>
                        <a:pt x="-21218" y="2442014"/>
                        <a:pt x="212494" y="2801914"/>
                      </a:cubicBezTo>
                      <a:cubicBezTo>
                        <a:pt x="420983" y="3122940"/>
                        <a:pt x="802790" y="2982250"/>
                        <a:pt x="1184827" y="3080825"/>
                      </a:cubicBezTo>
                      <a:cubicBezTo>
                        <a:pt x="1615998" y="3192205"/>
                        <a:pt x="2024647" y="3268258"/>
                        <a:pt x="2383391" y="3038865"/>
                      </a:cubicBezTo>
                      <a:close/>
                    </a:path>
                  </a:pathLst>
                </a:custGeom>
                <a:ln w="3175" cap="flat">
                  <a:gradFill>
                    <a:gsLst>
                      <a:gs pos="75000">
                        <a:srgbClr val="42BBB6">
                          <a:alpha val="0"/>
                        </a:srgbClr>
                      </a:gs>
                      <a:gs pos="25000">
                        <a:srgbClr val="42BBB6">
                          <a:alpha val="0"/>
                        </a:srgbClr>
                      </a:gs>
                      <a:gs pos="50000">
                        <a:srgbClr val="42BBB6">
                          <a:alpha val="0"/>
                        </a:srgbClr>
                      </a:gs>
                      <a:gs pos="0">
                        <a:srgbClr val="B0E297">
                          <a:lumMod val="60000"/>
                          <a:lumOff val="40000"/>
                        </a:srgbClr>
                      </a:gs>
                      <a:gs pos="100000">
                        <a:srgbClr val="42BBB6">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7" name="Freeform: Shape 56">
                  <a:extLst>
                    <a:ext uri="{FF2B5EF4-FFF2-40B4-BE49-F238E27FC236}">
                      <a16:creationId xmlns:a16="http://schemas.microsoft.com/office/drawing/2014/main" id="{21160414-3843-0ACA-0054-E7E01865DCBC}"/>
                    </a:ext>
                  </a:extLst>
                </p:cNvPr>
                <p:cNvSpPr/>
                <p:nvPr/>
              </p:nvSpPr>
              <p:spPr>
                <a:xfrm>
                  <a:off x="4568996" y="2585529"/>
                  <a:ext cx="3220062" cy="3183237"/>
                </a:xfrm>
                <a:custGeom>
                  <a:avLst/>
                  <a:gdLst>
                    <a:gd name="connsiteX0" fmla="*/ 2402845 w 3220062"/>
                    <a:gd name="connsiteY0" fmla="*/ 3048690 h 3183237"/>
                    <a:gd name="connsiteX1" fmla="*/ 2902741 w 3220062"/>
                    <a:gd name="connsiteY1" fmla="*/ 2108752 h 3183237"/>
                    <a:gd name="connsiteX2" fmla="*/ 3137301 w 3220062"/>
                    <a:gd name="connsiteY2" fmla="*/ 794722 h 3183237"/>
                    <a:gd name="connsiteX3" fmla="*/ 1951696 w 3220062"/>
                    <a:gd name="connsiteY3" fmla="*/ 528615 h 3183237"/>
                    <a:gd name="connsiteX4" fmla="*/ 519498 w 3220062"/>
                    <a:gd name="connsiteY4" fmla="*/ 59031 h 3183237"/>
                    <a:gd name="connsiteX5" fmla="*/ 91104 w 3220062"/>
                    <a:gd name="connsiteY5" fmla="*/ 1282277 h 3183237"/>
                    <a:gd name="connsiteX6" fmla="*/ 180577 w 3220062"/>
                    <a:gd name="connsiteY6" fmla="*/ 2875527 h 3183237"/>
                    <a:gd name="connsiteX7" fmla="*/ 1194100 w 3220062"/>
                    <a:gd name="connsiteY7" fmla="*/ 3042597 h 3183237"/>
                    <a:gd name="connsiteX8" fmla="*/ 2402690 w 3220062"/>
                    <a:gd name="connsiteY8" fmla="*/ 3048690 h 31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062" h="3183237">
                      <a:moveTo>
                        <a:pt x="2402845" y="3048690"/>
                      </a:moveTo>
                      <a:cubicBezTo>
                        <a:pt x="2713920" y="2841743"/>
                        <a:pt x="2804166" y="2487088"/>
                        <a:pt x="2902741" y="2108752"/>
                      </a:cubicBezTo>
                      <a:cubicBezTo>
                        <a:pt x="3019057" y="1661538"/>
                        <a:pt x="3381426" y="1157322"/>
                        <a:pt x="3137301" y="794722"/>
                      </a:cubicBezTo>
                      <a:cubicBezTo>
                        <a:pt x="2930046" y="486809"/>
                        <a:pt x="2327563" y="626033"/>
                        <a:pt x="1951696" y="528615"/>
                      </a:cubicBezTo>
                      <a:cubicBezTo>
                        <a:pt x="1502322" y="412221"/>
                        <a:pt x="882484" y="-187870"/>
                        <a:pt x="519498" y="59031"/>
                      </a:cubicBezTo>
                      <a:cubicBezTo>
                        <a:pt x="214284" y="266672"/>
                        <a:pt x="187442" y="908415"/>
                        <a:pt x="91104" y="1282277"/>
                      </a:cubicBezTo>
                      <a:cubicBezTo>
                        <a:pt x="-24441" y="1729877"/>
                        <a:pt x="-64396" y="2513621"/>
                        <a:pt x="180577" y="2875527"/>
                      </a:cubicBezTo>
                      <a:cubicBezTo>
                        <a:pt x="388064" y="3182052"/>
                        <a:pt x="819235" y="2945718"/>
                        <a:pt x="1194100" y="3042597"/>
                      </a:cubicBezTo>
                      <a:cubicBezTo>
                        <a:pt x="1637304" y="3157215"/>
                        <a:pt x="2042173" y="3288495"/>
                        <a:pt x="2402690" y="3048690"/>
                      </a:cubicBezTo>
                      <a:close/>
                    </a:path>
                  </a:pathLst>
                </a:custGeom>
                <a:ln w="3175" cap="flat">
                  <a:gradFill>
                    <a:gsLst>
                      <a:gs pos="75000">
                        <a:srgbClr val="42BBB6">
                          <a:alpha val="0"/>
                        </a:srgbClr>
                      </a:gs>
                      <a:gs pos="25000">
                        <a:srgbClr val="42BBB6">
                          <a:alpha val="0"/>
                        </a:srgbClr>
                      </a:gs>
                      <a:gs pos="50000">
                        <a:srgbClr val="42BBB6">
                          <a:alpha val="0"/>
                        </a:srgbClr>
                      </a:gs>
                      <a:gs pos="0">
                        <a:srgbClr val="B0E297">
                          <a:lumMod val="60000"/>
                          <a:lumOff val="40000"/>
                        </a:srgbClr>
                      </a:gs>
                      <a:gs pos="100000">
                        <a:srgbClr val="42BBB6">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8" name="Freeform: Shape 57">
                  <a:extLst>
                    <a:ext uri="{FF2B5EF4-FFF2-40B4-BE49-F238E27FC236}">
                      <a16:creationId xmlns:a16="http://schemas.microsoft.com/office/drawing/2014/main" id="{521D97B3-7297-B511-01A5-AA00E254E3E8}"/>
                    </a:ext>
                  </a:extLst>
                </p:cNvPr>
                <p:cNvSpPr/>
                <p:nvPr/>
              </p:nvSpPr>
              <p:spPr>
                <a:xfrm>
                  <a:off x="4575239" y="2579941"/>
                  <a:ext cx="3223194" cy="3183120"/>
                </a:xfrm>
                <a:custGeom>
                  <a:avLst/>
                  <a:gdLst>
                    <a:gd name="connsiteX0" fmla="*/ 2431079 w 3223194"/>
                    <a:gd name="connsiteY0" fmla="*/ 3058906 h 3183120"/>
                    <a:gd name="connsiteX1" fmla="*/ 2862096 w 3223194"/>
                    <a:gd name="connsiteY1" fmla="*/ 2109327 h 3183120"/>
                    <a:gd name="connsiteX2" fmla="*/ 3141779 w 3223194"/>
                    <a:gd name="connsiteY2" fmla="*/ 782570 h 3183120"/>
                    <a:gd name="connsiteX3" fmla="*/ 1926632 w 3223194"/>
                    <a:gd name="connsiteY3" fmla="*/ 577475 h 3183120"/>
                    <a:gd name="connsiteX4" fmla="*/ 457565 w 3223194"/>
                    <a:gd name="connsiteY4" fmla="*/ 59838 h 3183120"/>
                    <a:gd name="connsiteX5" fmla="*/ 127129 w 3223194"/>
                    <a:gd name="connsiteY5" fmla="*/ 1304526 h 3183120"/>
                    <a:gd name="connsiteX6" fmla="*/ 157519 w 3223194"/>
                    <a:gd name="connsiteY6" fmla="*/ 2949610 h 3183120"/>
                    <a:gd name="connsiteX7" fmla="*/ 1212307 w 3223194"/>
                    <a:gd name="connsiteY7" fmla="*/ 3004836 h 3183120"/>
                    <a:gd name="connsiteX8" fmla="*/ 2431002 w 3223194"/>
                    <a:gd name="connsiteY8" fmla="*/ 3058906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3194" h="3183120">
                      <a:moveTo>
                        <a:pt x="2431079" y="3058906"/>
                      </a:moveTo>
                      <a:cubicBezTo>
                        <a:pt x="2728888" y="2852731"/>
                        <a:pt x="2765372" y="2481646"/>
                        <a:pt x="2862096" y="2109327"/>
                      </a:cubicBezTo>
                      <a:cubicBezTo>
                        <a:pt x="2981343" y="1650080"/>
                        <a:pt x="3397011" y="1146327"/>
                        <a:pt x="3141779" y="782570"/>
                      </a:cubicBezTo>
                      <a:cubicBezTo>
                        <a:pt x="2935526" y="488695"/>
                        <a:pt x="2295712" y="673119"/>
                        <a:pt x="1926632" y="577475"/>
                      </a:cubicBezTo>
                      <a:cubicBezTo>
                        <a:pt x="1464608" y="457765"/>
                        <a:pt x="822016" y="-198865"/>
                        <a:pt x="457565" y="59838"/>
                      </a:cubicBezTo>
                      <a:cubicBezTo>
                        <a:pt x="166852" y="266168"/>
                        <a:pt x="221848" y="938146"/>
                        <a:pt x="127129" y="1304526"/>
                      </a:cubicBezTo>
                      <a:cubicBezTo>
                        <a:pt x="8113" y="1764776"/>
                        <a:pt x="-99178" y="2585930"/>
                        <a:pt x="157519" y="2949610"/>
                      </a:cubicBezTo>
                      <a:cubicBezTo>
                        <a:pt x="363849" y="3241942"/>
                        <a:pt x="844539" y="2909655"/>
                        <a:pt x="1212307" y="3004836"/>
                      </a:cubicBezTo>
                      <a:cubicBezTo>
                        <a:pt x="1667544" y="3122695"/>
                        <a:pt x="2068942" y="3309510"/>
                        <a:pt x="2431002" y="3058906"/>
                      </a:cubicBezTo>
                      <a:close/>
                    </a:path>
                  </a:pathLst>
                </a:custGeom>
                <a:ln w="3175" cap="flat">
                  <a:gradFill>
                    <a:gsLst>
                      <a:gs pos="75000">
                        <a:srgbClr val="42BBB6">
                          <a:alpha val="0"/>
                        </a:srgbClr>
                      </a:gs>
                      <a:gs pos="25000">
                        <a:srgbClr val="42BBB6">
                          <a:alpha val="0"/>
                        </a:srgbClr>
                      </a:gs>
                      <a:gs pos="50000">
                        <a:srgbClr val="42BBB6">
                          <a:alpha val="0"/>
                        </a:srgbClr>
                      </a:gs>
                      <a:gs pos="0">
                        <a:srgbClr val="B0E297">
                          <a:lumMod val="60000"/>
                          <a:lumOff val="40000"/>
                        </a:srgbClr>
                      </a:gs>
                      <a:gs pos="100000">
                        <a:srgbClr val="42BBB6">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9" name="Freeform: Shape 58">
                  <a:extLst>
                    <a:ext uri="{FF2B5EF4-FFF2-40B4-BE49-F238E27FC236}">
                      <a16:creationId xmlns:a16="http://schemas.microsoft.com/office/drawing/2014/main" id="{6A428D63-E9CE-F0BE-0617-097A88BFC715}"/>
                    </a:ext>
                  </a:extLst>
                </p:cNvPr>
                <p:cNvSpPr/>
                <p:nvPr/>
              </p:nvSpPr>
              <p:spPr>
                <a:xfrm>
                  <a:off x="4574616" y="2574268"/>
                  <a:ext cx="3233910" cy="3186151"/>
                </a:xfrm>
                <a:custGeom>
                  <a:avLst/>
                  <a:gdLst>
                    <a:gd name="connsiteX0" fmla="*/ 2828318 w 3233910"/>
                    <a:gd name="connsiteY0" fmla="*/ 2109987 h 3186151"/>
                    <a:gd name="connsiteX1" fmla="*/ 3153201 w 3233910"/>
                    <a:gd name="connsiteY1" fmla="*/ 770580 h 3186151"/>
                    <a:gd name="connsiteX2" fmla="*/ 1908512 w 3233910"/>
                    <a:gd name="connsiteY2" fmla="*/ 626573 h 3186151"/>
                    <a:gd name="connsiteX3" fmla="*/ 402652 w 3233910"/>
                    <a:gd name="connsiteY3" fmla="*/ 60883 h 3186151"/>
                    <a:gd name="connsiteX4" fmla="*/ 170175 w 3233910"/>
                    <a:gd name="connsiteY4" fmla="*/ 1327014 h 3186151"/>
                    <a:gd name="connsiteX5" fmla="*/ 141404 w 3233910"/>
                    <a:gd name="connsiteY5" fmla="*/ 3023854 h 3186151"/>
                    <a:gd name="connsiteX6" fmla="*/ 1237458 w 3233910"/>
                    <a:gd name="connsiteY6" fmla="*/ 2967238 h 3186151"/>
                    <a:gd name="connsiteX7" fmla="*/ 2466180 w 3233910"/>
                    <a:gd name="connsiteY7" fmla="*/ 3069285 h 3186151"/>
                    <a:gd name="connsiteX8" fmla="*/ 2828318 w 3233910"/>
                    <a:gd name="connsiteY8" fmla="*/ 2110064 h 318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910" h="3186151">
                      <a:moveTo>
                        <a:pt x="2828318" y="2109987"/>
                      </a:moveTo>
                      <a:cubicBezTo>
                        <a:pt x="2950419" y="1638707"/>
                        <a:pt x="3419925" y="1135031"/>
                        <a:pt x="3153201" y="770580"/>
                      </a:cubicBezTo>
                      <a:cubicBezTo>
                        <a:pt x="2948182" y="490434"/>
                        <a:pt x="2270727" y="720366"/>
                        <a:pt x="1908512" y="626573"/>
                      </a:cubicBezTo>
                      <a:cubicBezTo>
                        <a:pt x="1433915" y="503624"/>
                        <a:pt x="768029" y="-210007"/>
                        <a:pt x="402652" y="60883"/>
                      </a:cubicBezTo>
                      <a:cubicBezTo>
                        <a:pt x="126286" y="265747"/>
                        <a:pt x="263197" y="968039"/>
                        <a:pt x="170175" y="1327014"/>
                      </a:cubicBezTo>
                      <a:cubicBezTo>
                        <a:pt x="47611" y="1799914"/>
                        <a:pt x="-127326" y="2658939"/>
                        <a:pt x="141404" y="3023854"/>
                      </a:cubicBezTo>
                      <a:cubicBezTo>
                        <a:pt x="346345" y="3302147"/>
                        <a:pt x="876786" y="2873831"/>
                        <a:pt x="1237458" y="2967238"/>
                      </a:cubicBezTo>
                      <a:cubicBezTo>
                        <a:pt x="1704727" y="3088336"/>
                        <a:pt x="2102963" y="3331072"/>
                        <a:pt x="2466180" y="3069285"/>
                      </a:cubicBezTo>
                      <a:cubicBezTo>
                        <a:pt x="2750877" y="2864112"/>
                        <a:pt x="2733445" y="2476289"/>
                        <a:pt x="2828318" y="2110064"/>
                      </a:cubicBezTo>
                      <a:close/>
                    </a:path>
                  </a:pathLst>
                </a:custGeom>
                <a:ln w="3175" cap="flat">
                  <a:gradFill>
                    <a:gsLst>
                      <a:gs pos="75000">
                        <a:srgbClr val="42BBB6">
                          <a:alpha val="0"/>
                        </a:srgbClr>
                      </a:gs>
                      <a:gs pos="25000">
                        <a:srgbClr val="42BBB6">
                          <a:alpha val="0"/>
                        </a:srgbClr>
                      </a:gs>
                      <a:gs pos="50000">
                        <a:srgbClr val="42BBB6">
                          <a:alpha val="0"/>
                        </a:srgbClr>
                      </a:gs>
                      <a:gs pos="0">
                        <a:srgbClr val="B0E297">
                          <a:lumMod val="60000"/>
                          <a:lumOff val="40000"/>
                        </a:srgbClr>
                      </a:gs>
                      <a:gs pos="100000">
                        <a:srgbClr val="42BBB6">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22" name="Graphic 5">
                <a:extLst>
                  <a:ext uri="{FF2B5EF4-FFF2-40B4-BE49-F238E27FC236}">
                    <a16:creationId xmlns:a16="http://schemas.microsoft.com/office/drawing/2014/main" id="{5742A599-5D8D-4DD6-559B-4F824F496E92}"/>
                  </a:ext>
                </a:extLst>
              </p:cNvPr>
              <p:cNvGrpSpPr/>
              <p:nvPr/>
            </p:nvGrpSpPr>
            <p:grpSpPr>
              <a:xfrm rot="20743245">
                <a:off x="-1641318" y="712755"/>
                <a:ext cx="8683276" cy="5650143"/>
                <a:chOff x="3224705" y="2448010"/>
                <a:chExt cx="5745675" cy="3738674"/>
              </a:xfrm>
              <a:noFill/>
            </p:grpSpPr>
            <p:sp>
              <p:nvSpPr>
                <p:cNvPr id="36" name="Freeform: Shape 35">
                  <a:extLst>
                    <a:ext uri="{FF2B5EF4-FFF2-40B4-BE49-F238E27FC236}">
                      <a16:creationId xmlns:a16="http://schemas.microsoft.com/office/drawing/2014/main" id="{EC1174EC-21CA-F491-D01F-8F760DD41D35}"/>
                    </a:ext>
                  </a:extLst>
                </p:cNvPr>
                <p:cNvSpPr/>
                <p:nvPr/>
              </p:nvSpPr>
              <p:spPr>
                <a:xfrm>
                  <a:off x="3224705" y="2973429"/>
                  <a:ext cx="4086746" cy="2988613"/>
                </a:xfrm>
                <a:custGeom>
                  <a:avLst/>
                  <a:gdLst>
                    <a:gd name="connsiteX0" fmla="*/ 3021857 w 4086746"/>
                    <a:gd name="connsiteY0" fmla="*/ 21082 h 2988613"/>
                    <a:gd name="connsiteX1" fmla="*/ 1949714 w 4086746"/>
                    <a:gd name="connsiteY1" fmla="*/ 140561 h 2988613"/>
                    <a:gd name="connsiteX2" fmla="*/ 17620 w 4086746"/>
                    <a:gd name="connsiteY2" fmla="*/ 326759 h 2988613"/>
                    <a:gd name="connsiteX3" fmla="*/ 1162808 w 4086746"/>
                    <a:gd name="connsiteY3" fmla="*/ 2051134 h 2988613"/>
                    <a:gd name="connsiteX4" fmla="*/ 2164991 w 4086746"/>
                    <a:gd name="connsiteY4" fmla="*/ 2546943 h 2988613"/>
                    <a:gd name="connsiteX5" fmla="*/ 3449172 w 4086746"/>
                    <a:gd name="connsiteY5" fmla="*/ 2922733 h 2988613"/>
                    <a:gd name="connsiteX6" fmla="*/ 3803596 w 4086746"/>
                    <a:gd name="connsiteY6" fmla="*/ 1748620 h 2988613"/>
                    <a:gd name="connsiteX7" fmla="*/ 3997970 w 4086746"/>
                    <a:gd name="connsiteY7" fmla="*/ 855117 h 2988613"/>
                    <a:gd name="connsiteX8" fmla="*/ 3021857 w 4086746"/>
                    <a:gd name="connsiteY8" fmla="*/ 21160 h 29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746" h="2988613">
                      <a:moveTo>
                        <a:pt x="3021857" y="21082"/>
                      </a:moveTo>
                      <a:cubicBezTo>
                        <a:pt x="2524275" y="34658"/>
                        <a:pt x="2338926" y="-88523"/>
                        <a:pt x="1949714" y="140561"/>
                      </a:cubicBezTo>
                      <a:cubicBezTo>
                        <a:pt x="1650594" y="316654"/>
                        <a:pt x="147126" y="-24349"/>
                        <a:pt x="17620" y="326759"/>
                      </a:cubicBezTo>
                      <a:cubicBezTo>
                        <a:pt x="-151995" y="786777"/>
                        <a:pt x="953624" y="1647191"/>
                        <a:pt x="1162808" y="2051134"/>
                      </a:cubicBezTo>
                      <a:cubicBezTo>
                        <a:pt x="1489850" y="2682542"/>
                        <a:pt x="1817123" y="2418671"/>
                        <a:pt x="2164991" y="2546943"/>
                      </a:cubicBezTo>
                      <a:cubicBezTo>
                        <a:pt x="2623313" y="2715940"/>
                        <a:pt x="3059267" y="3153822"/>
                        <a:pt x="3449172" y="2922733"/>
                      </a:cubicBezTo>
                      <a:cubicBezTo>
                        <a:pt x="3746441" y="2746562"/>
                        <a:pt x="3674708" y="2098108"/>
                        <a:pt x="3803596" y="1748620"/>
                      </a:cubicBezTo>
                      <a:cubicBezTo>
                        <a:pt x="3970588" y="1295698"/>
                        <a:pt x="4222272" y="1242631"/>
                        <a:pt x="3997970" y="855117"/>
                      </a:cubicBezTo>
                      <a:cubicBezTo>
                        <a:pt x="3822185" y="551446"/>
                        <a:pt x="3400038" y="10824"/>
                        <a:pt x="3021857" y="21160"/>
                      </a:cubicBezTo>
                      <a:close/>
                    </a:path>
                  </a:pathLst>
                </a:custGeom>
                <a:ln w="3175" cap="flat">
                  <a:gradFill>
                    <a:gsLst>
                      <a:gs pos="246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7" name="Freeform: Shape 36">
                  <a:extLst>
                    <a:ext uri="{FF2B5EF4-FFF2-40B4-BE49-F238E27FC236}">
                      <a16:creationId xmlns:a16="http://schemas.microsoft.com/office/drawing/2014/main" id="{2DD5B15B-4201-E9A0-31FA-9A9035732239}"/>
                    </a:ext>
                  </a:extLst>
                </p:cNvPr>
                <p:cNvSpPr/>
                <p:nvPr/>
              </p:nvSpPr>
              <p:spPr>
                <a:xfrm>
                  <a:off x="3285345" y="2945042"/>
                  <a:ext cx="4163768" cy="2979360"/>
                </a:xfrm>
                <a:custGeom>
                  <a:avLst/>
                  <a:gdLst>
                    <a:gd name="connsiteX0" fmla="*/ 3793170 w 4163768"/>
                    <a:gd name="connsiteY0" fmla="*/ 1782639 h 2979360"/>
                    <a:gd name="connsiteX1" fmla="*/ 4094681 w 4163768"/>
                    <a:gd name="connsiteY1" fmla="*/ 868155 h 2979360"/>
                    <a:gd name="connsiteX2" fmla="*/ 2987366 w 4163768"/>
                    <a:gd name="connsiteY2" fmla="*/ 28 h 2979360"/>
                    <a:gd name="connsiteX3" fmla="*/ 1885912 w 4163768"/>
                    <a:gd name="connsiteY3" fmla="*/ 197641 h 2979360"/>
                    <a:gd name="connsiteX4" fmla="*/ 15678 w 4163768"/>
                    <a:gd name="connsiteY4" fmla="*/ 437446 h 2979360"/>
                    <a:gd name="connsiteX5" fmla="*/ 1132404 w 4163768"/>
                    <a:gd name="connsiteY5" fmla="*/ 2066409 h 2979360"/>
                    <a:gd name="connsiteX6" fmla="*/ 2140990 w 4163768"/>
                    <a:gd name="connsiteY6" fmla="*/ 2635648 h 2979360"/>
                    <a:gd name="connsiteX7" fmla="*/ 3375266 w 4163768"/>
                    <a:gd name="connsiteY7" fmla="*/ 2903143 h 2979360"/>
                    <a:gd name="connsiteX8" fmla="*/ 3793247 w 4163768"/>
                    <a:gd name="connsiteY8" fmla="*/ 1782639 h 297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768" h="2979360">
                      <a:moveTo>
                        <a:pt x="3793170" y="1782639"/>
                      </a:moveTo>
                      <a:cubicBezTo>
                        <a:pt x="3948438" y="1338818"/>
                        <a:pt x="4315975" y="1250115"/>
                        <a:pt x="4094681" y="868155"/>
                      </a:cubicBezTo>
                      <a:cubicBezTo>
                        <a:pt x="3912417" y="553917"/>
                        <a:pt x="3371717" y="-4523"/>
                        <a:pt x="2987366" y="28"/>
                      </a:cubicBezTo>
                      <a:cubicBezTo>
                        <a:pt x="2503822" y="5735"/>
                        <a:pt x="2269030" y="-27894"/>
                        <a:pt x="1885912" y="197641"/>
                      </a:cubicBezTo>
                      <a:cubicBezTo>
                        <a:pt x="1575531" y="380291"/>
                        <a:pt x="141019" y="77932"/>
                        <a:pt x="15678" y="437446"/>
                      </a:cubicBezTo>
                      <a:cubicBezTo>
                        <a:pt x="-141132" y="887207"/>
                        <a:pt x="925072" y="1670179"/>
                        <a:pt x="1132404" y="2066409"/>
                      </a:cubicBezTo>
                      <a:cubicBezTo>
                        <a:pt x="1452196" y="2678688"/>
                        <a:pt x="1784560" y="2511310"/>
                        <a:pt x="2140990" y="2635648"/>
                      </a:cubicBezTo>
                      <a:cubicBezTo>
                        <a:pt x="2589439" y="2792072"/>
                        <a:pt x="2991608" y="3130376"/>
                        <a:pt x="3375266" y="2903143"/>
                      </a:cubicBezTo>
                      <a:cubicBezTo>
                        <a:pt x="3683333" y="2720725"/>
                        <a:pt x="3668215" y="2140071"/>
                        <a:pt x="3793247" y="1782639"/>
                      </a:cubicBezTo>
                      <a:close/>
                    </a:path>
                  </a:pathLst>
                </a:custGeom>
                <a:ln w="3175" cap="flat">
                  <a:gradFill>
                    <a:gsLst>
                      <a:gs pos="246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8" name="Freeform: Shape 37">
                  <a:extLst>
                    <a:ext uri="{FF2B5EF4-FFF2-40B4-BE49-F238E27FC236}">
                      <a16:creationId xmlns:a16="http://schemas.microsoft.com/office/drawing/2014/main" id="{0CFC623B-A178-5999-13CE-4B2CF7822380}"/>
                    </a:ext>
                  </a:extLst>
                </p:cNvPr>
                <p:cNvSpPr/>
                <p:nvPr/>
              </p:nvSpPr>
              <p:spPr>
                <a:xfrm>
                  <a:off x="3345777" y="2895587"/>
                  <a:ext cx="4247432" cy="2996098"/>
                </a:xfrm>
                <a:custGeom>
                  <a:avLst/>
                  <a:gdLst>
                    <a:gd name="connsiteX0" fmla="*/ 3783028 w 4247432"/>
                    <a:gd name="connsiteY0" fmla="*/ 1837724 h 2996098"/>
                    <a:gd name="connsiteX1" fmla="*/ 4191599 w 4247432"/>
                    <a:gd name="connsiteY1" fmla="*/ 902338 h 2996098"/>
                    <a:gd name="connsiteX2" fmla="*/ 2953081 w 4247432"/>
                    <a:gd name="connsiteY2" fmla="*/ 41 h 2996098"/>
                    <a:gd name="connsiteX3" fmla="*/ 1822318 w 4247432"/>
                    <a:gd name="connsiteY3" fmla="*/ 275790 h 2996098"/>
                    <a:gd name="connsiteX4" fmla="*/ 13867 w 4247432"/>
                    <a:gd name="connsiteY4" fmla="*/ 569202 h 2996098"/>
                    <a:gd name="connsiteX5" fmla="*/ 1102053 w 4247432"/>
                    <a:gd name="connsiteY5" fmla="*/ 2102675 h 2996098"/>
                    <a:gd name="connsiteX6" fmla="*/ 2117041 w 4247432"/>
                    <a:gd name="connsiteY6" fmla="*/ 2745420 h 2996098"/>
                    <a:gd name="connsiteX7" fmla="*/ 3301335 w 4247432"/>
                    <a:gd name="connsiteY7" fmla="*/ 2904699 h 2996098"/>
                    <a:gd name="connsiteX8" fmla="*/ 3782951 w 4247432"/>
                    <a:gd name="connsiteY8" fmla="*/ 1837724 h 29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7432" h="2996098">
                      <a:moveTo>
                        <a:pt x="3783028" y="1837724"/>
                      </a:moveTo>
                      <a:cubicBezTo>
                        <a:pt x="3926880" y="1403159"/>
                        <a:pt x="4410039" y="1278667"/>
                        <a:pt x="4191599" y="902338"/>
                      </a:cubicBezTo>
                      <a:cubicBezTo>
                        <a:pt x="4002856" y="577532"/>
                        <a:pt x="3343681" y="1506"/>
                        <a:pt x="2953081" y="41"/>
                      </a:cubicBezTo>
                      <a:cubicBezTo>
                        <a:pt x="2483575" y="-1733"/>
                        <a:pt x="2199342" y="53802"/>
                        <a:pt x="1822318" y="275790"/>
                      </a:cubicBezTo>
                      <a:cubicBezTo>
                        <a:pt x="1500752" y="465073"/>
                        <a:pt x="134888" y="201125"/>
                        <a:pt x="13867" y="569202"/>
                      </a:cubicBezTo>
                      <a:cubicBezTo>
                        <a:pt x="-130603" y="1008626"/>
                        <a:pt x="896726" y="1714158"/>
                        <a:pt x="1102053" y="2102675"/>
                      </a:cubicBezTo>
                      <a:cubicBezTo>
                        <a:pt x="1414672" y="2695824"/>
                        <a:pt x="1751896" y="2625171"/>
                        <a:pt x="2117041" y="2745420"/>
                      </a:cubicBezTo>
                      <a:cubicBezTo>
                        <a:pt x="2555309" y="2889658"/>
                        <a:pt x="2924002" y="3128075"/>
                        <a:pt x="3301335" y="2904699"/>
                      </a:cubicBezTo>
                      <a:cubicBezTo>
                        <a:pt x="3620201" y="2716033"/>
                        <a:pt x="3661930" y="2203256"/>
                        <a:pt x="3782951" y="1837724"/>
                      </a:cubicBezTo>
                      <a:close/>
                    </a:path>
                  </a:pathLst>
                </a:custGeom>
                <a:ln w="3175" cap="flat">
                  <a:gradFill>
                    <a:gsLst>
                      <a:gs pos="246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 name="Freeform: Shape 38">
                  <a:extLst>
                    <a:ext uri="{FF2B5EF4-FFF2-40B4-BE49-F238E27FC236}">
                      <a16:creationId xmlns:a16="http://schemas.microsoft.com/office/drawing/2014/main" id="{8AA4B136-0DA2-7DE3-4061-A8B905E24449}"/>
                    </a:ext>
                  </a:extLst>
                </p:cNvPr>
                <p:cNvSpPr/>
                <p:nvPr/>
              </p:nvSpPr>
              <p:spPr>
                <a:xfrm>
                  <a:off x="3406170" y="2845727"/>
                  <a:ext cx="4334890" cy="3021757"/>
                </a:xfrm>
                <a:custGeom>
                  <a:avLst/>
                  <a:gdLst>
                    <a:gd name="connsiteX0" fmla="*/ 3772848 w 4334890"/>
                    <a:gd name="connsiteY0" fmla="*/ 1893214 h 3021757"/>
                    <a:gd name="connsiteX1" fmla="*/ 4288557 w 4334890"/>
                    <a:gd name="connsiteY1" fmla="*/ 936924 h 3021757"/>
                    <a:gd name="connsiteX2" fmla="*/ 2918837 w 4334890"/>
                    <a:gd name="connsiteY2" fmla="*/ 381 h 3021757"/>
                    <a:gd name="connsiteX3" fmla="*/ 1758762 w 4334890"/>
                    <a:gd name="connsiteY3" fmla="*/ 354188 h 3021757"/>
                    <a:gd name="connsiteX4" fmla="*/ 12172 w 4334890"/>
                    <a:gd name="connsiteY4" fmla="*/ 701207 h 3021757"/>
                    <a:gd name="connsiteX5" fmla="*/ 1071897 w 4334890"/>
                    <a:gd name="connsiteY5" fmla="*/ 2139267 h 3021757"/>
                    <a:gd name="connsiteX6" fmla="*/ 2093286 w 4334890"/>
                    <a:gd name="connsiteY6" fmla="*/ 2855443 h 3021757"/>
                    <a:gd name="connsiteX7" fmla="*/ 3227676 w 4334890"/>
                    <a:gd name="connsiteY7" fmla="*/ 2906427 h 3021757"/>
                    <a:gd name="connsiteX8" fmla="*/ 3772926 w 4334890"/>
                    <a:gd name="connsiteY8" fmla="*/ 1893060 h 30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4890" h="3021757">
                      <a:moveTo>
                        <a:pt x="3772848" y="1893214"/>
                      </a:moveTo>
                      <a:cubicBezTo>
                        <a:pt x="3905671" y="1468137"/>
                        <a:pt x="4503989" y="1307701"/>
                        <a:pt x="4288557" y="936924"/>
                      </a:cubicBezTo>
                      <a:cubicBezTo>
                        <a:pt x="4093411" y="601629"/>
                        <a:pt x="3315684" y="8094"/>
                        <a:pt x="2918837" y="381"/>
                      </a:cubicBezTo>
                      <a:cubicBezTo>
                        <a:pt x="2463446" y="-8412"/>
                        <a:pt x="2129770" y="135826"/>
                        <a:pt x="1758762" y="354188"/>
                      </a:cubicBezTo>
                      <a:cubicBezTo>
                        <a:pt x="1425935" y="550027"/>
                        <a:pt x="128642" y="324415"/>
                        <a:pt x="12172" y="701207"/>
                      </a:cubicBezTo>
                      <a:cubicBezTo>
                        <a:pt x="-120342" y="1129987"/>
                        <a:pt x="868421" y="1758386"/>
                        <a:pt x="1071897" y="2139267"/>
                      </a:cubicBezTo>
                      <a:cubicBezTo>
                        <a:pt x="1377265" y="2713288"/>
                        <a:pt x="1719270" y="2739667"/>
                        <a:pt x="2093286" y="2855443"/>
                      </a:cubicBezTo>
                      <a:cubicBezTo>
                        <a:pt x="2521218" y="2987957"/>
                        <a:pt x="2856591" y="3126024"/>
                        <a:pt x="3227676" y="2906427"/>
                      </a:cubicBezTo>
                      <a:cubicBezTo>
                        <a:pt x="3557340" y="2711514"/>
                        <a:pt x="3656147" y="2266690"/>
                        <a:pt x="3772926" y="1893060"/>
                      </a:cubicBezTo>
                      <a:close/>
                    </a:path>
                  </a:pathLst>
                </a:custGeom>
                <a:ln w="3175" cap="flat">
                  <a:gradFill>
                    <a:gsLst>
                      <a:gs pos="246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0" name="Freeform: Shape 39">
                  <a:extLst>
                    <a:ext uri="{FF2B5EF4-FFF2-40B4-BE49-F238E27FC236}">
                      <a16:creationId xmlns:a16="http://schemas.microsoft.com/office/drawing/2014/main" id="{CB228149-D097-E083-B87A-F0B52142A3EA}"/>
                    </a:ext>
                  </a:extLst>
                </p:cNvPr>
                <p:cNvSpPr/>
                <p:nvPr/>
              </p:nvSpPr>
              <p:spPr>
                <a:xfrm>
                  <a:off x="3466359" y="2795931"/>
                  <a:ext cx="4425026" cy="3063471"/>
                </a:xfrm>
                <a:custGeom>
                  <a:avLst/>
                  <a:gdLst>
                    <a:gd name="connsiteX0" fmla="*/ 3762949 w 4425026"/>
                    <a:gd name="connsiteY0" fmla="*/ 1948641 h 3063471"/>
                    <a:gd name="connsiteX1" fmla="*/ 4385718 w 4425026"/>
                    <a:gd name="connsiteY1" fmla="*/ 971448 h 3063471"/>
                    <a:gd name="connsiteX2" fmla="*/ 2884795 w 4425026"/>
                    <a:gd name="connsiteY2" fmla="*/ 735 h 3063471"/>
                    <a:gd name="connsiteX3" fmla="*/ 1695410 w 4425026"/>
                    <a:gd name="connsiteY3" fmla="*/ 432677 h 3063471"/>
                    <a:gd name="connsiteX4" fmla="*/ 10603 w 4425026"/>
                    <a:gd name="connsiteY4" fmla="*/ 833304 h 3063471"/>
                    <a:gd name="connsiteX5" fmla="*/ 1041789 w 4425026"/>
                    <a:gd name="connsiteY5" fmla="*/ 2175951 h 3063471"/>
                    <a:gd name="connsiteX6" fmla="*/ 2069581 w 4425026"/>
                    <a:gd name="connsiteY6" fmla="*/ 2965634 h 3063471"/>
                    <a:gd name="connsiteX7" fmla="*/ 3154065 w 4425026"/>
                    <a:gd name="connsiteY7" fmla="*/ 2908401 h 3063471"/>
                    <a:gd name="connsiteX8" fmla="*/ 3762949 w 4425026"/>
                    <a:gd name="connsiteY8" fmla="*/ 1948564 h 30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026" h="3063471">
                      <a:moveTo>
                        <a:pt x="3762949" y="1948641"/>
                      </a:moveTo>
                      <a:cubicBezTo>
                        <a:pt x="3885128" y="1533127"/>
                        <a:pt x="4598295" y="1336594"/>
                        <a:pt x="4385718" y="971448"/>
                      </a:cubicBezTo>
                      <a:cubicBezTo>
                        <a:pt x="4184094" y="625586"/>
                        <a:pt x="3287967" y="14927"/>
                        <a:pt x="2884795" y="735"/>
                      </a:cubicBezTo>
                      <a:cubicBezTo>
                        <a:pt x="2443596" y="-14769"/>
                        <a:pt x="2060325" y="217863"/>
                        <a:pt x="1695410" y="432677"/>
                      </a:cubicBezTo>
                      <a:cubicBezTo>
                        <a:pt x="1351399" y="635150"/>
                        <a:pt x="122214" y="447718"/>
                        <a:pt x="10603" y="833304"/>
                      </a:cubicBezTo>
                      <a:cubicBezTo>
                        <a:pt x="-110418" y="1251362"/>
                        <a:pt x="840318" y="1802706"/>
                        <a:pt x="1041789" y="2175951"/>
                      </a:cubicBezTo>
                      <a:cubicBezTo>
                        <a:pt x="1339983" y="2730842"/>
                        <a:pt x="1686617" y="2854485"/>
                        <a:pt x="2069581" y="2965634"/>
                      </a:cubicBezTo>
                      <a:cubicBezTo>
                        <a:pt x="2487022" y="3086809"/>
                        <a:pt x="2789228" y="3124141"/>
                        <a:pt x="3154065" y="2908401"/>
                      </a:cubicBezTo>
                      <a:cubicBezTo>
                        <a:pt x="3494528" y="2707240"/>
                        <a:pt x="3650644" y="2330524"/>
                        <a:pt x="3762949" y="1948564"/>
                      </a:cubicBezTo>
                      <a:close/>
                    </a:path>
                  </a:pathLst>
                </a:custGeom>
                <a:ln w="3175" cap="flat">
                  <a:gradFill>
                    <a:gsLst>
                      <a:gs pos="246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1" name="Freeform: Shape 40">
                  <a:extLst>
                    <a:ext uri="{FF2B5EF4-FFF2-40B4-BE49-F238E27FC236}">
                      <a16:creationId xmlns:a16="http://schemas.microsoft.com/office/drawing/2014/main" id="{6E28D2BC-A480-C6A5-37EF-8F155832D1A0}"/>
                    </a:ext>
                  </a:extLst>
                </p:cNvPr>
                <p:cNvSpPr/>
                <p:nvPr/>
              </p:nvSpPr>
              <p:spPr>
                <a:xfrm>
                  <a:off x="3526436" y="2746166"/>
                  <a:ext cx="4516838" cy="3129085"/>
                </a:xfrm>
                <a:custGeom>
                  <a:avLst/>
                  <a:gdLst>
                    <a:gd name="connsiteX0" fmla="*/ 3753086 w 4516838"/>
                    <a:gd name="connsiteY0" fmla="*/ 2004037 h 3129085"/>
                    <a:gd name="connsiteX1" fmla="*/ 4482992 w 4516838"/>
                    <a:gd name="connsiteY1" fmla="*/ 1005942 h 3129085"/>
                    <a:gd name="connsiteX2" fmla="*/ 2850866 w 4516838"/>
                    <a:gd name="connsiteY2" fmla="*/ 1059 h 3129085"/>
                    <a:gd name="connsiteX3" fmla="*/ 1632171 w 4516838"/>
                    <a:gd name="connsiteY3" fmla="*/ 511136 h 3129085"/>
                    <a:gd name="connsiteX4" fmla="*/ 9147 w 4516838"/>
                    <a:gd name="connsiteY4" fmla="*/ 965447 h 3129085"/>
                    <a:gd name="connsiteX5" fmla="*/ 1011871 w 4516838"/>
                    <a:gd name="connsiteY5" fmla="*/ 2212681 h 3129085"/>
                    <a:gd name="connsiteX6" fmla="*/ 2046065 w 4516838"/>
                    <a:gd name="connsiteY6" fmla="*/ 3075871 h 3129085"/>
                    <a:gd name="connsiteX7" fmla="*/ 3080644 w 4516838"/>
                    <a:gd name="connsiteY7" fmla="*/ 2910345 h 3129085"/>
                    <a:gd name="connsiteX8" fmla="*/ 3753163 w 4516838"/>
                    <a:gd name="connsiteY8" fmla="*/ 2004114 h 31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838" h="3129085">
                      <a:moveTo>
                        <a:pt x="3753086" y="2004037"/>
                      </a:moveTo>
                      <a:cubicBezTo>
                        <a:pt x="3864928" y="1598166"/>
                        <a:pt x="4692561" y="1365534"/>
                        <a:pt x="4482992" y="1005942"/>
                      </a:cubicBezTo>
                      <a:cubicBezTo>
                        <a:pt x="4274888" y="649589"/>
                        <a:pt x="3260286" y="21962"/>
                        <a:pt x="2850866" y="1059"/>
                      </a:cubicBezTo>
                      <a:cubicBezTo>
                        <a:pt x="2423783" y="-20770"/>
                        <a:pt x="1990992" y="299870"/>
                        <a:pt x="1632171" y="511136"/>
                      </a:cubicBezTo>
                      <a:cubicBezTo>
                        <a:pt x="1276976" y="720166"/>
                        <a:pt x="115667" y="570837"/>
                        <a:pt x="9147" y="965447"/>
                      </a:cubicBezTo>
                      <a:cubicBezTo>
                        <a:pt x="-100767" y="1372553"/>
                        <a:pt x="812252" y="1847149"/>
                        <a:pt x="1011871" y="2212681"/>
                      </a:cubicBezTo>
                      <a:cubicBezTo>
                        <a:pt x="1302892" y="2748444"/>
                        <a:pt x="1654000" y="2969583"/>
                        <a:pt x="2046065" y="3075871"/>
                      </a:cubicBezTo>
                      <a:cubicBezTo>
                        <a:pt x="2452939" y="3186094"/>
                        <a:pt x="2721978" y="3122305"/>
                        <a:pt x="3080644" y="2910345"/>
                      </a:cubicBezTo>
                      <a:cubicBezTo>
                        <a:pt x="3431906" y="2702935"/>
                        <a:pt x="3645563" y="2394405"/>
                        <a:pt x="3753163" y="2004114"/>
                      </a:cubicBezTo>
                      <a:close/>
                    </a:path>
                  </a:pathLst>
                </a:custGeom>
                <a:ln w="3175" cap="flat">
                  <a:gradFill>
                    <a:gsLst>
                      <a:gs pos="246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2" name="Freeform: Shape 41">
                  <a:extLst>
                    <a:ext uri="{FF2B5EF4-FFF2-40B4-BE49-F238E27FC236}">
                      <a16:creationId xmlns:a16="http://schemas.microsoft.com/office/drawing/2014/main" id="{6CFE671F-C2B3-3195-66B1-975BB2F0B23E}"/>
                    </a:ext>
                  </a:extLst>
                </p:cNvPr>
                <p:cNvSpPr/>
                <p:nvPr/>
              </p:nvSpPr>
              <p:spPr>
                <a:xfrm>
                  <a:off x="3586413" y="2696421"/>
                  <a:ext cx="4609879" cy="3215724"/>
                </a:xfrm>
                <a:custGeom>
                  <a:avLst/>
                  <a:gdLst>
                    <a:gd name="connsiteX0" fmla="*/ 3743322 w 4609879"/>
                    <a:gd name="connsiteY0" fmla="*/ 2059413 h 3215724"/>
                    <a:gd name="connsiteX1" fmla="*/ 4580365 w 4609879"/>
                    <a:gd name="connsiteY1" fmla="*/ 1040414 h 3215724"/>
                    <a:gd name="connsiteX2" fmla="*/ 2817037 w 4609879"/>
                    <a:gd name="connsiteY2" fmla="*/ 1361 h 3215724"/>
                    <a:gd name="connsiteX3" fmla="*/ 1568955 w 4609879"/>
                    <a:gd name="connsiteY3" fmla="*/ 589575 h 3215724"/>
                    <a:gd name="connsiteX4" fmla="*/ 7791 w 4609879"/>
                    <a:gd name="connsiteY4" fmla="*/ 1097493 h 3215724"/>
                    <a:gd name="connsiteX5" fmla="*/ 981976 w 4609879"/>
                    <a:gd name="connsiteY5" fmla="*/ 2249313 h 3215724"/>
                    <a:gd name="connsiteX6" fmla="*/ 2022571 w 4609879"/>
                    <a:gd name="connsiteY6" fmla="*/ 3185934 h 3215724"/>
                    <a:gd name="connsiteX7" fmla="*/ 3007169 w 4609879"/>
                    <a:gd name="connsiteY7" fmla="*/ 2912190 h 3215724"/>
                    <a:gd name="connsiteX8" fmla="*/ 3743322 w 4609879"/>
                    <a:gd name="connsiteY8" fmla="*/ 2059567 h 32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9879" h="3215724">
                      <a:moveTo>
                        <a:pt x="3743322" y="2059413"/>
                      </a:moveTo>
                      <a:cubicBezTo>
                        <a:pt x="3845138" y="1663337"/>
                        <a:pt x="4786926" y="1394376"/>
                        <a:pt x="4580365" y="1040414"/>
                      </a:cubicBezTo>
                      <a:cubicBezTo>
                        <a:pt x="4365783" y="673495"/>
                        <a:pt x="3232782" y="29284"/>
                        <a:pt x="2817037" y="1361"/>
                      </a:cubicBezTo>
                      <a:cubicBezTo>
                        <a:pt x="2401292" y="-26560"/>
                        <a:pt x="1921836" y="381934"/>
                        <a:pt x="1568955" y="589575"/>
                      </a:cubicBezTo>
                      <a:cubicBezTo>
                        <a:pt x="1202498" y="805237"/>
                        <a:pt x="108757" y="693858"/>
                        <a:pt x="7791" y="1097493"/>
                      </a:cubicBezTo>
                      <a:cubicBezTo>
                        <a:pt x="-91324" y="1493568"/>
                        <a:pt x="784362" y="1891418"/>
                        <a:pt x="981976" y="2249313"/>
                      </a:cubicBezTo>
                      <a:cubicBezTo>
                        <a:pt x="1265746" y="2765947"/>
                        <a:pt x="1621328" y="3084968"/>
                        <a:pt x="2022571" y="3185934"/>
                      </a:cubicBezTo>
                      <a:cubicBezTo>
                        <a:pt x="2418724" y="3285589"/>
                        <a:pt x="2654827" y="3120217"/>
                        <a:pt x="3007169" y="2912190"/>
                      </a:cubicBezTo>
                      <a:cubicBezTo>
                        <a:pt x="3369229" y="2698533"/>
                        <a:pt x="3640813" y="2458265"/>
                        <a:pt x="3743322" y="2059567"/>
                      </a:cubicBezTo>
                      <a:close/>
                    </a:path>
                  </a:pathLst>
                </a:custGeom>
                <a:ln w="3175" cap="flat">
                  <a:gradFill>
                    <a:gsLst>
                      <a:gs pos="246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3" name="Freeform: Shape 42">
                  <a:extLst>
                    <a:ext uri="{FF2B5EF4-FFF2-40B4-BE49-F238E27FC236}">
                      <a16:creationId xmlns:a16="http://schemas.microsoft.com/office/drawing/2014/main" id="{F908C96E-ADA2-3C4E-E4B6-DBAB8E2EA2BF}"/>
                    </a:ext>
                  </a:extLst>
                </p:cNvPr>
                <p:cNvSpPr/>
                <p:nvPr/>
              </p:nvSpPr>
              <p:spPr>
                <a:xfrm>
                  <a:off x="3646345" y="2646648"/>
                  <a:ext cx="4703818" cy="3313713"/>
                </a:xfrm>
                <a:custGeom>
                  <a:avLst/>
                  <a:gdLst>
                    <a:gd name="connsiteX0" fmla="*/ 3733681 w 4703818"/>
                    <a:gd name="connsiteY0" fmla="*/ 2114893 h 3313713"/>
                    <a:gd name="connsiteX1" fmla="*/ 4677784 w 4703818"/>
                    <a:gd name="connsiteY1" fmla="*/ 1074915 h 3313713"/>
                    <a:gd name="connsiteX2" fmla="*/ 2783330 w 4703818"/>
                    <a:gd name="connsiteY2" fmla="*/ 1615 h 3313713"/>
                    <a:gd name="connsiteX3" fmla="*/ 1505937 w 4703818"/>
                    <a:gd name="connsiteY3" fmla="*/ 667886 h 3313713"/>
                    <a:gd name="connsiteX4" fmla="*/ 6557 w 4703818"/>
                    <a:gd name="connsiteY4" fmla="*/ 1229411 h 3313713"/>
                    <a:gd name="connsiteX5" fmla="*/ 952280 w 4703818"/>
                    <a:gd name="connsiteY5" fmla="*/ 2285819 h 3313713"/>
                    <a:gd name="connsiteX6" fmla="*/ 1999200 w 4703818"/>
                    <a:gd name="connsiteY6" fmla="*/ 3295947 h 3313713"/>
                    <a:gd name="connsiteX7" fmla="*/ 2933893 w 4703818"/>
                    <a:gd name="connsiteY7" fmla="*/ 2913910 h 3313713"/>
                    <a:gd name="connsiteX8" fmla="*/ 3733681 w 4703818"/>
                    <a:gd name="connsiteY8" fmla="*/ 2114816 h 33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818" h="3313713">
                      <a:moveTo>
                        <a:pt x="3733681" y="2114893"/>
                      </a:moveTo>
                      <a:cubicBezTo>
                        <a:pt x="3825777" y="1728690"/>
                        <a:pt x="4881491" y="1423323"/>
                        <a:pt x="4677784" y="1074915"/>
                      </a:cubicBezTo>
                      <a:cubicBezTo>
                        <a:pt x="4456722" y="697428"/>
                        <a:pt x="3205245" y="37019"/>
                        <a:pt x="2783330" y="1615"/>
                      </a:cubicBezTo>
                      <a:cubicBezTo>
                        <a:pt x="2384478" y="-31860"/>
                        <a:pt x="1852725" y="463871"/>
                        <a:pt x="1505937" y="667886"/>
                      </a:cubicBezTo>
                      <a:cubicBezTo>
                        <a:pt x="1128296" y="890105"/>
                        <a:pt x="101738" y="816675"/>
                        <a:pt x="6557" y="1229411"/>
                      </a:cubicBezTo>
                      <a:cubicBezTo>
                        <a:pt x="-82223" y="1614457"/>
                        <a:pt x="756517" y="1935560"/>
                        <a:pt x="952280" y="2285819"/>
                      </a:cubicBezTo>
                      <a:cubicBezTo>
                        <a:pt x="1228877" y="2783324"/>
                        <a:pt x="1588778" y="3200611"/>
                        <a:pt x="1999200" y="3295947"/>
                      </a:cubicBezTo>
                      <a:cubicBezTo>
                        <a:pt x="2384478" y="3385421"/>
                        <a:pt x="2587799" y="3118157"/>
                        <a:pt x="2933893" y="2913910"/>
                      </a:cubicBezTo>
                      <a:cubicBezTo>
                        <a:pt x="3306752" y="2694082"/>
                        <a:pt x="3636494" y="2522076"/>
                        <a:pt x="3733681" y="2114816"/>
                      </a:cubicBezTo>
                      <a:close/>
                    </a:path>
                  </a:pathLst>
                </a:custGeom>
                <a:ln w="3175" cap="flat">
                  <a:gradFill>
                    <a:gsLst>
                      <a:gs pos="246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4" name="Freeform: Shape 43">
                  <a:extLst>
                    <a:ext uri="{FF2B5EF4-FFF2-40B4-BE49-F238E27FC236}">
                      <a16:creationId xmlns:a16="http://schemas.microsoft.com/office/drawing/2014/main" id="{4E996B0F-C155-0901-9C2A-2D5F50048C29}"/>
                    </a:ext>
                  </a:extLst>
                </p:cNvPr>
                <p:cNvSpPr/>
                <p:nvPr/>
              </p:nvSpPr>
              <p:spPr>
                <a:xfrm>
                  <a:off x="3706188" y="2596973"/>
                  <a:ext cx="4798420" cy="3416920"/>
                </a:xfrm>
                <a:custGeom>
                  <a:avLst/>
                  <a:gdLst>
                    <a:gd name="connsiteX0" fmla="*/ 3724051 w 4798420"/>
                    <a:gd name="connsiteY0" fmla="*/ 2170199 h 3416920"/>
                    <a:gd name="connsiteX1" fmla="*/ 4775292 w 4798420"/>
                    <a:gd name="connsiteY1" fmla="*/ 1109318 h 3416920"/>
                    <a:gd name="connsiteX2" fmla="*/ 2749635 w 4798420"/>
                    <a:gd name="connsiteY2" fmla="*/ 1848 h 3416920"/>
                    <a:gd name="connsiteX3" fmla="*/ 1442932 w 4798420"/>
                    <a:gd name="connsiteY3" fmla="*/ 746255 h 3416920"/>
                    <a:gd name="connsiteX4" fmla="*/ 5412 w 4798420"/>
                    <a:gd name="connsiteY4" fmla="*/ 1361387 h 3416920"/>
                    <a:gd name="connsiteX5" fmla="*/ 922596 w 4798420"/>
                    <a:gd name="connsiteY5" fmla="*/ 2322304 h 3416920"/>
                    <a:gd name="connsiteX6" fmla="*/ 1975918 w 4798420"/>
                    <a:gd name="connsiteY6" fmla="*/ 3405863 h 3416920"/>
                    <a:gd name="connsiteX7" fmla="*/ 2860706 w 4798420"/>
                    <a:gd name="connsiteY7" fmla="*/ 2915608 h 3416920"/>
                    <a:gd name="connsiteX8" fmla="*/ 3724129 w 4798420"/>
                    <a:gd name="connsiteY8" fmla="*/ 2170122 h 34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420" h="3416920">
                      <a:moveTo>
                        <a:pt x="3724051" y="2170199"/>
                      </a:moveTo>
                      <a:cubicBezTo>
                        <a:pt x="3806815" y="1793946"/>
                        <a:pt x="4975991" y="1452172"/>
                        <a:pt x="4775292" y="1109318"/>
                      </a:cubicBezTo>
                      <a:cubicBezTo>
                        <a:pt x="4547751" y="721341"/>
                        <a:pt x="3177798" y="45042"/>
                        <a:pt x="2749635" y="1848"/>
                      </a:cubicBezTo>
                      <a:cubicBezTo>
                        <a:pt x="2364821" y="-36950"/>
                        <a:pt x="1783627" y="545787"/>
                        <a:pt x="1442932" y="746255"/>
                      </a:cubicBezTo>
                      <a:cubicBezTo>
                        <a:pt x="1054030" y="975107"/>
                        <a:pt x="94192" y="939472"/>
                        <a:pt x="5412" y="1361387"/>
                      </a:cubicBezTo>
                      <a:cubicBezTo>
                        <a:pt x="-73263" y="1735248"/>
                        <a:pt x="728761" y="1979759"/>
                        <a:pt x="922596" y="2322304"/>
                      </a:cubicBezTo>
                      <a:cubicBezTo>
                        <a:pt x="1191943" y="2800681"/>
                        <a:pt x="1556163" y="3316697"/>
                        <a:pt x="1975918" y="3405863"/>
                      </a:cubicBezTo>
                      <a:cubicBezTo>
                        <a:pt x="2350320" y="3485463"/>
                        <a:pt x="2520860" y="3115999"/>
                        <a:pt x="2860706" y="2915608"/>
                      </a:cubicBezTo>
                      <a:cubicBezTo>
                        <a:pt x="3244364" y="2689532"/>
                        <a:pt x="3632649" y="2585944"/>
                        <a:pt x="3724129" y="2170122"/>
                      </a:cubicBezTo>
                      <a:close/>
                    </a:path>
                  </a:pathLst>
                </a:custGeom>
                <a:ln w="3175" cap="flat">
                  <a:gradFill>
                    <a:gsLst>
                      <a:gs pos="246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5" name="Freeform: Shape 44">
                  <a:extLst>
                    <a:ext uri="{FF2B5EF4-FFF2-40B4-BE49-F238E27FC236}">
                      <a16:creationId xmlns:a16="http://schemas.microsoft.com/office/drawing/2014/main" id="{5A24FF35-5478-8C92-23BA-D9B4A885FEA2}"/>
                    </a:ext>
                  </a:extLst>
                </p:cNvPr>
                <p:cNvSpPr/>
                <p:nvPr/>
              </p:nvSpPr>
              <p:spPr>
                <a:xfrm>
                  <a:off x="3765757" y="2547325"/>
                  <a:ext cx="4893698" cy="3522930"/>
                </a:xfrm>
                <a:custGeom>
                  <a:avLst/>
                  <a:gdLst>
                    <a:gd name="connsiteX0" fmla="*/ 3714695 w 4893698"/>
                    <a:gd name="connsiteY0" fmla="*/ 2225478 h 3522930"/>
                    <a:gd name="connsiteX1" fmla="*/ 4872995 w 4893698"/>
                    <a:gd name="connsiteY1" fmla="*/ 1143693 h 3522930"/>
                    <a:gd name="connsiteX2" fmla="*/ 2716137 w 4893698"/>
                    <a:gd name="connsiteY2" fmla="*/ 2054 h 3522930"/>
                    <a:gd name="connsiteX3" fmla="*/ 1380123 w 4893698"/>
                    <a:gd name="connsiteY3" fmla="*/ 824596 h 3522930"/>
                    <a:gd name="connsiteX4" fmla="*/ 4386 w 4893698"/>
                    <a:gd name="connsiteY4" fmla="*/ 1493335 h 3522930"/>
                    <a:gd name="connsiteX5" fmla="*/ 893031 w 4893698"/>
                    <a:gd name="connsiteY5" fmla="*/ 2358840 h 3522930"/>
                    <a:gd name="connsiteX6" fmla="*/ 1952756 w 4893698"/>
                    <a:gd name="connsiteY6" fmla="*/ 3515905 h 3522930"/>
                    <a:gd name="connsiteX7" fmla="*/ 2787562 w 4893698"/>
                    <a:gd name="connsiteY7" fmla="*/ 2917357 h 3522930"/>
                    <a:gd name="connsiteX8" fmla="*/ 3714541 w 4893698"/>
                    <a:gd name="connsiteY8" fmla="*/ 2225478 h 352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698" h="3522930">
                      <a:moveTo>
                        <a:pt x="3714695" y="2225478"/>
                      </a:moveTo>
                      <a:cubicBezTo>
                        <a:pt x="3788357" y="1859175"/>
                        <a:pt x="5070764" y="1480917"/>
                        <a:pt x="4872995" y="1143693"/>
                      </a:cubicBezTo>
                      <a:cubicBezTo>
                        <a:pt x="4639053" y="745149"/>
                        <a:pt x="3150470" y="53347"/>
                        <a:pt x="2716137" y="2054"/>
                      </a:cubicBezTo>
                      <a:cubicBezTo>
                        <a:pt x="2345360" y="-41757"/>
                        <a:pt x="1714801" y="627676"/>
                        <a:pt x="1380123" y="824596"/>
                      </a:cubicBezTo>
                      <a:cubicBezTo>
                        <a:pt x="980036" y="1060081"/>
                        <a:pt x="86455" y="1062164"/>
                        <a:pt x="4386" y="1493335"/>
                      </a:cubicBezTo>
                      <a:cubicBezTo>
                        <a:pt x="-64647" y="1856012"/>
                        <a:pt x="701202" y="2023930"/>
                        <a:pt x="893031" y="2358840"/>
                      </a:cubicBezTo>
                      <a:cubicBezTo>
                        <a:pt x="1155205" y="2818087"/>
                        <a:pt x="1523590" y="3433219"/>
                        <a:pt x="1952756" y="3515905"/>
                      </a:cubicBezTo>
                      <a:cubicBezTo>
                        <a:pt x="2316282" y="3585942"/>
                        <a:pt x="2454040" y="3113968"/>
                        <a:pt x="2787562" y="2917357"/>
                      </a:cubicBezTo>
                      <a:cubicBezTo>
                        <a:pt x="3182018" y="2685033"/>
                        <a:pt x="3629232" y="2649938"/>
                        <a:pt x="3714541" y="2225478"/>
                      </a:cubicBezTo>
                      <a:close/>
                    </a:path>
                  </a:pathLst>
                </a:custGeom>
                <a:ln w="3175" cap="flat">
                  <a:gradFill>
                    <a:gsLst>
                      <a:gs pos="246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6" name="Freeform: Shape 45">
                  <a:extLst>
                    <a:ext uri="{FF2B5EF4-FFF2-40B4-BE49-F238E27FC236}">
                      <a16:creationId xmlns:a16="http://schemas.microsoft.com/office/drawing/2014/main" id="{0347D98B-000A-B3AE-6F20-7C22BD25C631}"/>
                    </a:ext>
                  </a:extLst>
                </p:cNvPr>
                <p:cNvSpPr/>
                <p:nvPr/>
              </p:nvSpPr>
              <p:spPr>
                <a:xfrm>
                  <a:off x="3825389" y="2497697"/>
                  <a:ext cx="4989429" cy="3630406"/>
                </a:xfrm>
                <a:custGeom>
                  <a:avLst/>
                  <a:gdLst>
                    <a:gd name="connsiteX0" fmla="*/ 3705354 w 4989429"/>
                    <a:gd name="connsiteY0" fmla="*/ 2280737 h 3630406"/>
                    <a:gd name="connsiteX1" fmla="*/ 4970792 w 4989429"/>
                    <a:gd name="connsiteY1" fmla="*/ 1178049 h 3630406"/>
                    <a:gd name="connsiteX2" fmla="*/ 2682730 w 4989429"/>
                    <a:gd name="connsiteY2" fmla="*/ 2241 h 3630406"/>
                    <a:gd name="connsiteX3" fmla="*/ 1317406 w 4989429"/>
                    <a:gd name="connsiteY3" fmla="*/ 902918 h 3630406"/>
                    <a:gd name="connsiteX4" fmla="*/ 3453 w 4989429"/>
                    <a:gd name="connsiteY4" fmla="*/ 1625341 h 3630406"/>
                    <a:gd name="connsiteX5" fmla="*/ 863635 w 4989429"/>
                    <a:gd name="connsiteY5" fmla="*/ 2395433 h 3630406"/>
                    <a:gd name="connsiteX6" fmla="*/ 1929762 w 4989429"/>
                    <a:gd name="connsiteY6" fmla="*/ 3625929 h 3630406"/>
                    <a:gd name="connsiteX7" fmla="*/ 2714663 w 4989429"/>
                    <a:gd name="connsiteY7" fmla="*/ 2919163 h 3630406"/>
                    <a:gd name="connsiteX8" fmla="*/ 3705277 w 4989429"/>
                    <a:gd name="connsiteY8" fmla="*/ 2280814 h 363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429" h="3630406">
                      <a:moveTo>
                        <a:pt x="3705354" y="2280737"/>
                      </a:moveTo>
                      <a:cubicBezTo>
                        <a:pt x="3770145" y="1924384"/>
                        <a:pt x="5165629" y="1509720"/>
                        <a:pt x="4970792" y="1178049"/>
                      </a:cubicBezTo>
                      <a:cubicBezTo>
                        <a:pt x="4730370" y="769015"/>
                        <a:pt x="3123080" y="62173"/>
                        <a:pt x="2682730" y="2241"/>
                      </a:cubicBezTo>
                      <a:cubicBezTo>
                        <a:pt x="2325838" y="-46353"/>
                        <a:pt x="1645991" y="709546"/>
                        <a:pt x="1317406" y="902918"/>
                      </a:cubicBezTo>
                      <a:cubicBezTo>
                        <a:pt x="906058" y="1144960"/>
                        <a:pt x="78271" y="1184760"/>
                        <a:pt x="3453" y="1625341"/>
                      </a:cubicBezTo>
                      <a:cubicBezTo>
                        <a:pt x="-56171" y="1976757"/>
                        <a:pt x="673658" y="2068236"/>
                        <a:pt x="863635" y="2395433"/>
                      </a:cubicBezTo>
                      <a:cubicBezTo>
                        <a:pt x="1118636" y="2835628"/>
                        <a:pt x="1491186" y="3550339"/>
                        <a:pt x="1929762" y="3625929"/>
                      </a:cubicBezTo>
                      <a:cubicBezTo>
                        <a:pt x="2282335" y="3686709"/>
                        <a:pt x="2387313" y="3111917"/>
                        <a:pt x="2714663" y="2919163"/>
                      </a:cubicBezTo>
                      <a:cubicBezTo>
                        <a:pt x="3119918" y="2680592"/>
                        <a:pt x="3626525" y="2714067"/>
                        <a:pt x="3705277" y="2280814"/>
                      </a:cubicBezTo>
                      <a:close/>
                    </a:path>
                  </a:pathLst>
                </a:custGeom>
                <a:ln w="3175" cap="flat">
                  <a:gradFill>
                    <a:gsLst>
                      <a:gs pos="246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7" name="Freeform: Shape 46">
                  <a:extLst>
                    <a:ext uri="{FF2B5EF4-FFF2-40B4-BE49-F238E27FC236}">
                      <a16:creationId xmlns:a16="http://schemas.microsoft.com/office/drawing/2014/main" id="{C9DBD2BA-96D4-4644-E7F2-9C635A02F1C2}"/>
                    </a:ext>
                  </a:extLst>
                </p:cNvPr>
                <p:cNvSpPr/>
                <p:nvPr/>
              </p:nvSpPr>
              <p:spPr>
                <a:xfrm>
                  <a:off x="3884910" y="2448010"/>
                  <a:ext cx="5085470" cy="3738674"/>
                </a:xfrm>
                <a:custGeom>
                  <a:avLst/>
                  <a:gdLst>
                    <a:gd name="connsiteX0" fmla="*/ 5068621 w 5085470"/>
                    <a:gd name="connsiteY0" fmla="*/ 1212464 h 3738674"/>
                    <a:gd name="connsiteX1" fmla="*/ 2649357 w 5085470"/>
                    <a:gd name="connsiteY1" fmla="*/ 2408 h 3738674"/>
                    <a:gd name="connsiteX2" fmla="*/ 1254723 w 5085470"/>
                    <a:gd name="connsiteY2" fmla="*/ 981143 h 3738674"/>
                    <a:gd name="connsiteX3" fmla="*/ 2629 w 5085470"/>
                    <a:gd name="connsiteY3" fmla="*/ 1757174 h 3738674"/>
                    <a:gd name="connsiteX4" fmla="*/ 834273 w 5085470"/>
                    <a:gd name="connsiteY4" fmla="*/ 2431853 h 3738674"/>
                    <a:gd name="connsiteX5" fmla="*/ 1906801 w 5085470"/>
                    <a:gd name="connsiteY5" fmla="*/ 3735856 h 3738674"/>
                    <a:gd name="connsiteX6" fmla="*/ 2641798 w 5085470"/>
                    <a:gd name="connsiteY6" fmla="*/ 2920796 h 3738674"/>
                    <a:gd name="connsiteX7" fmla="*/ 3696046 w 5085470"/>
                    <a:gd name="connsiteY7" fmla="*/ 2336054 h 3738674"/>
                    <a:gd name="connsiteX8" fmla="*/ 5068621 w 5085470"/>
                    <a:gd name="connsiteY8" fmla="*/ 1212464 h 37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5470" h="3738674">
                      <a:moveTo>
                        <a:pt x="5068621" y="1212464"/>
                      </a:moveTo>
                      <a:cubicBezTo>
                        <a:pt x="4821720" y="792863"/>
                        <a:pt x="3095646" y="71519"/>
                        <a:pt x="2649357" y="2408"/>
                      </a:cubicBezTo>
                      <a:cubicBezTo>
                        <a:pt x="2306348" y="-50736"/>
                        <a:pt x="1577214" y="791397"/>
                        <a:pt x="1254723" y="981143"/>
                      </a:cubicBezTo>
                      <a:cubicBezTo>
                        <a:pt x="832190" y="1229819"/>
                        <a:pt x="69503" y="1307260"/>
                        <a:pt x="2629" y="1757174"/>
                      </a:cubicBezTo>
                      <a:cubicBezTo>
                        <a:pt x="-47970" y="2097406"/>
                        <a:pt x="646301" y="2112292"/>
                        <a:pt x="834273" y="2431853"/>
                      </a:cubicBezTo>
                      <a:cubicBezTo>
                        <a:pt x="1082023" y="2852919"/>
                        <a:pt x="1458738" y="3667825"/>
                        <a:pt x="1906801" y="3735856"/>
                      </a:cubicBezTo>
                      <a:cubicBezTo>
                        <a:pt x="2248499" y="3787689"/>
                        <a:pt x="2320695" y="3109771"/>
                        <a:pt x="2641798" y="2920796"/>
                      </a:cubicBezTo>
                      <a:cubicBezTo>
                        <a:pt x="3057851" y="2675977"/>
                        <a:pt x="3624313" y="2778024"/>
                        <a:pt x="3696046" y="2336054"/>
                      </a:cubicBezTo>
                      <a:cubicBezTo>
                        <a:pt x="3752276" y="1989652"/>
                        <a:pt x="5260450" y="1538503"/>
                        <a:pt x="5068621" y="1212464"/>
                      </a:cubicBezTo>
                      <a:close/>
                    </a:path>
                  </a:pathLst>
                </a:custGeom>
                <a:ln w="3175" cap="flat">
                  <a:gradFill>
                    <a:gsLst>
                      <a:gs pos="246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23" name="Graphic 5">
                <a:extLst>
                  <a:ext uri="{FF2B5EF4-FFF2-40B4-BE49-F238E27FC236}">
                    <a16:creationId xmlns:a16="http://schemas.microsoft.com/office/drawing/2014/main" id="{54ABF9A0-5BBB-3CED-41A4-AC7FAC81E43E}"/>
                  </a:ext>
                </a:extLst>
              </p:cNvPr>
              <p:cNvGrpSpPr/>
              <p:nvPr/>
            </p:nvGrpSpPr>
            <p:grpSpPr>
              <a:xfrm rot="753948">
                <a:off x="-682780" y="-299489"/>
                <a:ext cx="5854605" cy="7484643"/>
                <a:chOff x="4061078" y="1549502"/>
                <a:chExt cx="3873961" cy="4952549"/>
              </a:xfrm>
              <a:noFill/>
            </p:grpSpPr>
            <p:sp>
              <p:nvSpPr>
                <p:cNvPr id="24" name="Freeform: Shape 23">
                  <a:extLst>
                    <a:ext uri="{FF2B5EF4-FFF2-40B4-BE49-F238E27FC236}">
                      <a16:creationId xmlns:a16="http://schemas.microsoft.com/office/drawing/2014/main" id="{191FD8CE-A862-5844-75D1-7C948C0F27E4}"/>
                    </a:ext>
                  </a:extLst>
                </p:cNvPr>
                <p:cNvSpPr/>
                <p:nvPr/>
              </p:nvSpPr>
              <p:spPr>
                <a:xfrm>
                  <a:off x="4475868" y="1549502"/>
                  <a:ext cx="3007008" cy="4952549"/>
                </a:xfrm>
                <a:custGeom>
                  <a:avLst/>
                  <a:gdLst>
                    <a:gd name="connsiteX0" fmla="*/ 2976817 w 3007008"/>
                    <a:gd name="connsiteY0" fmla="*/ 2669180 h 4952549"/>
                    <a:gd name="connsiteX1" fmla="*/ 2432801 w 3007008"/>
                    <a:gd name="connsiteY1" fmla="*/ 1308330 h 4952549"/>
                    <a:gd name="connsiteX2" fmla="*/ 1795840 w 3007008"/>
                    <a:gd name="connsiteY2" fmla="*/ 7 h 4952549"/>
                    <a:gd name="connsiteX3" fmla="*/ 437072 w 3007008"/>
                    <a:gd name="connsiteY3" fmla="*/ 1607682 h 4952549"/>
                    <a:gd name="connsiteX4" fmla="*/ 310112 w 3007008"/>
                    <a:gd name="connsiteY4" fmla="*/ 2718545 h 4952549"/>
                    <a:gd name="connsiteX5" fmla="*/ 413007 w 3007008"/>
                    <a:gd name="connsiteY5" fmla="*/ 3875302 h 4952549"/>
                    <a:gd name="connsiteX6" fmla="*/ 1776248 w 3007008"/>
                    <a:gd name="connsiteY6" fmla="*/ 4952536 h 4952549"/>
                    <a:gd name="connsiteX7" fmla="*/ 2522815 w 3007008"/>
                    <a:gd name="connsiteY7" fmla="*/ 3870057 h 4952549"/>
                    <a:gd name="connsiteX8" fmla="*/ 2976817 w 3007008"/>
                    <a:gd name="connsiteY8" fmla="*/ 2669180 h 495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008" h="4952549">
                      <a:moveTo>
                        <a:pt x="2976817" y="2669180"/>
                      </a:moveTo>
                      <a:cubicBezTo>
                        <a:pt x="2795478" y="2205613"/>
                        <a:pt x="2780206" y="1596883"/>
                        <a:pt x="2432801" y="1308330"/>
                      </a:cubicBezTo>
                      <a:cubicBezTo>
                        <a:pt x="2165768" y="1086497"/>
                        <a:pt x="2170087" y="2861"/>
                        <a:pt x="1795840" y="7"/>
                      </a:cubicBezTo>
                      <a:cubicBezTo>
                        <a:pt x="1305585" y="-3772"/>
                        <a:pt x="857599" y="1434442"/>
                        <a:pt x="437072" y="1607682"/>
                      </a:cubicBezTo>
                      <a:cubicBezTo>
                        <a:pt x="-439463" y="1968739"/>
                        <a:pt x="265838" y="2328563"/>
                        <a:pt x="310112" y="2718545"/>
                      </a:cubicBezTo>
                      <a:cubicBezTo>
                        <a:pt x="365185" y="3203940"/>
                        <a:pt x="63519" y="3586749"/>
                        <a:pt x="413007" y="3875302"/>
                      </a:cubicBezTo>
                      <a:cubicBezTo>
                        <a:pt x="679500" y="4095361"/>
                        <a:pt x="1403775" y="4949682"/>
                        <a:pt x="1776248" y="4952536"/>
                      </a:cubicBezTo>
                      <a:cubicBezTo>
                        <a:pt x="2258944" y="4956238"/>
                        <a:pt x="2234184" y="4212294"/>
                        <a:pt x="2522815" y="3870057"/>
                      </a:cubicBezTo>
                      <a:cubicBezTo>
                        <a:pt x="2749045" y="3601790"/>
                        <a:pt x="3114576" y="3021444"/>
                        <a:pt x="2976817" y="2669180"/>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5" name="Freeform: Shape 24">
                  <a:extLst>
                    <a:ext uri="{FF2B5EF4-FFF2-40B4-BE49-F238E27FC236}">
                      <a16:creationId xmlns:a16="http://schemas.microsoft.com/office/drawing/2014/main" id="{D5D478CA-14E2-0B97-73F9-36D9B8823D4F}"/>
                    </a:ext>
                  </a:extLst>
                </p:cNvPr>
                <p:cNvSpPr/>
                <p:nvPr/>
              </p:nvSpPr>
              <p:spPr>
                <a:xfrm>
                  <a:off x="4482456" y="1627788"/>
                  <a:ext cx="3018571" cy="4778052"/>
                </a:xfrm>
                <a:custGeom>
                  <a:avLst/>
                  <a:gdLst>
                    <a:gd name="connsiteX0" fmla="*/ 1752691 w 3018571"/>
                    <a:gd name="connsiteY0" fmla="*/ 4776677 h 4778052"/>
                    <a:gd name="connsiteX1" fmla="*/ 2591277 w 3018571"/>
                    <a:gd name="connsiteY1" fmla="*/ 3811826 h 4778052"/>
                    <a:gd name="connsiteX2" fmla="*/ 2984730 w 3018571"/>
                    <a:gd name="connsiteY2" fmla="*/ 2584107 h 4778052"/>
                    <a:gd name="connsiteX3" fmla="*/ 2466168 w 3018571"/>
                    <a:gd name="connsiteY3" fmla="*/ 1202817 h 4778052"/>
                    <a:gd name="connsiteX4" fmla="*/ 1720373 w 3018571"/>
                    <a:gd name="connsiteY4" fmla="*/ 11 h 4778052"/>
                    <a:gd name="connsiteX5" fmla="*/ 440974 w 3018571"/>
                    <a:gd name="connsiteY5" fmla="*/ 1547522 h 4778052"/>
                    <a:gd name="connsiteX6" fmla="*/ 238116 w 3018571"/>
                    <a:gd name="connsiteY6" fmla="*/ 2690858 h 4778052"/>
                    <a:gd name="connsiteX7" fmla="*/ 359985 w 3018571"/>
                    <a:gd name="connsiteY7" fmla="*/ 3853863 h 4778052"/>
                    <a:gd name="connsiteX8" fmla="*/ 1752691 w 3018571"/>
                    <a:gd name="connsiteY8" fmla="*/ 4776754 h 477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571" h="4778052">
                      <a:moveTo>
                        <a:pt x="1752691" y="4776677"/>
                      </a:moveTo>
                      <a:cubicBezTo>
                        <a:pt x="2216181" y="4812235"/>
                        <a:pt x="2306966" y="4149435"/>
                        <a:pt x="2591277" y="3811826"/>
                      </a:cubicBezTo>
                      <a:cubicBezTo>
                        <a:pt x="2825220" y="3533917"/>
                        <a:pt x="3119172" y="2944162"/>
                        <a:pt x="2984730" y="2584107"/>
                      </a:cubicBezTo>
                      <a:cubicBezTo>
                        <a:pt x="2815579" y="2131107"/>
                        <a:pt x="2808174" y="1486896"/>
                        <a:pt x="2466168" y="1202817"/>
                      </a:cubicBezTo>
                      <a:cubicBezTo>
                        <a:pt x="2189185" y="972730"/>
                        <a:pt x="2101099" y="-3845"/>
                        <a:pt x="1720373" y="11"/>
                      </a:cubicBezTo>
                      <a:cubicBezTo>
                        <a:pt x="1244079" y="4794"/>
                        <a:pt x="830648" y="1354614"/>
                        <a:pt x="440974" y="1547522"/>
                      </a:cubicBezTo>
                      <a:cubicBezTo>
                        <a:pt x="-382030" y="1955091"/>
                        <a:pt x="190216" y="2298408"/>
                        <a:pt x="238116" y="2690858"/>
                      </a:cubicBezTo>
                      <a:cubicBezTo>
                        <a:pt x="294422" y="3162909"/>
                        <a:pt x="16205" y="3569861"/>
                        <a:pt x="359985" y="3853863"/>
                      </a:cubicBezTo>
                      <a:cubicBezTo>
                        <a:pt x="635965" y="4081944"/>
                        <a:pt x="1362169" y="4746827"/>
                        <a:pt x="1752691" y="4776754"/>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 name="Freeform: Shape 25">
                  <a:extLst>
                    <a:ext uri="{FF2B5EF4-FFF2-40B4-BE49-F238E27FC236}">
                      <a16:creationId xmlns:a16="http://schemas.microsoft.com/office/drawing/2014/main" id="{9C23E410-0766-D422-7F5C-40D87A384A01}"/>
                    </a:ext>
                  </a:extLst>
                </p:cNvPr>
                <p:cNvSpPr/>
                <p:nvPr/>
              </p:nvSpPr>
              <p:spPr>
                <a:xfrm>
                  <a:off x="4484173" y="1705758"/>
                  <a:ext cx="3036493" cy="4605873"/>
                </a:xfrm>
                <a:custGeom>
                  <a:avLst/>
                  <a:gdLst>
                    <a:gd name="connsiteX0" fmla="*/ 1734082 w 3036493"/>
                    <a:gd name="connsiteY0" fmla="*/ 4601058 h 4605873"/>
                    <a:gd name="connsiteX1" fmla="*/ 2664764 w 3036493"/>
                    <a:gd name="connsiteY1" fmla="*/ 3753833 h 4605873"/>
                    <a:gd name="connsiteX2" fmla="*/ 2997591 w 3036493"/>
                    <a:gd name="connsiteY2" fmla="*/ 2499272 h 4605873"/>
                    <a:gd name="connsiteX3" fmla="*/ 2504559 w 3036493"/>
                    <a:gd name="connsiteY3" fmla="*/ 1097465 h 4605873"/>
                    <a:gd name="connsiteX4" fmla="*/ 1649930 w 3036493"/>
                    <a:gd name="connsiteY4" fmla="*/ 100 h 4605873"/>
                    <a:gd name="connsiteX5" fmla="*/ 449901 w 3036493"/>
                    <a:gd name="connsiteY5" fmla="*/ 1487524 h 4605873"/>
                    <a:gd name="connsiteX6" fmla="*/ 171221 w 3036493"/>
                    <a:gd name="connsiteY6" fmla="*/ 2663410 h 4605873"/>
                    <a:gd name="connsiteX7" fmla="*/ 311988 w 3036493"/>
                    <a:gd name="connsiteY7" fmla="*/ 3832586 h 4605873"/>
                    <a:gd name="connsiteX8" fmla="*/ 1734159 w 3036493"/>
                    <a:gd name="connsiteY8" fmla="*/ 4601135 h 46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493" h="4605873">
                      <a:moveTo>
                        <a:pt x="1734082" y="4601058"/>
                      </a:moveTo>
                      <a:cubicBezTo>
                        <a:pt x="2177440" y="4664460"/>
                        <a:pt x="2384618" y="4086814"/>
                        <a:pt x="2664764" y="3753833"/>
                      </a:cubicBezTo>
                      <a:cubicBezTo>
                        <a:pt x="2906420" y="3466283"/>
                        <a:pt x="3128562" y="2867271"/>
                        <a:pt x="2997591" y="2499272"/>
                      </a:cubicBezTo>
                      <a:cubicBezTo>
                        <a:pt x="2840240" y="2056917"/>
                        <a:pt x="2841089" y="1377070"/>
                        <a:pt x="2504559" y="1097465"/>
                      </a:cubicBezTo>
                      <a:cubicBezTo>
                        <a:pt x="2217549" y="859048"/>
                        <a:pt x="2037290" y="-10699"/>
                        <a:pt x="1649930" y="100"/>
                      </a:cubicBezTo>
                      <a:cubicBezTo>
                        <a:pt x="1187597" y="12981"/>
                        <a:pt x="808491" y="1275410"/>
                        <a:pt x="449901" y="1487524"/>
                      </a:cubicBezTo>
                      <a:cubicBezTo>
                        <a:pt x="-320113" y="1942838"/>
                        <a:pt x="120622" y="2268337"/>
                        <a:pt x="171221" y="2663410"/>
                      </a:cubicBezTo>
                      <a:cubicBezTo>
                        <a:pt x="229996" y="3121963"/>
                        <a:pt x="-26007" y="3553212"/>
                        <a:pt x="311988" y="3832586"/>
                      </a:cubicBezTo>
                      <a:cubicBezTo>
                        <a:pt x="597533" y="4068688"/>
                        <a:pt x="1324122" y="4542514"/>
                        <a:pt x="1734159" y="4601135"/>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 name="Freeform: Shape 26">
                  <a:extLst>
                    <a:ext uri="{FF2B5EF4-FFF2-40B4-BE49-F238E27FC236}">
                      <a16:creationId xmlns:a16="http://schemas.microsoft.com/office/drawing/2014/main" id="{880BD5BF-0A9E-53E4-5116-43F8AD445602}"/>
                    </a:ext>
                  </a:extLst>
                </p:cNvPr>
                <p:cNvSpPr/>
                <p:nvPr/>
              </p:nvSpPr>
              <p:spPr>
                <a:xfrm>
                  <a:off x="4477865" y="1783678"/>
                  <a:ext cx="3064583" cy="4435839"/>
                </a:xfrm>
                <a:custGeom>
                  <a:avLst/>
                  <a:gdLst>
                    <a:gd name="connsiteX0" fmla="*/ 1723421 w 3064583"/>
                    <a:gd name="connsiteY0" fmla="*/ 4425487 h 4435839"/>
                    <a:gd name="connsiteX1" fmla="*/ 2746122 w 3064583"/>
                    <a:gd name="connsiteY1" fmla="*/ 3695890 h 4435839"/>
                    <a:gd name="connsiteX2" fmla="*/ 3018400 w 3064583"/>
                    <a:gd name="connsiteY2" fmla="*/ 2414487 h 4435839"/>
                    <a:gd name="connsiteX3" fmla="*/ 2550822 w 3064583"/>
                    <a:gd name="connsiteY3" fmla="*/ 992240 h 4435839"/>
                    <a:gd name="connsiteX4" fmla="*/ 1587359 w 3064583"/>
                    <a:gd name="connsiteY4" fmla="*/ 315 h 4435839"/>
                    <a:gd name="connsiteX5" fmla="*/ 466700 w 3064583"/>
                    <a:gd name="connsiteY5" fmla="*/ 1427576 h 4435839"/>
                    <a:gd name="connsiteX6" fmla="*/ 112198 w 3064583"/>
                    <a:gd name="connsiteY6" fmla="*/ 2635935 h 4435839"/>
                    <a:gd name="connsiteX7" fmla="*/ 271940 w 3064583"/>
                    <a:gd name="connsiteY7" fmla="*/ 3811281 h 4435839"/>
                    <a:gd name="connsiteX8" fmla="*/ 1723498 w 3064583"/>
                    <a:gd name="connsiteY8" fmla="*/ 4425487 h 44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583" h="4435839">
                      <a:moveTo>
                        <a:pt x="1723421" y="4425487"/>
                      </a:moveTo>
                      <a:cubicBezTo>
                        <a:pt x="2146185" y="4513187"/>
                        <a:pt x="2470296" y="4024167"/>
                        <a:pt x="2746122" y="3695890"/>
                      </a:cubicBezTo>
                      <a:cubicBezTo>
                        <a:pt x="2995492" y="3398699"/>
                        <a:pt x="3145592" y="2790508"/>
                        <a:pt x="3018400" y="2414487"/>
                      </a:cubicBezTo>
                      <a:cubicBezTo>
                        <a:pt x="2872465" y="1983084"/>
                        <a:pt x="2881952" y="1267371"/>
                        <a:pt x="2550822" y="992240"/>
                      </a:cubicBezTo>
                      <a:cubicBezTo>
                        <a:pt x="2253785" y="745493"/>
                        <a:pt x="1981275" y="-17734"/>
                        <a:pt x="1587359" y="315"/>
                      </a:cubicBezTo>
                      <a:cubicBezTo>
                        <a:pt x="1138987" y="20832"/>
                        <a:pt x="794205" y="1197181"/>
                        <a:pt x="466700" y="1427576"/>
                      </a:cubicBezTo>
                      <a:cubicBezTo>
                        <a:pt x="-250479" y="1932100"/>
                        <a:pt x="58205" y="2238316"/>
                        <a:pt x="112198" y="2635935"/>
                      </a:cubicBezTo>
                      <a:cubicBezTo>
                        <a:pt x="172593" y="3081144"/>
                        <a:pt x="-60347" y="3536534"/>
                        <a:pt x="271940" y="3811281"/>
                      </a:cubicBezTo>
                      <a:cubicBezTo>
                        <a:pt x="566972" y="4055483"/>
                        <a:pt x="1293253" y="4336245"/>
                        <a:pt x="1723498" y="4425487"/>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 name="Freeform: Shape 27">
                  <a:extLst>
                    <a:ext uri="{FF2B5EF4-FFF2-40B4-BE49-F238E27FC236}">
                      <a16:creationId xmlns:a16="http://schemas.microsoft.com/office/drawing/2014/main" id="{521105A7-877F-6ED6-4ACA-83FF073C6B63}"/>
                    </a:ext>
                  </a:extLst>
                </p:cNvPr>
                <p:cNvSpPr/>
                <p:nvPr/>
              </p:nvSpPr>
              <p:spPr>
                <a:xfrm>
                  <a:off x="4460130" y="1861400"/>
                  <a:ext cx="3107969" cy="4268490"/>
                </a:xfrm>
                <a:custGeom>
                  <a:avLst/>
                  <a:gdLst>
                    <a:gd name="connsiteX0" fmla="*/ 1724263 w 3107969"/>
                    <a:gd name="connsiteY0" fmla="*/ 4250116 h 4268490"/>
                    <a:gd name="connsiteX1" fmla="*/ 2838983 w 3107969"/>
                    <a:gd name="connsiteY1" fmla="*/ 3638145 h 4268490"/>
                    <a:gd name="connsiteX2" fmla="*/ 3050712 w 3107969"/>
                    <a:gd name="connsiteY2" fmla="*/ 2329900 h 4268490"/>
                    <a:gd name="connsiteX3" fmla="*/ 2608666 w 3107969"/>
                    <a:gd name="connsiteY3" fmla="*/ 887212 h 4268490"/>
                    <a:gd name="connsiteX4" fmla="*/ 1536291 w 3107969"/>
                    <a:gd name="connsiteY4" fmla="*/ 728 h 4268490"/>
                    <a:gd name="connsiteX5" fmla="*/ 495001 w 3107969"/>
                    <a:gd name="connsiteY5" fmla="*/ 1367826 h 4268490"/>
                    <a:gd name="connsiteX6" fmla="*/ 64601 w 3107969"/>
                    <a:gd name="connsiteY6" fmla="*/ 2608657 h 4268490"/>
                    <a:gd name="connsiteX7" fmla="*/ 243317 w 3107969"/>
                    <a:gd name="connsiteY7" fmla="*/ 3790251 h 4268490"/>
                    <a:gd name="connsiteX8" fmla="*/ 1724340 w 3107969"/>
                    <a:gd name="connsiteY8" fmla="*/ 4250116 h 426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7969" h="4268490">
                      <a:moveTo>
                        <a:pt x="1724263" y="4250116"/>
                      </a:moveTo>
                      <a:cubicBezTo>
                        <a:pt x="2126510" y="4359027"/>
                        <a:pt x="2567400" y="3961794"/>
                        <a:pt x="2838983" y="3638145"/>
                      </a:cubicBezTo>
                      <a:cubicBezTo>
                        <a:pt x="3096066" y="3331235"/>
                        <a:pt x="3173893" y="2714020"/>
                        <a:pt x="3050712" y="2329900"/>
                      </a:cubicBezTo>
                      <a:cubicBezTo>
                        <a:pt x="2915808" y="1909528"/>
                        <a:pt x="2934396" y="1157793"/>
                        <a:pt x="2608666" y="887212"/>
                      </a:cubicBezTo>
                      <a:cubicBezTo>
                        <a:pt x="2301601" y="632135"/>
                        <a:pt x="1936918" y="-24880"/>
                        <a:pt x="1536291" y="728"/>
                      </a:cubicBezTo>
                      <a:cubicBezTo>
                        <a:pt x="1101957" y="28496"/>
                        <a:pt x="791576" y="1119844"/>
                        <a:pt x="495001" y="1367826"/>
                      </a:cubicBezTo>
                      <a:cubicBezTo>
                        <a:pt x="-169265" y="1923180"/>
                        <a:pt x="7215" y="2208570"/>
                        <a:pt x="64601" y="2608657"/>
                      </a:cubicBezTo>
                      <a:cubicBezTo>
                        <a:pt x="126539" y="3040445"/>
                        <a:pt x="-83262" y="3520055"/>
                        <a:pt x="243317" y="3790251"/>
                      </a:cubicBezTo>
                      <a:cubicBezTo>
                        <a:pt x="547914" y="4042475"/>
                        <a:pt x="1273500" y="4128092"/>
                        <a:pt x="1724340" y="4250116"/>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 name="Freeform: Shape 28">
                  <a:extLst>
                    <a:ext uri="{FF2B5EF4-FFF2-40B4-BE49-F238E27FC236}">
                      <a16:creationId xmlns:a16="http://schemas.microsoft.com/office/drawing/2014/main" id="{F8E74DF0-806A-36A5-6D6E-A45288E22BFE}"/>
                    </a:ext>
                  </a:extLst>
                </p:cNvPr>
                <p:cNvSpPr/>
                <p:nvPr/>
              </p:nvSpPr>
              <p:spPr>
                <a:xfrm>
                  <a:off x="4426209" y="1938811"/>
                  <a:ext cx="3173562" cy="4104897"/>
                </a:xfrm>
                <a:custGeom>
                  <a:avLst/>
                  <a:gdLst>
                    <a:gd name="connsiteX0" fmla="*/ 1741215 w 3173562"/>
                    <a:gd name="connsiteY0" fmla="*/ 4075055 h 4104897"/>
                    <a:gd name="connsiteX1" fmla="*/ 2947955 w 3173562"/>
                    <a:gd name="connsiteY1" fmla="*/ 3580712 h 4104897"/>
                    <a:gd name="connsiteX2" fmla="*/ 3099057 w 3173562"/>
                    <a:gd name="connsiteY2" fmla="*/ 2245625 h 4104897"/>
                    <a:gd name="connsiteX3" fmla="*/ 2682464 w 3173562"/>
                    <a:gd name="connsiteY3" fmla="*/ 782497 h 4104897"/>
                    <a:gd name="connsiteX4" fmla="*/ 1501255 w 3173562"/>
                    <a:gd name="connsiteY4" fmla="*/ 1452 h 4104897"/>
                    <a:gd name="connsiteX5" fmla="*/ 539335 w 3173562"/>
                    <a:gd name="connsiteY5" fmla="*/ 1308387 h 4104897"/>
                    <a:gd name="connsiteX6" fmla="*/ 33114 w 3173562"/>
                    <a:gd name="connsiteY6" fmla="*/ 2581691 h 4104897"/>
                    <a:gd name="connsiteX7" fmla="*/ 230727 w 3173562"/>
                    <a:gd name="connsiteY7" fmla="*/ 3769455 h 4104897"/>
                    <a:gd name="connsiteX8" fmla="*/ 1741215 w 3173562"/>
                    <a:gd name="connsiteY8" fmla="*/ 4074978 h 4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562" h="4104897">
                      <a:moveTo>
                        <a:pt x="1741215" y="4075055"/>
                      </a:moveTo>
                      <a:cubicBezTo>
                        <a:pt x="2123407" y="4202555"/>
                        <a:pt x="2680613" y="3899655"/>
                        <a:pt x="2947955" y="3580712"/>
                      </a:cubicBezTo>
                      <a:cubicBezTo>
                        <a:pt x="3212750" y="3264160"/>
                        <a:pt x="3218073" y="2637921"/>
                        <a:pt x="3099057" y="2245625"/>
                      </a:cubicBezTo>
                      <a:cubicBezTo>
                        <a:pt x="2974874" y="1836359"/>
                        <a:pt x="3002796" y="1048604"/>
                        <a:pt x="2682464" y="782497"/>
                      </a:cubicBezTo>
                      <a:cubicBezTo>
                        <a:pt x="2365449" y="519089"/>
                        <a:pt x="1908516" y="-31946"/>
                        <a:pt x="1501255" y="1452"/>
                      </a:cubicBezTo>
                      <a:cubicBezTo>
                        <a:pt x="1080960" y="36008"/>
                        <a:pt x="805288" y="1043668"/>
                        <a:pt x="539335" y="1308387"/>
                      </a:cubicBezTo>
                      <a:cubicBezTo>
                        <a:pt x="-71324" y="1916191"/>
                        <a:pt x="-27821" y="2179059"/>
                        <a:pt x="33114" y="2581691"/>
                      </a:cubicBezTo>
                      <a:cubicBezTo>
                        <a:pt x="96440" y="3000135"/>
                        <a:pt x="-90144" y="3503888"/>
                        <a:pt x="230727" y="3769455"/>
                      </a:cubicBezTo>
                      <a:cubicBezTo>
                        <a:pt x="544811" y="4029701"/>
                        <a:pt x="1270089" y="3917782"/>
                        <a:pt x="1741215" y="4074978"/>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 name="Freeform: Shape 29">
                  <a:extLst>
                    <a:ext uri="{FF2B5EF4-FFF2-40B4-BE49-F238E27FC236}">
                      <a16:creationId xmlns:a16="http://schemas.microsoft.com/office/drawing/2014/main" id="{09AA603A-6245-EC20-F553-E7DC9BD0E66A}"/>
                    </a:ext>
                  </a:extLst>
                </p:cNvPr>
                <p:cNvSpPr/>
                <p:nvPr/>
              </p:nvSpPr>
              <p:spPr>
                <a:xfrm>
                  <a:off x="4376099" y="2015664"/>
                  <a:ext cx="3263713" cy="3947335"/>
                </a:xfrm>
                <a:custGeom>
                  <a:avLst/>
                  <a:gdLst>
                    <a:gd name="connsiteX0" fmla="*/ 1774433 w 3263713"/>
                    <a:gd name="connsiteY0" fmla="*/ 3900552 h 3947335"/>
                    <a:gd name="connsiteX1" fmla="*/ 3073192 w 3263713"/>
                    <a:gd name="connsiteY1" fmla="*/ 3523836 h 3947335"/>
                    <a:gd name="connsiteX2" fmla="*/ 3163745 w 3263713"/>
                    <a:gd name="connsiteY2" fmla="*/ 2161907 h 3947335"/>
                    <a:gd name="connsiteX3" fmla="*/ 2772683 w 3263713"/>
                    <a:gd name="connsiteY3" fmla="*/ 678262 h 3947335"/>
                    <a:gd name="connsiteX4" fmla="*/ 1482563 w 3263713"/>
                    <a:gd name="connsiteY4" fmla="*/ 2735 h 3947335"/>
                    <a:gd name="connsiteX5" fmla="*/ 600012 w 3263713"/>
                    <a:gd name="connsiteY5" fmla="*/ 1249583 h 3947335"/>
                    <a:gd name="connsiteX6" fmla="*/ 17970 w 3263713"/>
                    <a:gd name="connsiteY6" fmla="*/ 2555437 h 3947335"/>
                    <a:gd name="connsiteX7" fmla="*/ 234558 w 3263713"/>
                    <a:gd name="connsiteY7" fmla="*/ 3749449 h 3947335"/>
                    <a:gd name="connsiteX8" fmla="*/ 1774433 w 3263713"/>
                    <a:gd name="connsiteY8" fmla="*/ 3900629 h 394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713" h="3947335">
                      <a:moveTo>
                        <a:pt x="1774433" y="3900552"/>
                      </a:moveTo>
                      <a:cubicBezTo>
                        <a:pt x="2137188" y="4044635"/>
                        <a:pt x="2810169" y="3838151"/>
                        <a:pt x="3073192" y="3523836"/>
                      </a:cubicBezTo>
                      <a:cubicBezTo>
                        <a:pt x="3345701" y="3197643"/>
                        <a:pt x="3278210" y="2562533"/>
                        <a:pt x="3163745" y="2161907"/>
                      </a:cubicBezTo>
                      <a:cubicBezTo>
                        <a:pt x="3049975" y="1763902"/>
                        <a:pt x="3087538" y="939895"/>
                        <a:pt x="2772683" y="678262"/>
                      </a:cubicBezTo>
                      <a:cubicBezTo>
                        <a:pt x="2445641" y="406524"/>
                        <a:pt x="1896534" y="-38994"/>
                        <a:pt x="1482563" y="2735"/>
                      </a:cubicBezTo>
                      <a:cubicBezTo>
                        <a:pt x="1068593" y="44463"/>
                        <a:pt x="835884" y="968666"/>
                        <a:pt x="600012" y="1249583"/>
                      </a:cubicBezTo>
                      <a:cubicBezTo>
                        <a:pt x="44118" y="1911380"/>
                        <a:pt x="-46590" y="2150260"/>
                        <a:pt x="17970" y="2555437"/>
                      </a:cubicBezTo>
                      <a:cubicBezTo>
                        <a:pt x="82530" y="2960460"/>
                        <a:pt x="-80606" y="3488355"/>
                        <a:pt x="234558" y="3749449"/>
                      </a:cubicBezTo>
                      <a:cubicBezTo>
                        <a:pt x="558206" y="4017716"/>
                        <a:pt x="1283870" y="3705792"/>
                        <a:pt x="1774433" y="3900629"/>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 name="Freeform: Shape 30">
                  <a:extLst>
                    <a:ext uri="{FF2B5EF4-FFF2-40B4-BE49-F238E27FC236}">
                      <a16:creationId xmlns:a16="http://schemas.microsoft.com/office/drawing/2014/main" id="{2F40DB47-6CB0-F1BD-8E37-45F2CBF33A32}"/>
                    </a:ext>
                  </a:extLst>
                </p:cNvPr>
                <p:cNvSpPr/>
                <p:nvPr/>
              </p:nvSpPr>
              <p:spPr>
                <a:xfrm>
                  <a:off x="4316854" y="2091550"/>
                  <a:ext cx="3371549" cy="3814147"/>
                </a:xfrm>
                <a:custGeom>
                  <a:avLst/>
                  <a:gdLst>
                    <a:gd name="connsiteX0" fmla="*/ 1816709 w 3371549"/>
                    <a:gd name="connsiteY0" fmla="*/ 3727016 h 3814147"/>
                    <a:gd name="connsiteX1" fmla="*/ 3207564 w 3371549"/>
                    <a:gd name="connsiteY1" fmla="*/ 3467928 h 3814147"/>
                    <a:gd name="connsiteX2" fmla="*/ 3237568 w 3371549"/>
                    <a:gd name="connsiteY2" fmla="*/ 2079156 h 3814147"/>
                    <a:gd name="connsiteX3" fmla="*/ 2871960 w 3371549"/>
                    <a:gd name="connsiteY3" fmla="*/ 575071 h 3814147"/>
                    <a:gd name="connsiteX4" fmla="*/ 1473006 w 3371549"/>
                    <a:gd name="connsiteY4" fmla="*/ 4984 h 3814147"/>
                    <a:gd name="connsiteX5" fmla="*/ 669824 w 3371549"/>
                    <a:gd name="connsiteY5" fmla="*/ 1191668 h 3814147"/>
                    <a:gd name="connsiteX6" fmla="*/ 11883 w 3371549"/>
                    <a:gd name="connsiteY6" fmla="*/ 2529996 h 3814147"/>
                    <a:gd name="connsiteX7" fmla="*/ 247369 w 3371549"/>
                    <a:gd name="connsiteY7" fmla="*/ 3730178 h 3814147"/>
                    <a:gd name="connsiteX8" fmla="*/ 1816709 w 3371549"/>
                    <a:gd name="connsiteY8" fmla="*/ 3727016 h 381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549" h="3814147">
                      <a:moveTo>
                        <a:pt x="1816709" y="3727016"/>
                      </a:moveTo>
                      <a:cubicBezTo>
                        <a:pt x="2160874" y="3886063"/>
                        <a:pt x="2948707" y="3777615"/>
                        <a:pt x="3207564" y="3467928"/>
                      </a:cubicBezTo>
                      <a:cubicBezTo>
                        <a:pt x="3487786" y="3132092"/>
                        <a:pt x="3347173" y="2488190"/>
                        <a:pt x="3237568" y="2079156"/>
                      </a:cubicBezTo>
                      <a:cubicBezTo>
                        <a:pt x="3133902" y="1692567"/>
                        <a:pt x="3181416" y="832231"/>
                        <a:pt x="2871960" y="575071"/>
                      </a:cubicBezTo>
                      <a:cubicBezTo>
                        <a:pt x="2534890" y="295002"/>
                        <a:pt x="1893533" y="-45307"/>
                        <a:pt x="1473006" y="4984"/>
                      </a:cubicBezTo>
                      <a:cubicBezTo>
                        <a:pt x="1080710" y="51880"/>
                        <a:pt x="876308" y="895248"/>
                        <a:pt x="669824" y="1191668"/>
                      </a:cubicBezTo>
                      <a:cubicBezTo>
                        <a:pt x="170313" y="1908693"/>
                        <a:pt x="-56379" y="2122427"/>
                        <a:pt x="11883" y="2529996"/>
                      </a:cubicBezTo>
                      <a:cubicBezTo>
                        <a:pt x="80145" y="2937564"/>
                        <a:pt x="-62010" y="3473713"/>
                        <a:pt x="247369" y="3730178"/>
                      </a:cubicBezTo>
                      <a:cubicBezTo>
                        <a:pt x="580505" y="4006544"/>
                        <a:pt x="1307942" y="3491916"/>
                        <a:pt x="1816709" y="3727016"/>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 name="Freeform: Shape 31">
                  <a:extLst>
                    <a:ext uri="{FF2B5EF4-FFF2-40B4-BE49-F238E27FC236}">
                      <a16:creationId xmlns:a16="http://schemas.microsoft.com/office/drawing/2014/main" id="{92AA68B3-BBB3-9DDF-9D6F-C9D9C9B74C6F}"/>
                    </a:ext>
                  </a:extLst>
                </p:cNvPr>
                <p:cNvSpPr/>
                <p:nvPr/>
              </p:nvSpPr>
              <p:spPr>
                <a:xfrm>
                  <a:off x="4254170" y="2165535"/>
                  <a:ext cx="3489733" cy="3780696"/>
                </a:xfrm>
                <a:custGeom>
                  <a:avLst/>
                  <a:gdLst>
                    <a:gd name="connsiteX0" fmla="*/ 1862424 w 3489733"/>
                    <a:gd name="connsiteY0" fmla="*/ 3555381 h 3780696"/>
                    <a:gd name="connsiteX1" fmla="*/ 3345298 w 3489733"/>
                    <a:gd name="connsiteY1" fmla="*/ 3413920 h 3780696"/>
                    <a:gd name="connsiteX2" fmla="*/ 3314677 w 3489733"/>
                    <a:gd name="connsiteY2" fmla="*/ 1998383 h 3780696"/>
                    <a:gd name="connsiteX3" fmla="*/ 2974599 w 3489733"/>
                    <a:gd name="connsiteY3" fmla="*/ 473858 h 3780696"/>
                    <a:gd name="connsiteX4" fmla="*/ 1466734 w 3489733"/>
                    <a:gd name="connsiteY4" fmla="*/ 9211 h 3780696"/>
                    <a:gd name="connsiteX5" fmla="*/ 742922 w 3489733"/>
                    <a:gd name="connsiteY5" fmla="*/ 1135733 h 3780696"/>
                    <a:gd name="connsiteX6" fmla="*/ 9159 w 3489733"/>
                    <a:gd name="connsiteY6" fmla="*/ 2506532 h 3780696"/>
                    <a:gd name="connsiteX7" fmla="*/ 263620 w 3489733"/>
                    <a:gd name="connsiteY7" fmla="*/ 3712886 h 3780696"/>
                    <a:gd name="connsiteX8" fmla="*/ 1862424 w 3489733"/>
                    <a:gd name="connsiteY8" fmla="*/ 3555381 h 378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733" h="3780696">
                      <a:moveTo>
                        <a:pt x="1862424" y="3555381"/>
                      </a:moveTo>
                      <a:cubicBezTo>
                        <a:pt x="2188927" y="3728158"/>
                        <a:pt x="3090761" y="3718902"/>
                        <a:pt x="3345298" y="3413920"/>
                      </a:cubicBezTo>
                      <a:cubicBezTo>
                        <a:pt x="3633311" y="3068443"/>
                        <a:pt x="3419114" y="2415825"/>
                        <a:pt x="3314677" y="1998383"/>
                      </a:cubicBezTo>
                      <a:cubicBezTo>
                        <a:pt x="3220807" y="1623210"/>
                        <a:pt x="3278656" y="726467"/>
                        <a:pt x="2974599" y="473858"/>
                      </a:cubicBezTo>
                      <a:cubicBezTo>
                        <a:pt x="2627580" y="185459"/>
                        <a:pt x="1893894" y="-50104"/>
                        <a:pt x="1466734" y="9211"/>
                      </a:cubicBezTo>
                      <a:cubicBezTo>
                        <a:pt x="1088321" y="61816"/>
                        <a:pt x="920789" y="824040"/>
                        <a:pt x="742922" y="1135733"/>
                      </a:cubicBezTo>
                      <a:cubicBezTo>
                        <a:pt x="301800" y="1908755"/>
                        <a:pt x="-63037" y="2096496"/>
                        <a:pt x="9159" y="2506532"/>
                      </a:cubicBezTo>
                      <a:cubicBezTo>
                        <a:pt x="75802" y="2884945"/>
                        <a:pt x="-40051" y="3461048"/>
                        <a:pt x="263620" y="3712886"/>
                      </a:cubicBezTo>
                      <a:cubicBezTo>
                        <a:pt x="606320" y="3997273"/>
                        <a:pt x="1337228" y="3277473"/>
                        <a:pt x="1862424" y="3555381"/>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3" name="Freeform: Shape 32">
                  <a:extLst>
                    <a:ext uri="{FF2B5EF4-FFF2-40B4-BE49-F238E27FC236}">
                      <a16:creationId xmlns:a16="http://schemas.microsoft.com/office/drawing/2014/main" id="{0C6B7872-B685-D5D1-7522-3256F3F98A50}"/>
                    </a:ext>
                  </a:extLst>
                </p:cNvPr>
                <p:cNvSpPr/>
                <p:nvPr/>
              </p:nvSpPr>
              <p:spPr>
                <a:xfrm>
                  <a:off x="4190357" y="2234963"/>
                  <a:ext cx="3614123" cy="3758010"/>
                </a:xfrm>
                <a:custGeom>
                  <a:avLst/>
                  <a:gdLst>
                    <a:gd name="connsiteX0" fmla="*/ 1909345 w 3614123"/>
                    <a:gd name="connsiteY0" fmla="*/ 3388303 h 3758010"/>
                    <a:gd name="connsiteX1" fmla="*/ 3484238 w 3614123"/>
                    <a:gd name="connsiteY1" fmla="*/ 3364469 h 3758010"/>
                    <a:gd name="connsiteX2" fmla="*/ 3393067 w 3614123"/>
                    <a:gd name="connsiteY2" fmla="*/ 1922090 h 3758010"/>
                    <a:gd name="connsiteX3" fmla="*/ 3078443 w 3614123"/>
                    <a:gd name="connsiteY3" fmla="*/ 377125 h 3758010"/>
                    <a:gd name="connsiteX4" fmla="*/ 1461744 w 3614123"/>
                    <a:gd name="connsiteY4" fmla="*/ 17919 h 3758010"/>
                    <a:gd name="connsiteX5" fmla="*/ 817301 w 3614123"/>
                    <a:gd name="connsiteY5" fmla="*/ 1084276 h 3758010"/>
                    <a:gd name="connsiteX6" fmla="*/ 7718 w 3614123"/>
                    <a:gd name="connsiteY6" fmla="*/ 2487549 h 3758010"/>
                    <a:gd name="connsiteX7" fmla="*/ 281153 w 3614123"/>
                    <a:gd name="connsiteY7" fmla="*/ 3700150 h 3758010"/>
                    <a:gd name="connsiteX8" fmla="*/ 1909345 w 3614123"/>
                    <a:gd name="connsiteY8" fmla="*/ 3388303 h 37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123" h="3758010">
                      <a:moveTo>
                        <a:pt x="1909345" y="3388303"/>
                      </a:moveTo>
                      <a:cubicBezTo>
                        <a:pt x="2219418" y="3574116"/>
                        <a:pt x="3233943" y="3664824"/>
                        <a:pt x="3484238" y="3364469"/>
                      </a:cubicBezTo>
                      <a:cubicBezTo>
                        <a:pt x="3779964" y="3009351"/>
                        <a:pt x="3491874" y="2348094"/>
                        <a:pt x="3393067" y="1922090"/>
                      </a:cubicBezTo>
                      <a:cubicBezTo>
                        <a:pt x="3308684" y="1558333"/>
                        <a:pt x="3377101" y="625260"/>
                        <a:pt x="3078443" y="377125"/>
                      </a:cubicBezTo>
                      <a:cubicBezTo>
                        <a:pt x="2721397" y="80473"/>
                        <a:pt x="1895307" y="-50884"/>
                        <a:pt x="1461744" y="17919"/>
                      </a:cubicBezTo>
                      <a:cubicBezTo>
                        <a:pt x="1097138" y="75845"/>
                        <a:pt x="967324" y="757388"/>
                        <a:pt x="817301" y="1084276"/>
                      </a:cubicBezTo>
                      <a:cubicBezTo>
                        <a:pt x="436652" y="1913683"/>
                        <a:pt x="-68566" y="2075121"/>
                        <a:pt x="7718" y="2487549"/>
                      </a:cubicBezTo>
                      <a:cubicBezTo>
                        <a:pt x="75286" y="2852695"/>
                        <a:pt x="-16810" y="3452863"/>
                        <a:pt x="281153" y="3700150"/>
                      </a:cubicBezTo>
                      <a:cubicBezTo>
                        <a:pt x="633340" y="3992560"/>
                        <a:pt x="1370034" y="3065041"/>
                        <a:pt x="1909345" y="3388303"/>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4" name="Freeform: Shape 33">
                  <a:extLst>
                    <a:ext uri="{FF2B5EF4-FFF2-40B4-BE49-F238E27FC236}">
                      <a16:creationId xmlns:a16="http://schemas.microsoft.com/office/drawing/2014/main" id="{A32D294A-8C0F-7CE4-9141-73444F3CD3E3}"/>
                    </a:ext>
                  </a:extLst>
                </p:cNvPr>
                <p:cNvSpPr/>
                <p:nvPr/>
              </p:nvSpPr>
              <p:spPr>
                <a:xfrm>
                  <a:off x="4125770" y="2293347"/>
                  <a:ext cx="3742715" cy="3749606"/>
                </a:xfrm>
                <a:custGeom>
                  <a:avLst/>
                  <a:gdLst>
                    <a:gd name="connsiteX0" fmla="*/ 1956963 w 3742715"/>
                    <a:gd name="connsiteY0" fmla="*/ 3232269 h 3749606"/>
                    <a:gd name="connsiteX1" fmla="*/ 3623876 w 3742715"/>
                    <a:gd name="connsiteY1" fmla="*/ 3326063 h 3749606"/>
                    <a:gd name="connsiteX2" fmla="*/ 3472155 w 3742715"/>
                    <a:gd name="connsiteY2" fmla="*/ 1856842 h 3749606"/>
                    <a:gd name="connsiteX3" fmla="*/ 3183063 w 3742715"/>
                    <a:gd name="connsiteY3" fmla="*/ 291359 h 3749606"/>
                    <a:gd name="connsiteX4" fmla="*/ 1457529 w 3742715"/>
                    <a:gd name="connsiteY4" fmla="*/ 37593 h 3749606"/>
                    <a:gd name="connsiteX5" fmla="*/ 892456 w 3742715"/>
                    <a:gd name="connsiteY5" fmla="*/ 1043864 h 3749606"/>
                    <a:gd name="connsiteX6" fmla="*/ 6974 w 3742715"/>
                    <a:gd name="connsiteY6" fmla="*/ 2479687 h 3749606"/>
                    <a:gd name="connsiteX7" fmla="*/ 299306 w 3742715"/>
                    <a:gd name="connsiteY7" fmla="*/ 3698459 h 3749606"/>
                    <a:gd name="connsiteX8" fmla="*/ 1956963 w 3742715"/>
                    <a:gd name="connsiteY8" fmla="*/ 3232269 h 37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715" h="3749606">
                      <a:moveTo>
                        <a:pt x="1956963" y="3232269"/>
                      </a:moveTo>
                      <a:cubicBezTo>
                        <a:pt x="2251687" y="3430655"/>
                        <a:pt x="3377822" y="3621712"/>
                        <a:pt x="3623876" y="3326063"/>
                      </a:cubicBezTo>
                      <a:cubicBezTo>
                        <a:pt x="3927315" y="2961226"/>
                        <a:pt x="3564869" y="2291484"/>
                        <a:pt x="3472155" y="1856842"/>
                      </a:cubicBezTo>
                      <a:cubicBezTo>
                        <a:pt x="3397028" y="1504577"/>
                        <a:pt x="3476244" y="535021"/>
                        <a:pt x="3183063" y="291359"/>
                      </a:cubicBezTo>
                      <a:cubicBezTo>
                        <a:pt x="2815989" y="-13623"/>
                        <a:pt x="1897339" y="-41237"/>
                        <a:pt x="1457529" y="37593"/>
                      </a:cubicBezTo>
                      <a:cubicBezTo>
                        <a:pt x="1106653" y="100533"/>
                        <a:pt x="1015405" y="701550"/>
                        <a:pt x="892456" y="1043864"/>
                      </a:cubicBezTo>
                      <a:cubicBezTo>
                        <a:pt x="574361" y="1929346"/>
                        <a:pt x="-74247" y="2064945"/>
                        <a:pt x="6974" y="2479687"/>
                      </a:cubicBezTo>
                      <a:cubicBezTo>
                        <a:pt x="74696" y="2831643"/>
                        <a:pt x="7128" y="3455800"/>
                        <a:pt x="299306" y="3698459"/>
                      </a:cubicBezTo>
                      <a:cubicBezTo>
                        <a:pt x="661058" y="3998967"/>
                        <a:pt x="1405928" y="2861262"/>
                        <a:pt x="1956963" y="3232269"/>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5" name="Freeform: Shape 34">
                  <a:extLst>
                    <a:ext uri="{FF2B5EF4-FFF2-40B4-BE49-F238E27FC236}">
                      <a16:creationId xmlns:a16="http://schemas.microsoft.com/office/drawing/2014/main" id="{CA7FAC94-85AE-CCC5-C6B2-57EF62CD88C5}"/>
                    </a:ext>
                  </a:extLst>
                </p:cNvPr>
                <p:cNvSpPr/>
                <p:nvPr/>
              </p:nvSpPr>
              <p:spPr>
                <a:xfrm>
                  <a:off x="4061078" y="2330966"/>
                  <a:ext cx="3873961" cy="3763840"/>
                </a:xfrm>
                <a:custGeom>
                  <a:avLst/>
                  <a:gdLst>
                    <a:gd name="connsiteX0" fmla="*/ 3763695 w 3873961"/>
                    <a:gd name="connsiteY0" fmla="*/ 3308421 h 3763840"/>
                    <a:gd name="connsiteX1" fmla="*/ 3551425 w 3873961"/>
                    <a:gd name="connsiteY1" fmla="*/ 1812358 h 3763840"/>
                    <a:gd name="connsiteX2" fmla="*/ 3287786 w 3873961"/>
                    <a:gd name="connsiteY2" fmla="*/ 226435 h 3763840"/>
                    <a:gd name="connsiteX3" fmla="*/ 1453342 w 3873961"/>
                    <a:gd name="connsiteY3" fmla="*/ 78186 h 3763840"/>
                    <a:gd name="connsiteX4" fmla="*/ 967638 w 3873961"/>
                    <a:gd name="connsiteY4" fmla="*/ 1024294 h 3763840"/>
                    <a:gd name="connsiteX5" fmla="*/ 6334 w 3873961"/>
                    <a:gd name="connsiteY5" fmla="*/ 2492590 h 3763840"/>
                    <a:gd name="connsiteX6" fmla="*/ 317642 w 3873961"/>
                    <a:gd name="connsiteY6" fmla="*/ 3717532 h 3763840"/>
                    <a:gd name="connsiteX7" fmla="*/ 2004763 w 3873961"/>
                    <a:gd name="connsiteY7" fmla="*/ 3096923 h 3763840"/>
                    <a:gd name="connsiteX8" fmla="*/ 3763772 w 3873961"/>
                    <a:gd name="connsiteY8" fmla="*/ 3308421 h 376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961" h="3763840">
                      <a:moveTo>
                        <a:pt x="3763695" y="3308421"/>
                      </a:moveTo>
                      <a:cubicBezTo>
                        <a:pt x="4074847" y="2933942"/>
                        <a:pt x="3637583" y="2255716"/>
                        <a:pt x="3551425" y="1812358"/>
                      </a:cubicBezTo>
                      <a:cubicBezTo>
                        <a:pt x="3485169" y="1471586"/>
                        <a:pt x="3575568" y="465623"/>
                        <a:pt x="3287786" y="226435"/>
                      </a:cubicBezTo>
                      <a:cubicBezTo>
                        <a:pt x="2910685" y="-86878"/>
                        <a:pt x="1899323" y="-11288"/>
                        <a:pt x="1453342" y="78186"/>
                      </a:cubicBezTo>
                      <a:cubicBezTo>
                        <a:pt x="1116041" y="145831"/>
                        <a:pt x="1064131" y="666245"/>
                        <a:pt x="967638" y="1024294"/>
                      </a:cubicBezTo>
                      <a:cubicBezTo>
                        <a:pt x="714026" y="1965311"/>
                        <a:pt x="-78589" y="2075380"/>
                        <a:pt x="6334" y="2492590"/>
                      </a:cubicBezTo>
                      <a:cubicBezTo>
                        <a:pt x="75291" y="2831202"/>
                        <a:pt x="31094" y="3479501"/>
                        <a:pt x="317642" y="3717532"/>
                      </a:cubicBezTo>
                      <a:cubicBezTo>
                        <a:pt x="688958" y="4026062"/>
                        <a:pt x="1444780" y="2676242"/>
                        <a:pt x="2004763" y="3096923"/>
                      </a:cubicBezTo>
                      <a:cubicBezTo>
                        <a:pt x="2285294" y="3307727"/>
                        <a:pt x="3521961" y="3599365"/>
                        <a:pt x="3763772" y="3308421"/>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grpSp>
      <p:sp>
        <p:nvSpPr>
          <p:cNvPr id="16" name="Rectangle 15">
            <a:extLst>
              <a:ext uri="{FF2B5EF4-FFF2-40B4-BE49-F238E27FC236}">
                <a16:creationId xmlns:a16="http://schemas.microsoft.com/office/drawing/2014/main" id="{6007DF95-BBAA-A5A4-1C83-BE4FAA615C8F}"/>
              </a:ex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1">
            <a:gsLst>
              <a:gs pos="0">
                <a:srgbClr val="3EBAB6">
                  <a:alpha val="25000"/>
                </a:srgbClr>
              </a:gs>
              <a:gs pos="100000">
                <a:srgbClr val="B6E495">
                  <a:alpha val="0"/>
                </a:srgbClr>
              </a:gs>
            </a:gsLst>
            <a:lin ang="8100000" scaled="1"/>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Sans Text Semibold" pitchFamily="2" charset="0"/>
              <a:ea typeface="+mn-ea"/>
              <a:cs typeface="Segoe Sans Text Semibold" pitchFamily="2" charset="0"/>
            </a:endParaRPr>
          </a:p>
        </p:txBody>
      </p:sp>
      <p:sp>
        <p:nvSpPr>
          <p:cNvPr id="83" name="Title 1">
            <a:extLst>
              <a:ext uri="{FF2B5EF4-FFF2-40B4-BE49-F238E27FC236}">
                <a16:creationId xmlns:a16="http://schemas.microsoft.com/office/drawing/2014/main" id="{602D36F6-7BB8-AB5A-4933-D7851F639734}"/>
              </a:ext>
            </a:extLst>
          </p:cNvPr>
          <p:cNvSpPr txBox="1">
            <a:spLocks/>
          </p:cNvSpPr>
          <p:nvPr/>
        </p:nvSpPr>
        <p:spPr>
          <a:xfrm>
            <a:off x="563561" y="3377559"/>
            <a:ext cx="11064875" cy="723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lang="en-US" sz="3200" b="0" i="0" kern="1200" cap="none" spc="-50" baseline="0">
                <a:ln w="3175">
                  <a:noFill/>
                </a:ln>
                <a:solidFill>
                  <a:schemeClr val="tx2"/>
                </a:solidFill>
                <a:effectLst/>
                <a:latin typeface="+mj-lt"/>
                <a:ea typeface="+mj-ea"/>
                <a:cs typeface="Segoe Sans Display" pitchFamily="2" charset="0"/>
              </a:defRPr>
            </a:lvl1p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2400" b="0" i="0" u="none" strike="noStrike" kern="1200" cap="none" spc="0" normalizeH="0" baseline="0" noProof="0">
                <a:ln w="3175">
                  <a:noFill/>
                </a:ln>
                <a:gradFill flip="none" rotWithShape="1">
                  <a:gsLst>
                    <a:gs pos="0">
                      <a:srgbClr val="8DE971"/>
                    </a:gs>
                    <a:gs pos="50000">
                      <a:srgbClr val="49C5B1"/>
                    </a:gs>
                  </a:gsLst>
                  <a:path path="circle">
                    <a:fillToRect l="100000" t="100000"/>
                  </a:path>
                  <a:tileRect r="-100000" b="-100000"/>
                </a:gradFill>
                <a:effectLst/>
                <a:uLnTx/>
                <a:uFillTx/>
                <a:latin typeface="Segoe Sans Text Semibold" pitchFamily="2" charset="0"/>
                <a:ea typeface="+mj-ea"/>
                <a:cs typeface="Segoe Sans Text" pitchFamily="2" charset="0"/>
              </a:rPr>
              <a:t>Agentic System Design Patterns</a:t>
            </a:r>
          </a:p>
        </p:txBody>
      </p:sp>
      <p:sp>
        <p:nvSpPr>
          <p:cNvPr id="84" name="TextBox 83">
            <a:extLst>
              <a:ext uri="{FF2B5EF4-FFF2-40B4-BE49-F238E27FC236}">
                <a16:creationId xmlns:a16="http://schemas.microsoft.com/office/drawing/2014/main" id="{3A879106-E05F-0EF8-3454-1CAF237A9A87}"/>
              </a:ext>
            </a:extLst>
          </p:cNvPr>
          <p:cNvSpPr txBox="1"/>
          <p:nvPr/>
        </p:nvSpPr>
        <p:spPr>
          <a:xfrm>
            <a:off x="8226304" y="4444838"/>
            <a:ext cx="2081944" cy="276999"/>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10000">
                      <a:srgbClr val="000000"/>
                    </a:gs>
                    <a:gs pos="34000">
                      <a:srgbClr val="000000"/>
                    </a:gs>
                  </a:gsLst>
                  <a:lin ang="10800000" scaled="1"/>
                </a:gradFill>
                <a:effectLst/>
                <a:uLnTx/>
                <a:uFillTx/>
                <a:latin typeface="Segoe Sans Text Semibold"/>
                <a:ea typeface="+mn-ea"/>
                <a:cs typeface="+mn-cs"/>
              </a:rPr>
              <a:t>Multi-agent</a:t>
            </a:r>
          </a:p>
        </p:txBody>
      </p:sp>
      <p:sp>
        <p:nvSpPr>
          <p:cNvPr id="85" name="TextBox 84">
            <a:extLst>
              <a:ext uri="{FF2B5EF4-FFF2-40B4-BE49-F238E27FC236}">
                <a16:creationId xmlns:a16="http://schemas.microsoft.com/office/drawing/2014/main" id="{3B7BBC90-C183-FB71-0FDA-A29255EB6B63}"/>
              </a:ext>
            </a:extLst>
          </p:cNvPr>
          <p:cNvSpPr txBox="1"/>
          <p:nvPr/>
        </p:nvSpPr>
        <p:spPr>
          <a:xfrm>
            <a:off x="5433502" y="4448780"/>
            <a:ext cx="1828800" cy="276999"/>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10000">
                      <a:srgbClr val="000000"/>
                    </a:gs>
                    <a:gs pos="34000">
                      <a:srgbClr val="000000"/>
                    </a:gs>
                  </a:gsLst>
                  <a:lin ang="10800000" scaled="1"/>
                </a:gradFill>
                <a:effectLst/>
                <a:uLnTx/>
                <a:uFillTx/>
                <a:latin typeface="Segoe Sans Text Semibold"/>
                <a:ea typeface="+mn-ea"/>
                <a:cs typeface="+mn-cs"/>
              </a:rPr>
              <a:t>Multi-domain</a:t>
            </a:r>
          </a:p>
        </p:txBody>
      </p:sp>
      <p:sp>
        <p:nvSpPr>
          <p:cNvPr id="87" name="TextBox 86">
            <a:extLst>
              <a:ext uri="{FF2B5EF4-FFF2-40B4-BE49-F238E27FC236}">
                <a16:creationId xmlns:a16="http://schemas.microsoft.com/office/drawing/2014/main" id="{605640C6-BDCF-D4C3-207A-F24D589971AA}"/>
              </a:ext>
            </a:extLst>
          </p:cNvPr>
          <p:cNvSpPr txBox="1"/>
          <p:nvPr/>
        </p:nvSpPr>
        <p:spPr>
          <a:xfrm>
            <a:off x="2314499" y="4448780"/>
            <a:ext cx="2360445" cy="276999"/>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10000">
                      <a:srgbClr val="000000"/>
                    </a:gs>
                    <a:gs pos="34000">
                      <a:srgbClr val="000000"/>
                    </a:gs>
                  </a:gsLst>
                  <a:lin ang="10800000" scaled="1"/>
                </a:gradFill>
                <a:effectLst/>
                <a:uLnTx/>
                <a:uFillTx/>
                <a:latin typeface="Segoe Sans Text Semibold"/>
                <a:ea typeface="+mn-ea"/>
                <a:cs typeface="+mn-cs"/>
              </a:rPr>
              <a:t>Single Agent</a:t>
            </a:r>
          </a:p>
        </p:txBody>
      </p:sp>
      <p:cxnSp>
        <p:nvCxnSpPr>
          <p:cNvPr id="88" name="!!Straight Connector 49">
            <a:extLst>
              <a:ext uri="{FF2B5EF4-FFF2-40B4-BE49-F238E27FC236}">
                <a16:creationId xmlns:a16="http://schemas.microsoft.com/office/drawing/2014/main" id="{E9FB3580-1E9F-D6D5-059F-A497CEE43EED}"/>
              </a:ext>
              <a:ext uri="{C183D7F6-B498-43B3-948B-1728B52AA6E4}">
                <adec:decorative xmlns:adec="http://schemas.microsoft.com/office/drawing/2017/decorative" val="1"/>
              </a:ext>
            </a:extLst>
          </p:cNvPr>
          <p:cNvCxnSpPr>
            <a:cxnSpLocks/>
          </p:cNvCxnSpPr>
          <p:nvPr/>
        </p:nvCxnSpPr>
        <p:spPr>
          <a:xfrm>
            <a:off x="4923528" y="4248953"/>
            <a:ext cx="0" cy="676656"/>
          </a:xfrm>
          <a:prstGeom prst="line">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89" name="!!Straight Connector 49">
            <a:extLst>
              <a:ext uri="{FF2B5EF4-FFF2-40B4-BE49-F238E27FC236}">
                <a16:creationId xmlns:a16="http://schemas.microsoft.com/office/drawing/2014/main" id="{998F5CF4-11A4-3640-AF3E-70E1FC5D5223}"/>
              </a:ext>
              <a:ext uri="{C183D7F6-B498-43B3-948B-1728B52AA6E4}">
                <adec:decorative xmlns:adec="http://schemas.microsoft.com/office/drawing/2017/decorative" val="1"/>
              </a:ext>
            </a:extLst>
          </p:cNvPr>
          <p:cNvCxnSpPr>
            <a:cxnSpLocks/>
          </p:cNvCxnSpPr>
          <p:nvPr/>
        </p:nvCxnSpPr>
        <p:spPr>
          <a:xfrm>
            <a:off x="7772275" y="4248953"/>
            <a:ext cx="0" cy="676656"/>
          </a:xfrm>
          <a:prstGeom prst="line">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4020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DD6DB-236E-12A3-0FAC-771EFEB0543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257BFBE-426F-DDCC-5B3D-17153CE1022B}"/>
              </a:ext>
            </a:extLst>
          </p:cNvPr>
          <p:cNvSpPr>
            <a:spLocks noGrp="1"/>
          </p:cNvSpPr>
          <p:nvPr>
            <p:ph type="title"/>
          </p:nvPr>
        </p:nvSpPr>
        <p:spPr>
          <a:xfrm>
            <a:off x="601441" y="204059"/>
            <a:ext cx="10668720" cy="553998"/>
          </a:xfrm>
        </p:spPr>
        <p:txBody>
          <a:bodyPr>
            <a:normAutofit fontScale="90000"/>
          </a:bodyPr>
          <a:lstStyle/>
          <a:p>
            <a:r>
              <a:rPr lang="en-US"/>
              <a:t>Agenda</a:t>
            </a:r>
            <a:endParaRPr lang="en-US">
              <a:solidFill>
                <a:schemeClr val="tx1"/>
              </a:solidFill>
            </a:endParaRPr>
          </a:p>
        </p:txBody>
      </p:sp>
      <p:grpSp>
        <p:nvGrpSpPr>
          <p:cNvPr id="5" name="Group 4">
            <a:extLst>
              <a:ext uri="{FF2B5EF4-FFF2-40B4-BE49-F238E27FC236}">
                <a16:creationId xmlns:a16="http://schemas.microsoft.com/office/drawing/2014/main" id="{29441A34-0C85-3AA7-E4F9-361A1B41FFB8}"/>
              </a:ext>
              <a:ext uri="{C183D7F6-B498-43B3-948B-1728B52AA6E4}">
                <adec:decorative xmlns:adec="http://schemas.microsoft.com/office/drawing/2017/decorative" val="1"/>
              </a:ext>
            </a:extLst>
          </p:cNvPr>
          <p:cNvGrpSpPr/>
          <p:nvPr/>
        </p:nvGrpSpPr>
        <p:grpSpPr>
          <a:xfrm rot="3991542">
            <a:off x="6393749" y="3609280"/>
            <a:ext cx="8319542" cy="7515700"/>
            <a:chOff x="-6806102" y="232528"/>
            <a:chExt cx="3322106" cy="3001126"/>
          </a:xfrm>
        </p:grpSpPr>
        <p:grpSp>
          <p:nvGrpSpPr>
            <p:cNvPr id="6" name="Group 5">
              <a:extLst>
                <a:ext uri="{FF2B5EF4-FFF2-40B4-BE49-F238E27FC236}">
                  <a16:creationId xmlns:a16="http://schemas.microsoft.com/office/drawing/2014/main" id="{DB57458D-FF90-0365-546F-CE177808659B}"/>
                </a:ext>
              </a:extLst>
            </p:cNvPr>
            <p:cNvGrpSpPr/>
            <p:nvPr/>
          </p:nvGrpSpPr>
          <p:grpSpPr>
            <a:xfrm rot="15313653">
              <a:off x="-6654419" y="298465"/>
              <a:ext cx="2935188" cy="2935189"/>
              <a:chOff x="-13073550" y="260470"/>
              <a:chExt cx="10868115" cy="10868116"/>
            </a:xfrm>
            <a:solidFill>
              <a:schemeClr val="bg1">
                <a:lumMod val="85000"/>
              </a:schemeClr>
            </a:solidFill>
          </p:grpSpPr>
          <p:grpSp>
            <p:nvGrpSpPr>
              <p:cNvPr id="59" name="Group 58">
                <a:extLst>
                  <a:ext uri="{FF2B5EF4-FFF2-40B4-BE49-F238E27FC236}">
                    <a16:creationId xmlns:a16="http://schemas.microsoft.com/office/drawing/2014/main" id="{AD70AD45-FFA7-E7F8-AF88-78540699A4A5}"/>
                  </a:ext>
                </a:extLst>
              </p:cNvPr>
              <p:cNvGrpSpPr/>
              <p:nvPr/>
            </p:nvGrpSpPr>
            <p:grpSpPr>
              <a:xfrm>
                <a:off x="-13073550" y="3398292"/>
                <a:ext cx="10868115" cy="4592474"/>
                <a:chOff x="-13073550" y="3398292"/>
                <a:chExt cx="10868115" cy="4592474"/>
              </a:xfrm>
              <a:grpFill/>
            </p:grpSpPr>
            <p:pic>
              <p:nvPicPr>
                <p:cNvPr id="66" name="Graphic 65">
                  <a:extLst>
                    <a:ext uri="{FF2B5EF4-FFF2-40B4-BE49-F238E27FC236}">
                      <a16:creationId xmlns:a16="http://schemas.microsoft.com/office/drawing/2014/main" id="{0A4243F4-F324-6E13-F0EE-CF953A89B6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7" name="Graphic 66">
                  <a:extLst>
                    <a:ext uri="{FF2B5EF4-FFF2-40B4-BE49-F238E27FC236}">
                      <a16:creationId xmlns:a16="http://schemas.microsoft.com/office/drawing/2014/main" id="{97C5689A-4B1A-0A72-1C85-A5497FAE9D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60" name="Group 59">
                <a:extLst>
                  <a:ext uri="{FF2B5EF4-FFF2-40B4-BE49-F238E27FC236}">
                    <a16:creationId xmlns:a16="http://schemas.microsoft.com/office/drawing/2014/main" id="{6EA16F58-30E3-CF78-CDF6-110B831E1992}"/>
                  </a:ext>
                </a:extLst>
              </p:cNvPr>
              <p:cNvGrpSpPr/>
              <p:nvPr/>
            </p:nvGrpSpPr>
            <p:grpSpPr>
              <a:xfrm rot="18000000">
                <a:off x="-13073550" y="3398292"/>
                <a:ext cx="10868115" cy="4592474"/>
                <a:chOff x="-13073550" y="3398292"/>
                <a:chExt cx="10868115" cy="4592474"/>
              </a:xfrm>
              <a:grpFill/>
            </p:grpSpPr>
            <p:pic>
              <p:nvPicPr>
                <p:cNvPr id="64" name="Graphic 63">
                  <a:extLst>
                    <a:ext uri="{FF2B5EF4-FFF2-40B4-BE49-F238E27FC236}">
                      <a16:creationId xmlns:a16="http://schemas.microsoft.com/office/drawing/2014/main" id="{E16446A4-F5EC-6DCC-3F92-8AD0F94698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5" name="Graphic 64">
                  <a:extLst>
                    <a:ext uri="{FF2B5EF4-FFF2-40B4-BE49-F238E27FC236}">
                      <a16:creationId xmlns:a16="http://schemas.microsoft.com/office/drawing/2014/main" id="{A4A3680B-29A6-3BC0-2990-07CB02B53A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61" name="Group 60">
                <a:extLst>
                  <a:ext uri="{FF2B5EF4-FFF2-40B4-BE49-F238E27FC236}">
                    <a16:creationId xmlns:a16="http://schemas.microsoft.com/office/drawing/2014/main" id="{B9429310-83CD-95D1-2EA2-58EB7C507A32}"/>
                  </a:ext>
                </a:extLst>
              </p:cNvPr>
              <p:cNvGrpSpPr/>
              <p:nvPr/>
            </p:nvGrpSpPr>
            <p:grpSpPr>
              <a:xfrm rot="3600000">
                <a:off x="-13073550" y="3398291"/>
                <a:ext cx="10868115" cy="4592474"/>
                <a:chOff x="-13073550" y="3398292"/>
                <a:chExt cx="10868115" cy="4592474"/>
              </a:xfrm>
              <a:grpFill/>
            </p:grpSpPr>
            <p:pic>
              <p:nvPicPr>
                <p:cNvPr id="62" name="Graphic 61">
                  <a:extLst>
                    <a:ext uri="{FF2B5EF4-FFF2-40B4-BE49-F238E27FC236}">
                      <a16:creationId xmlns:a16="http://schemas.microsoft.com/office/drawing/2014/main" id="{A9037647-F8A7-8008-6CE4-7F032CBE56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3" name="Graphic 62">
                  <a:extLst>
                    <a:ext uri="{FF2B5EF4-FFF2-40B4-BE49-F238E27FC236}">
                      <a16:creationId xmlns:a16="http://schemas.microsoft.com/office/drawing/2014/main" id="{903F0F80-C7E0-3B0E-24F7-647F861B98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grpSp>
          <p:nvGrpSpPr>
            <p:cNvPr id="7" name="Graphic 5">
              <a:extLst>
                <a:ext uri="{FF2B5EF4-FFF2-40B4-BE49-F238E27FC236}">
                  <a16:creationId xmlns:a16="http://schemas.microsoft.com/office/drawing/2014/main" id="{66D991BB-2C4E-29AF-D3FE-E307A6238890}"/>
                </a:ext>
              </a:extLst>
            </p:cNvPr>
            <p:cNvGrpSpPr/>
            <p:nvPr/>
          </p:nvGrpSpPr>
          <p:grpSpPr>
            <a:xfrm rot="17096485">
              <a:off x="-6289091" y="799972"/>
              <a:ext cx="2039452" cy="2103885"/>
              <a:chOff x="4071312" y="2489702"/>
              <a:chExt cx="3527293" cy="3638722"/>
            </a:xfrm>
            <a:noFill/>
          </p:grpSpPr>
          <p:sp>
            <p:nvSpPr>
              <p:cNvPr id="47" name="Freeform: Shape 46">
                <a:extLst>
                  <a:ext uri="{FF2B5EF4-FFF2-40B4-BE49-F238E27FC236}">
                    <a16:creationId xmlns:a16="http://schemas.microsoft.com/office/drawing/2014/main" id="{574CAA43-6BF5-5F62-33B9-0E4A1155AF74}"/>
                  </a:ext>
                </a:extLst>
              </p:cNvPr>
              <p:cNvSpPr/>
              <p:nvPr/>
            </p:nvSpPr>
            <p:spPr>
              <a:xfrm>
                <a:off x="4071312" y="2489702"/>
                <a:ext cx="3259151" cy="3638722"/>
              </a:xfrm>
              <a:custGeom>
                <a:avLst/>
                <a:gdLst>
                  <a:gd name="connsiteX0" fmla="*/ 3079707 w 3259151"/>
                  <a:gd name="connsiteY0" fmla="*/ 3021953 h 3638722"/>
                  <a:gd name="connsiteX1" fmla="*/ 3132080 w 3259151"/>
                  <a:gd name="connsiteY1" fmla="*/ 1787369 h 3638722"/>
                  <a:gd name="connsiteX2" fmla="*/ 3107243 w 3259151"/>
                  <a:gd name="connsiteY2" fmla="*/ 829383 h 3638722"/>
                  <a:gd name="connsiteX3" fmla="*/ 1658848 w 3259151"/>
                  <a:gd name="connsiteY3" fmla="*/ 4990 h 3638722"/>
                  <a:gd name="connsiteX4" fmla="*/ 849418 w 3259151"/>
                  <a:gd name="connsiteY4" fmla="*/ 1005939 h 3638722"/>
                  <a:gd name="connsiteX5" fmla="*/ 4585 w 3259151"/>
                  <a:gd name="connsiteY5" fmla="*/ 2043526 h 3638722"/>
                  <a:gd name="connsiteX6" fmla="*/ 820725 w 3259151"/>
                  <a:gd name="connsiteY6" fmla="*/ 2918441 h 3638722"/>
                  <a:gd name="connsiteX7" fmla="*/ 2033249 w 3259151"/>
                  <a:gd name="connsiteY7" fmla="*/ 3633846 h 3638722"/>
                  <a:gd name="connsiteX8" fmla="*/ 3079785 w 3259151"/>
                  <a:gd name="connsiteY8" fmla="*/ 3022030 h 363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151" h="3638722">
                    <a:moveTo>
                      <a:pt x="3079707" y="3021953"/>
                    </a:moveTo>
                    <a:cubicBezTo>
                      <a:pt x="3412226" y="2666372"/>
                      <a:pt x="3192167" y="2234970"/>
                      <a:pt x="3132080" y="1787369"/>
                    </a:cubicBezTo>
                    <a:cubicBezTo>
                      <a:pt x="3085955" y="1443358"/>
                      <a:pt x="3380525" y="1084923"/>
                      <a:pt x="3107243" y="829383"/>
                    </a:cubicBezTo>
                    <a:cubicBezTo>
                      <a:pt x="2749194" y="494473"/>
                      <a:pt x="2109225" y="-58259"/>
                      <a:pt x="1658848" y="4990"/>
                    </a:cubicBezTo>
                    <a:cubicBezTo>
                      <a:pt x="1318153" y="52812"/>
                      <a:pt x="1102645" y="735127"/>
                      <a:pt x="849418" y="1005939"/>
                    </a:cubicBezTo>
                    <a:cubicBezTo>
                      <a:pt x="515743" y="1362755"/>
                      <a:pt x="-56967" y="1594538"/>
                      <a:pt x="4585" y="2043526"/>
                    </a:cubicBezTo>
                    <a:cubicBezTo>
                      <a:pt x="51559" y="2385918"/>
                      <a:pt x="548678" y="2663981"/>
                      <a:pt x="820725" y="2918441"/>
                    </a:cubicBezTo>
                    <a:cubicBezTo>
                      <a:pt x="1173298" y="3248183"/>
                      <a:pt x="1589043" y="3690075"/>
                      <a:pt x="2033249" y="3633846"/>
                    </a:cubicBezTo>
                    <a:cubicBezTo>
                      <a:pt x="2381349" y="3589726"/>
                      <a:pt x="2821390" y="3298397"/>
                      <a:pt x="3079785" y="3022030"/>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8" name="Freeform: Shape 47">
                <a:extLst>
                  <a:ext uri="{FF2B5EF4-FFF2-40B4-BE49-F238E27FC236}">
                    <a16:creationId xmlns:a16="http://schemas.microsoft.com/office/drawing/2014/main" id="{61ACB2CA-0632-6547-772C-AA2ABC3E0D1A}"/>
                  </a:ext>
                </a:extLst>
              </p:cNvPr>
              <p:cNvSpPr/>
              <p:nvPr/>
            </p:nvSpPr>
            <p:spPr>
              <a:xfrm>
                <a:off x="4109618" y="2534620"/>
                <a:ext cx="3220782" cy="3579817"/>
              </a:xfrm>
              <a:custGeom>
                <a:avLst/>
                <a:gdLst>
                  <a:gd name="connsiteX0" fmla="*/ 791058 w 3220782"/>
                  <a:gd name="connsiteY0" fmla="*/ 2907154 h 3579817"/>
                  <a:gd name="connsiteX1" fmla="*/ 2002194 w 3220782"/>
                  <a:gd name="connsiteY1" fmla="*/ 3574659 h 3579817"/>
                  <a:gd name="connsiteX2" fmla="*/ 3028289 w 3220782"/>
                  <a:gd name="connsiteY2" fmla="*/ 2934613 h 3579817"/>
                  <a:gd name="connsiteX3" fmla="*/ 3129333 w 3220782"/>
                  <a:gd name="connsiteY3" fmla="*/ 1743455 h 3579817"/>
                  <a:gd name="connsiteX4" fmla="*/ 3052277 w 3220782"/>
                  <a:gd name="connsiteY4" fmla="*/ 731167 h 3579817"/>
                  <a:gd name="connsiteX5" fmla="*/ 1620928 w 3220782"/>
                  <a:gd name="connsiteY5" fmla="*/ 5581 h 3579817"/>
                  <a:gd name="connsiteX6" fmla="*/ 765913 w 3220782"/>
                  <a:gd name="connsiteY6" fmla="*/ 939888 h 3579817"/>
                  <a:gd name="connsiteX7" fmla="*/ 5000 w 3220782"/>
                  <a:gd name="connsiteY7" fmla="*/ 1991745 h 3579817"/>
                  <a:gd name="connsiteX8" fmla="*/ 791058 w 3220782"/>
                  <a:gd name="connsiteY8" fmla="*/ 2907231 h 357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782" h="3579817">
                    <a:moveTo>
                      <a:pt x="791058" y="2907154"/>
                    </a:moveTo>
                    <a:cubicBezTo>
                      <a:pt x="1139775" y="3222549"/>
                      <a:pt x="1564312" y="3630426"/>
                      <a:pt x="2002194" y="3574659"/>
                    </a:cubicBezTo>
                    <a:cubicBezTo>
                      <a:pt x="2362558" y="3528688"/>
                      <a:pt x="2770743" y="3219772"/>
                      <a:pt x="3028289" y="2934613"/>
                    </a:cubicBezTo>
                    <a:cubicBezTo>
                      <a:pt x="3345767" y="2583197"/>
                      <a:pt x="3188417" y="2184113"/>
                      <a:pt x="3129333" y="1743455"/>
                    </a:cubicBezTo>
                    <a:cubicBezTo>
                      <a:pt x="3081433" y="1386485"/>
                      <a:pt x="3334968" y="986244"/>
                      <a:pt x="3052277" y="731167"/>
                    </a:cubicBezTo>
                    <a:cubicBezTo>
                      <a:pt x="2698624" y="412069"/>
                      <a:pt x="2063823" y="-56434"/>
                      <a:pt x="1620928" y="5581"/>
                    </a:cubicBezTo>
                    <a:cubicBezTo>
                      <a:pt x="1267198" y="54946"/>
                      <a:pt x="1018908" y="659665"/>
                      <a:pt x="765913" y="939888"/>
                    </a:cubicBezTo>
                    <a:cubicBezTo>
                      <a:pt x="447664" y="1292461"/>
                      <a:pt x="-55549" y="1549929"/>
                      <a:pt x="5000" y="1991745"/>
                    </a:cubicBezTo>
                    <a:cubicBezTo>
                      <a:pt x="53516" y="2346477"/>
                      <a:pt x="510218" y="2653234"/>
                      <a:pt x="791058" y="2907231"/>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9" name="Freeform: Shape 48">
                <a:extLst>
                  <a:ext uri="{FF2B5EF4-FFF2-40B4-BE49-F238E27FC236}">
                    <a16:creationId xmlns:a16="http://schemas.microsoft.com/office/drawing/2014/main" id="{CE908CA0-FF95-C336-B5BF-C151CBD23925}"/>
                  </a:ext>
                </a:extLst>
              </p:cNvPr>
              <p:cNvSpPr/>
              <p:nvPr/>
            </p:nvSpPr>
            <p:spPr>
              <a:xfrm>
                <a:off x="4147825" y="2579175"/>
                <a:ext cx="3187979" cy="3521387"/>
              </a:xfrm>
              <a:custGeom>
                <a:avLst/>
                <a:gdLst>
                  <a:gd name="connsiteX0" fmla="*/ 761567 w 3187979"/>
                  <a:gd name="connsiteY0" fmla="*/ 2896229 h 3521387"/>
                  <a:gd name="connsiteX1" fmla="*/ 1971315 w 3187979"/>
                  <a:gd name="connsiteY1" fmla="*/ 3515912 h 3521387"/>
                  <a:gd name="connsiteX2" fmla="*/ 2977047 w 3187979"/>
                  <a:gd name="connsiteY2" fmla="*/ 2847635 h 3521387"/>
                  <a:gd name="connsiteX3" fmla="*/ 3126683 w 3187979"/>
                  <a:gd name="connsiteY3" fmla="*/ 1699825 h 3521387"/>
                  <a:gd name="connsiteX4" fmla="*/ 2997409 w 3187979"/>
                  <a:gd name="connsiteY4" fmla="*/ 633236 h 3521387"/>
                  <a:gd name="connsiteX5" fmla="*/ 1583183 w 3187979"/>
                  <a:gd name="connsiteY5" fmla="*/ 6380 h 3521387"/>
                  <a:gd name="connsiteX6" fmla="*/ 682583 w 3187979"/>
                  <a:gd name="connsiteY6" fmla="*/ 874121 h 3521387"/>
                  <a:gd name="connsiteX7" fmla="*/ 5513 w 3187979"/>
                  <a:gd name="connsiteY7" fmla="*/ 1940171 h 3521387"/>
                  <a:gd name="connsiteX8" fmla="*/ 761567 w 3187979"/>
                  <a:gd name="connsiteY8" fmla="*/ 2896229 h 352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979" h="3521387">
                    <a:moveTo>
                      <a:pt x="761567" y="2896229"/>
                    </a:moveTo>
                    <a:cubicBezTo>
                      <a:pt x="1106195" y="3197508"/>
                      <a:pt x="1539681" y="3571139"/>
                      <a:pt x="1971315" y="3515912"/>
                    </a:cubicBezTo>
                    <a:cubicBezTo>
                      <a:pt x="2343865" y="3468090"/>
                      <a:pt x="2720426" y="3141742"/>
                      <a:pt x="2977047" y="2847635"/>
                    </a:cubicBezTo>
                    <a:cubicBezTo>
                      <a:pt x="3279715" y="2500770"/>
                      <a:pt x="3184842" y="2133542"/>
                      <a:pt x="3126683" y="1699825"/>
                    </a:cubicBezTo>
                    <a:cubicBezTo>
                      <a:pt x="3077087" y="1329975"/>
                      <a:pt x="3289665" y="887620"/>
                      <a:pt x="2997409" y="633236"/>
                    </a:cubicBezTo>
                    <a:cubicBezTo>
                      <a:pt x="2648539" y="329565"/>
                      <a:pt x="2018520" y="-54246"/>
                      <a:pt x="1583183" y="6380"/>
                    </a:cubicBezTo>
                    <a:cubicBezTo>
                      <a:pt x="1216418" y="57287"/>
                      <a:pt x="935115" y="584257"/>
                      <a:pt x="682583" y="874121"/>
                    </a:cubicBezTo>
                    <a:cubicBezTo>
                      <a:pt x="379529" y="1222066"/>
                      <a:pt x="-53879" y="1505683"/>
                      <a:pt x="5513" y="1940171"/>
                    </a:cubicBezTo>
                    <a:cubicBezTo>
                      <a:pt x="55572" y="2307322"/>
                      <a:pt x="471703" y="2642848"/>
                      <a:pt x="761567" y="2896229"/>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0" name="Freeform: Shape 49">
                <a:extLst>
                  <a:ext uri="{FF2B5EF4-FFF2-40B4-BE49-F238E27FC236}">
                    <a16:creationId xmlns:a16="http://schemas.microsoft.com/office/drawing/2014/main" id="{6AAE6132-B010-A080-4C0D-929098059CB6}"/>
                  </a:ext>
                </a:extLst>
              </p:cNvPr>
              <p:cNvSpPr/>
              <p:nvPr/>
            </p:nvSpPr>
            <p:spPr>
              <a:xfrm>
                <a:off x="4185926" y="2623531"/>
                <a:ext cx="3162650" cy="3463280"/>
              </a:xfrm>
              <a:custGeom>
                <a:avLst/>
                <a:gdLst>
                  <a:gd name="connsiteX0" fmla="*/ 732182 w 3162650"/>
                  <a:gd name="connsiteY0" fmla="*/ 2885579 h 3463280"/>
                  <a:gd name="connsiteX1" fmla="*/ 1940541 w 3162650"/>
                  <a:gd name="connsiteY1" fmla="*/ 3457440 h 3463280"/>
                  <a:gd name="connsiteX2" fmla="*/ 2925910 w 3162650"/>
                  <a:gd name="connsiteY2" fmla="*/ 2760933 h 3463280"/>
                  <a:gd name="connsiteX3" fmla="*/ 3124217 w 3162650"/>
                  <a:gd name="connsiteY3" fmla="*/ 1656549 h 3463280"/>
                  <a:gd name="connsiteX4" fmla="*/ 2942725 w 3162650"/>
                  <a:gd name="connsiteY4" fmla="*/ 535658 h 3463280"/>
                  <a:gd name="connsiteX5" fmla="*/ 1545622 w 3162650"/>
                  <a:gd name="connsiteY5" fmla="*/ 7609 h 3463280"/>
                  <a:gd name="connsiteX6" fmla="*/ 599436 w 3162650"/>
                  <a:gd name="connsiteY6" fmla="*/ 808708 h 3463280"/>
                  <a:gd name="connsiteX7" fmla="*/ 6210 w 3162650"/>
                  <a:gd name="connsiteY7" fmla="*/ 1888949 h 3463280"/>
                  <a:gd name="connsiteX8" fmla="*/ 732182 w 3162650"/>
                  <a:gd name="connsiteY8" fmla="*/ 2885579 h 34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650" h="3463280">
                    <a:moveTo>
                      <a:pt x="732182" y="2885579"/>
                    </a:moveTo>
                    <a:cubicBezTo>
                      <a:pt x="1072413" y="3173052"/>
                      <a:pt x="1515232" y="3512050"/>
                      <a:pt x="1940541" y="3457440"/>
                    </a:cubicBezTo>
                    <a:cubicBezTo>
                      <a:pt x="2325355" y="3407689"/>
                      <a:pt x="2670370" y="3064218"/>
                      <a:pt x="2925910" y="2760933"/>
                    </a:cubicBezTo>
                    <a:cubicBezTo>
                      <a:pt x="3214077" y="2418850"/>
                      <a:pt x="3181450" y="2083246"/>
                      <a:pt x="3124217" y="1656549"/>
                    </a:cubicBezTo>
                    <a:cubicBezTo>
                      <a:pt x="3072847" y="1273817"/>
                      <a:pt x="3244776" y="789270"/>
                      <a:pt x="2942725" y="535658"/>
                    </a:cubicBezTo>
                    <a:cubicBezTo>
                      <a:pt x="2599022" y="247105"/>
                      <a:pt x="1973399" y="-51783"/>
                      <a:pt x="1545622" y="7609"/>
                    </a:cubicBezTo>
                    <a:cubicBezTo>
                      <a:pt x="1165821" y="60059"/>
                      <a:pt x="851352" y="508970"/>
                      <a:pt x="599436" y="808708"/>
                    </a:cubicBezTo>
                    <a:cubicBezTo>
                      <a:pt x="311192" y="1151639"/>
                      <a:pt x="-52025" y="1461712"/>
                      <a:pt x="6210" y="1888949"/>
                    </a:cubicBezTo>
                    <a:cubicBezTo>
                      <a:pt x="57888" y="2268441"/>
                      <a:pt x="433139" y="2632970"/>
                      <a:pt x="732182" y="2885579"/>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1" name="Freeform: Shape 50">
                <a:extLst>
                  <a:ext uri="{FF2B5EF4-FFF2-40B4-BE49-F238E27FC236}">
                    <a16:creationId xmlns:a16="http://schemas.microsoft.com/office/drawing/2014/main" id="{2FF051DA-F4FA-386E-AB40-D70EB1416D98}"/>
                  </a:ext>
                </a:extLst>
              </p:cNvPr>
              <p:cNvSpPr/>
              <p:nvPr/>
            </p:nvSpPr>
            <p:spPr>
              <a:xfrm>
                <a:off x="4223622" y="2666959"/>
                <a:ext cx="3145783" cy="3406134"/>
              </a:xfrm>
              <a:custGeom>
                <a:avLst/>
                <a:gdLst>
                  <a:gd name="connsiteX0" fmla="*/ 703202 w 3145783"/>
                  <a:gd name="connsiteY0" fmla="*/ 2875858 h 3406134"/>
                  <a:gd name="connsiteX1" fmla="*/ 1910173 w 3145783"/>
                  <a:gd name="connsiteY1" fmla="*/ 3399820 h 3406134"/>
                  <a:gd name="connsiteX2" fmla="*/ 2875101 w 3145783"/>
                  <a:gd name="connsiteY2" fmla="*/ 2675082 h 3406134"/>
                  <a:gd name="connsiteX3" fmla="*/ 3122003 w 3145783"/>
                  <a:gd name="connsiteY3" fmla="*/ 1614047 h 3406134"/>
                  <a:gd name="connsiteX4" fmla="*/ 2888291 w 3145783"/>
                  <a:gd name="connsiteY4" fmla="*/ 438855 h 3406134"/>
                  <a:gd name="connsiteX5" fmla="*/ 1508312 w 3145783"/>
                  <a:gd name="connsiteY5" fmla="*/ 9612 h 3406134"/>
                  <a:gd name="connsiteX6" fmla="*/ 516541 w 3145783"/>
                  <a:gd name="connsiteY6" fmla="*/ 744146 h 3406134"/>
                  <a:gd name="connsiteX7" fmla="*/ 7234 w 3145783"/>
                  <a:gd name="connsiteY7" fmla="*/ 1838580 h 3406134"/>
                  <a:gd name="connsiteX8" fmla="*/ 703125 w 3145783"/>
                  <a:gd name="connsiteY8" fmla="*/ 2875858 h 340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5783" h="3406134">
                    <a:moveTo>
                      <a:pt x="703202" y="2875858"/>
                    </a:moveTo>
                    <a:cubicBezTo>
                      <a:pt x="1038729" y="3149756"/>
                      <a:pt x="1491188" y="3453967"/>
                      <a:pt x="1910173" y="3399820"/>
                    </a:cubicBezTo>
                    <a:cubicBezTo>
                      <a:pt x="2307174" y="3348218"/>
                      <a:pt x="2620872" y="2987778"/>
                      <a:pt x="2875101" y="2675082"/>
                    </a:cubicBezTo>
                    <a:cubicBezTo>
                      <a:pt x="3149077" y="2338167"/>
                      <a:pt x="3178310" y="2033802"/>
                      <a:pt x="3122003" y="1614047"/>
                    </a:cubicBezTo>
                    <a:cubicBezTo>
                      <a:pt x="3068936" y="1218434"/>
                      <a:pt x="3200369" y="691464"/>
                      <a:pt x="2888291" y="438855"/>
                    </a:cubicBezTo>
                    <a:cubicBezTo>
                      <a:pt x="2549988" y="165034"/>
                      <a:pt x="1928530" y="-48546"/>
                      <a:pt x="1508312" y="9612"/>
                    </a:cubicBezTo>
                    <a:cubicBezTo>
                      <a:pt x="1115476" y="63605"/>
                      <a:pt x="767685" y="434304"/>
                      <a:pt x="516541" y="744146"/>
                    </a:cubicBezTo>
                    <a:cubicBezTo>
                      <a:pt x="242797" y="1081832"/>
                      <a:pt x="-49998" y="1418593"/>
                      <a:pt x="7234" y="1838580"/>
                    </a:cubicBezTo>
                    <a:cubicBezTo>
                      <a:pt x="60456" y="2230413"/>
                      <a:pt x="394749" y="2624098"/>
                      <a:pt x="703125" y="2875858"/>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2" name="Freeform: Shape 51">
                <a:extLst>
                  <a:ext uri="{FF2B5EF4-FFF2-40B4-BE49-F238E27FC236}">
                    <a16:creationId xmlns:a16="http://schemas.microsoft.com/office/drawing/2014/main" id="{3A572C92-A50F-5DB4-CBD8-9B09A2FB2F6E}"/>
                  </a:ext>
                </a:extLst>
              </p:cNvPr>
              <p:cNvSpPr/>
              <p:nvPr/>
            </p:nvSpPr>
            <p:spPr>
              <a:xfrm>
                <a:off x="4260986" y="2709255"/>
                <a:ext cx="3135893" cy="3350272"/>
              </a:xfrm>
              <a:custGeom>
                <a:avLst/>
                <a:gdLst>
                  <a:gd name="connsiteX0" fmla="*/ 674554 w 3135893"/>
                  <a:gd name="connsiteY0" fmla="*/ 2867269 h 3350272"/>
                  <a:gd name="connsiteX1" fmla="*/ 1880214 w 3135893"/>
                  <a:gd name="connsiteY1" fmla="*/ 3343408 h 3350272"/>
                  <a:gd name="connsiteX2" fmla="*/ 2824779 w 3135893"/>
                  <a:gd name="connsiteY2" fmla="*/ 2590440 h 3350272"/>
                  <a:gd name="connsiteX3" fmla="*/ 3120352 w 3135893"/>
                  <a:gd name="connsiteY3" fmla="*/ 1572830 h 3350272"/>
                  <a:gd name="connsiteX4" fmla="*/ 2834498 w 3135893"/>
                  <a:gd name="connsiteY4" fmla="*/ 343337 h 3350272"/>
                  <a:gd name="connsiteX5" fmla="*/ 1471565 w 3135893"/>
                  <a:gd name="connsiteY5" fmla="*/ 12824 h 3350272"/>
                  <a:gd name="connsiteX6" fmla="*/ 434209 w 3135893"/>
                  <a:gd name="connsiteY6" fmla="*/ 680715 h 3350272"/>
                  <a:gd name="connsiteX7" fmla="*/ 8746 w 3135893"/>
                  <a:gd name="connsiteY7" fmla="*/ 1789341 h 3350272"/>
                  <a:gd name="connsiteX8" fmla="*/ 674631 w 3135893"/>
                  <a:gd name="connsiteY8" fmla="*/ 2867192 h 335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893" h="3350272">
                    <a:moveTo>
                      <a:pt x="674554" y="2867269"/>
                    </a:moveTo>
                    <a:cubicBezTo>
                      <a:pt x="1005144" y="3127900"/>
                      <a:pt x="1467477" y="3396938"/>
                      <a:pt x="1880214" y="3343408"/>
                    </a:cubicBezTo>
                    <a:cubicBezTo>
                      <a:pt x="2289402" y="3289956"/>
                      <a:pt x="2572016" y="2912777"/>
                      <a:pt x="2824779" y="2590440"/>
                    </a:cubicBezTo>
                    <a:cubicBezTo>
                      <a:pt x="3084794" y="2258847"/>
                      <a:pt x="3175656" y="1985567"/>
                      <a:pt x="3120352" y="1572830"/>
                    </a:cubicBezTo>
                    <a:cubicBezTo>
                      <a:pt x="3065587" y="1164336"/>
                      <a:pt x="3156758" y="594635"/>
                      <a:pt x="2834498" y="343337"/>
                    </a:cubicBezTo>
                    <a:cubicBezTo>
                      <a:pt x="2512238" y="92039"/>
                      <a:pt x="1884302" y="-44023"/>
                      <a:pt x="1471565" y="12824"/>
                    </a:cubicBezTo>
                    <a:cubicBezTo>
                      <a:pt x="1065694" y="68359"/>
                      <a:pt x="684273" y="360692"/>
                      <a:pt x="434209" y="680715"/>
                    </a:cubicBezTo>
                    <a:cubicBezTo>
                      <a:pt x="174658" y="1012848"/>
                      <a:pt x="-47330" y="1376605"/>
                      <a:pt x="8746" y="1789341"/>
                    </a:cubicBezTo>
                    <a:cubicBezTo>
                      <a:pt x="63510" y="2193593"/>
                      <a:pt x="356691" y="2616588"/>
                      <a:pt x="674631" y="2867192"/>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3" name="Freeform: Shape 52">
                <a:extLst>
                  <a:ext uri="{FF2B5EF4-FFF2-40B4-BE49-F238E27FC236}">
                    <a16:creationId xmlns:a16="http://schemas.microsoft.com/office/drawing/2014/main" id="{0BD17036-DC95-8F03-2F86-4FE8A13A7AAC}"/>
                  </a:ext>
                </a:extLst>
              </p:cNvPr>
              <p:cNvSpPr/>
              <p:nvPr/>
            </p:nvSpPr>
            <p:spPr>
              <a:xfrm>
                <a:off x="4297185" y="2745782"/>
                <a:ext cx="3130741" cy="3300265"/>
              </a:xfrm>
              <a:custGeom>
                <a:avLst/>
                <a:gdLst>
                  <a:gd name="connsiteX0" fmla="*/ 647071 w 3130741"/>
                  <a:gd name="connsiteY0" fmla="*/ 2864372 h 3300265"/>
                  <a:gd name="connsiteX1" fmla="*/ 1851342 w 3130741"/>
                  <a:gd name="connsiteY1" fmla="*/ 3292689 h 3300265"/>
                  <a:gd name="connsiteX2" fmla="*/ 2775545 w 3130741"/>
                  <a:gd name="connsiteY2" fmla="*/ 2511491 h 3300265"/>
                  <a:gd name="connsiteX3" fmla="*/ 3119711 w 3130741"/>
                  <a:gd name="connsiteY3" fmla="*/ 1537229 h 3300265"/>
                  <a:gd name="connsiteX4" fmla="*/ 2781639 w 3130741"/>
                  <a:gd name="connsiteY4" fmla="*/ 253435 h 3300265"/>
                  <a:gd name="connsiteX5" fmla="*/ 1435829 w 3130741"/>
                  <a:gd name="connsiteY5" fmla="*/ 21729 h 3300265"/>
                  <a:gd name="connsiteX6" fmla="*/ 352887 w 3130741"/>
                  <a:gd name="connsiteY6" fmla="*/ 622977 h 3300265"/>
                  <a:gd name="connsiteX7" fmla="*/ 11267 w 3130741"/>
                  <a:gd name="connsiteY7" fmla="*/ 1745873 h 3300265"/>
                  <a:gd name="connsiteX8" fmla="*/ 647071 w 3130741"/>
                  <a:gd name="connsiteY8" fmla="*/ 2864295 h 330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741" h="3300265">
                    <a:moveTo>
                      <a:pt x="647071" y="2864372"/>
                    </a:moveTo>
                    <a:cubicBezTo>
                      <a:pt x="972571" y="3111968"/>
                      <a:pt x="1444853" y="3345679"/>
                      <a:pt x="1851342" y="3292689"/>
                    </a:cubicBezTo>
                    <a:cubicBezTo>
                      <a:pt x="2272795" y="3237385"/>
                      <a:pt x="2524556" y="2843624"/>
                      <a:pt x="2775545" y="2511491"/>
                    </a:cubicBezTo>
                    <a:cubicBezTo>
                      <a:pt x="3021907" y="2185529"/>
                      <a:pt x="3174166" y="1943024"/>
                      <a:pt x="3119711" y="1537229"/>
                    </a:cubicBezTo>
                    <a:cubicBezTo>
                      <a:pt x="3063172" y="1115777"/>
                      <a:pt x="3114388" y="503190"/>
                      <a:pt x="2781639" y="253435"/>
                    </a:cubicBezTo>
                    <a:cubicBezTo>
                      <a:pt x="2455059" y="8308"/>
                      <a:pt x="1841007" y="-33884"/>
                      <a:pt x="1435829" y="21729"/>
                    </a:cubicBezTo>
                    <a:cubicBezTo>
                      <a:pt x="1016845" y="78884"/>
                      <a:pt x="601640" y="292464"/>
                      <a:pt x="352887" y="622977"/>
                    </a:cubicBezTo>
                    <a:cubicBezTo>
                      <a:pt x="107297" y="949325"/>
                      <a:pt x="-43651" y="1340387"/>
                      <a:pt x="11267" y="1745873"/>
                    </a:cubicBezTo>
                    <a:cubicBezTo>
                      <a:pt x="67574" y="2162466"/>
                      <a:pt x="319412" y="2615080"/>
                      <a:pt x="647071" y="2864295"/>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4" name="Freeform: Shape 53">
                <a:extLst>
                  <a:ext uri="{FF2B5EF4-FFF2-40B4-BE49-F238E27FC236}">
                    <a16:creationId xmlns:a16="http://schemas.microsoft.com/office/drawing/2014/main" id="{0D35A0BF-3A68-3840-D187-EDB542DC3426}"/>
                  </a:ext>
                </a:extLst>
              </p:cNvPr>
              <p:cNvSpPr/>
              <p:nvPr/>
            </p:nvSpPr>
            <p:spPr>
              <a:xfrm>
                <a:off x="4331073" y="2769810"/>
                <a:ext cx="3129679" cy="3263042"/>
              </a:xfrm>
              <a:custGeom>
                <a:avLst/>
                <a:gdLst>
                  <a:gd name="connsiteX0" fmla="*/ 621899 w 3129679"/>
                  <a:gd name="connsiteY0" fmla="*/ 2874051 h 3263042"/>
                  <a:gd name="connsiteX1" fmla="*/ 1824782 w 3129679"/>
                  <a:gd name="connsiteY1" fmla="*/ 3254546 h 3263042"/>
                  <a:gd name="connsiteX2" fmla="*/ 2728544 w 3129679"/>
                  <a:gd name="connsiteY2" fmla="*/ 2445116 h 3263042"/>
                  <a:gd name="connsiteX3" fmla="*/ 3121380 w 3129679"/>
                  <a:gd name="connsiteY3" fmla="*/ 1514281 h 3263042"/>
                  <a:gd name="connsiteX4" fmla="*/ 2731090 w 3129679"/>
                  <a:gd name="connsiteY4" fmla="*/ 176262 h 3263042"/>
                  <a:gd name="connsiteX5" fmla="*/ 1402404 w 3129679"/>
                  <a:gd name="connsiteY5" fmla="*/ 43363 h 3263042"/>
                  <a:gd name="connsiteX6" fmla="*/ 273877 w 3129679"/>
                  <a:gd name="connsiteY6" fmla="*/ 578045 h 3263042"/>
                  <a:gd name="connsiteX7" fmla="*/ 16177 w 3129679"/>
                  <a:gd name="connsiteY7" fmla="*/ 1715134 h 3263042"/>
                  <a:gd name="connsiteX8" fmla="*/ 621899 w 3129679"/>
                  <a:gd name="connsiteY8" fmla="*/ 2874205 h 32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9679" h="3263042">
                    <a:moveTo>
                      <a:pt x="621899" y="2874051"/>
                    </a:moveTo>
                    <a:cubicBezTo>
                      <a:pt x="941999" y="3108842"/>
                      <a:pt x="1424618" y="3306996"/>
                      <a:pt x="1824782" y="3254546"/>
                    </a:cubicBezTo>
                    <a:cubicBezTo>
                      <a:pt x="2258421" y="3197313"/>
                      <a:pt x="2479637" y="2787277"/>
                      <a:pt x="2728544" y="2445116"/>
                    </a:cubicBezTo>
                    <a:cubicBezTo>
                      <a:pt x="2961485" y="2124939"/>
                      <a:pt x="3174833" y="1913056"/>
                      <a:pt x="3121380" y="1514281"/>
                    </a:cubicBezTo>
                    <a:cubicBezTo>
                      <a:pt x="3063145" y="1079947"/>
                      <a:pt x="3074561" y="424089"/>
                      <a:pt x="2731090" y="176262"/>
                    </a:cubicBezTo>
                    <a:cubicBezTo>
                      <a:pt x="2410681" y="-54982"/>
                      <a:pt x="1800022" y="-10939"/>
                      <a:pt x="1402404" y="43363"/>
                    </a:cubicBezTo>
                    <a:cubicBezTo>
                      <a:pt x="970384" y="102060"/>
                      <a:pt x="521009" y="236734"/>
                      <a:pt x="273877" y="578045"/>
                    </a:cubicBezTo>
                    <a:cubicBezTo>
                      <a:pt x="41862" y="898377"/>
                      <a:pt x="-37739" y="1316898"/>
                      <a:pt x="16177" y="1715134"/>
                    </a:cubicBezTo>
                    <a:cubicBezTo>
                      <a:pt x="74026" y="2144068"/>
                      <a:pt x="284289" y="2626532"/>
                      <a:pt x="621899" y="2874205"/>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5" name="Freeform: Shape 54">
                <a:extLst>
                  <a:ext uri="{FF2B5EF4-FFF2-40B4-BE49-F238E27FC236}">
                    <a16:creationId xmlns:a16="http://schemas.microsoft.com/office/drawing/2014/main" id="{1E05CDB0-28CB-F914-03F6-5A2B32C02D54}"/>
                  </a:ext>
                </a:extLst>
              </p:cNvPr>
              <p:cNvSpPr/>
              <p:nvPr/>
            </p:nvSpPr>
            <p:spPr>
              <a:xfrm>
                <a:off x="4358871" y="2771233"/>
                <a:ext cx="3135688" cy="3248662"/>
              </a:xfrm>
              <a:custGeom>
                <a:avLst/>
                <a:gdLst>
                  <a:gd name="connsiteX0" fmla="*/ 602817 w 3135688"/>
                  <a:gd name="connsiteY0" fmla="*/ 2906335 h 3248662"/>
                  <a:gd name="connsiteX1" fmla="*/ 1804311 w 3135688"/>
                  <a:gd name="connsiteY1" fmla="*/ 3238930 h 3248662"/>
                  <a:gd name="connsiteX2" fmla="*/ 2687711 w 3135688"/>
                  <a:gd name="connsiteY2" fmla="*/ 2401271 h 3248662"/>
                  <a:gd name="connsiteX3" fmla="*/ 3129140 w 3135688"/>
                  <a:gd name="connsiteY3" fmla="*/ 1513860 h 3248662"/>
                  <a:gd name="connsiteX4" fmla="*/ 2686631 w 3135688"/>
                  <a:gd name="connsiteY4" fmla="*/ 121540 h 3248662"/>
                  <a:gd name="connsiteX5" fmla="*/ 1375068 w 3135688"/>
                  <a:gd name="connsiteY5" fmla="*/ 87448 h 3248662"/>
                  <a:gd name="connsiteX6" fmla="*/ 200956 w 3135688"/>
                  <a:gd name="connsiteY6" fmla="*/ 555488 h 3248662"/>
                  <a:gd name="connsiteX7" fmla="*/ 27099 w 3135688"/>
                  <a:gd name="connsiteY7" fmla="*/ 1706769 h 3248662"/>
                  <a:gd name="connsiteX8" fmla="*/ 602817 w 3135688"/>
                  <a:gd name="connsiteY8" fmla="*/ 2906412 h 324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688" h="3248662">
                    <a:moveTo>
                      <a:pt x="602817" y="2906335"/>
                    </a:moveTo>
                    <a:cubicBezTo>
                      <a:pt x="917441" y="3128631"/>
                      <a:pt x="1410472" y="3290840"/>
                      <a:pt x="1804311" y="3238930"/>
                    </a:cubicBezTo>
                    <a:cubicBezTo>
                      <a:pt x="2250214" y="3179847"/>
                      <a:pt x="2441195" y="2753612"/>
                      <a:pt x="2687711" y="2401271"/>
                    </a:cubicBezTo>
                    <a:cubicBezTo>
                      <a:pt x="2907538" y="2087032"/>
                      <a:pt x="3181668" y="1905617"/>
                      <a:pt x="3129140" y="1513860"/>
                    </a:cubicBezTo>
                    <a:cubicBezTo>
                      <a:pt x="3069209" y="1066646"/>
                      <a:pt x="3040978" y="367208"/>
                      <a:pt x="2686631" y="121540"/>
                    </a:cubicBezTo>
                    <a:cubicBezTo>
                      <a:pt x="2372624" y="-96128"/>
                      <a:pt x="1765128" y="34381"/>
                      <a:pt x="1375068" y="87448"/>
                    </a:cubicBezTo>
                    <a:cubicBezTo>
                      <a:pt x="930013" y="147688"/>
                      <a:pt x="446083" y="203301"/>
                      <a:pt x="200956" y="555488"/>
                    </a:cubicBezTo>
                    <a:cubicBezTo>
                      <a:pt x="-17715" y="869649"/>
                      <a:pt x="-25660" y="1315784"/>
                      <a:pt x="27099" y="1706769"/>
                    </a:cubicBezTo>
                    <a:cubicBezTo>
                      <a:pt x="86568" y="2148122"/>
                      <a:pt x="255026" y="2660667"/>
                      <a:pt x="602817" y="2906412"/>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6" name="Freeform: Shape 55">
                <a:extLst>
                  <a:ext uri="{FF2B5EF4-FFF2-40B4-BE49-F238E27FC236}">
                    <a16:creationId xmlns:a16="http://schemas.microsoft.com/office/drawing/2014/main" id="{93585EA9-5017-0A35-2CBD-8035B9FCED7E}"/>
                  </a:ext>
                </a:extLst>
              </p:cNvPr>
              <p:cNvSpPr/>
              <p:nvPr/>
            </p:nvSpPr>
            <p:spPr>
              <a:xfrm>
                <a:off x="4372952" y="2753381"/>
                <a:ext cx="3156027" cy="3254119"/>
              </a:xfrm>
              <a:custGeom>
                <a:avLst/>
                <a:gdLst>
                  <a:gd name="connsiteX0" fmla="*/ 597452 w 3156027"/>
                  <a:gd name="connsiteY0" fmla="*/ 2957894 h 3254119"/>
                  <a:gd name="connsiteX1" fmla="*/ 1797558 w 3156027"/>
                  <a:gd name="connsiteY1" fmla="*/ 3242667 h 3254119"/>
                  <a:gd name="connsiteX2" fmla="*/ 2660594 w 3156027"/>
                  <a:gd name="connsiteY2" fmla="*/ 2376700 h 3254119"/>
                  <a:gd name="connsiteX3" fmla="*/ 3150695 w 3156027"/>
                  <a:gd name="connsiteY3" fmla="*/ 1532638 h 3254119"/>
                  <a:gd name="connsiteX4" fmla="*/ 2655966 w 3156027"/>
                  <a:gd name="connsiteY4" fmla="*/ 86017 h 3254119"/>
                  <a:gd name="connsiteX5" fmla="*/ 1361450 w 3156027"/>
                  <a:gd name="connsiteY5" fmla="*/ 150654 h 3254119"/>
                  <a:gd name="connsiteX6" fmla="*/ 141752 w 3156027"/>
                  <a:gd name="connsiteY6" fmla="*/ 552129 h 3254119"/>
                  <a:gd name="connsiteX7" fmla="*/ 51738 w 3156027"/>
                  <a:gd name="connsiteY7" fmla="*/ 1717602 h 3254119"/>
                  <a:gd name="connsiteX8" fmla="*/ 597374 w 3156027"/>
                  <a:gd name="connsiteY8" fmla="*/ 2957816 h 3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027" h="3254119">
                    <a:moveTo>
                      <a:pt x="597452" y="2957894"/>
                    </a:moveTo>
                    <a:cubicBezTo>
                      <a:pt x="906445" y="3167925"/>
                      <a:pt x="1410044" y="3294037"/>
                      <a:pt x="1797558" y="3242667"/>
                    </a:cubicBezTo>
                    <a:cubicBezTo>
                      <a:pt x="2255648" y="3181732"/>
                      <a:pt x="2416778" y="2739608"/>
                      <a:pt x="2660594" y="2376700"/>
                    </a:cubicBezTo>
                    <a:cubicBezTo>
                      <a:pt x="2867541" y="2068555"/>
                      <a:pt x="3202297" y="1917452"/>
                      <a:pt x="3150695" y="1532638"/>
                    </a:cubicBezTo>
                    <a:cubicBezTo>
                      <a:pt x="3088989" y="1072542"/>
                      <a:pt x="3021574" y="329061"/>
                      <a:pt x="2655966" y="86017"/>
                    </a:cubicBezTo>
                    <a:cubicBezTo>
                      <a:pt x="2348516" y="-118385"/>
                      <a:pt x="1744028" y="98898"/>
                      <a:pt x="1361450" y="150654"/>
                    </a:cubicBezTo>
                    <a:cubicBezTo>
                      <a:pt x="903359" y="212437"/>
                      <a:pt x="384566" y="188680"/>
                      <a:pt x="141752" y="552129"/>
                    </a:cubicBezTo>
                    <a:cubicBezTo>
                      <a:pt x="-63883" y="859965"/>
                      <a:pt x="60" y="1333867"/>
                      <a:pt x="51738" y="1717602"/>
                    </a:cubicBezTo>
                    <a:cubicBezTo>
                      <a:pt x="112750" y="2171296"/>
                      <a:pt x="239248" y="2714386"/>
                      <a:pt x="597374" y="2957816"/>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7" name="Freeform: Shape 56">
                <a:extLst>
                  <a:ext uri="{FF2B5EF4-FFF2-40B4-BE49-F238E27FC236}">
                    <a16:creationId xmlns:a16="http://schemas.microsoft.com/office/drawing/2014/main" id="{9E00E8B0-9BEE-DCF0-7703-92265F9FD1E4}"/>
                  </a:ext>
                </a:extLst>
              </p:cNvPr>
              <p:cNvSpPr/>
              <p:nvPr/>
            </p:nvSpPr>
            <p:spPr>
              <a:xfrm>
                <a:off x="4369454" y="2723578"/>
                <a:ext cx="3194199" cy="3272228"/>
              </a:xfrm>
              <a:custGeom>
                <a:avLst/>
                <a:gdLst>
                  <a:gd name="connsiteX0" fmla="*/ 609666 w 3194199"/>
                  <a:gd name="connsiteY0" fmla="*/ 3021327 h 3272228"/>
                  <a:gd name="connsiteX1" fmla="*/ 1808461 w 3194199"/>
                  <a:gd name="connsiteY1" fmla="*/ 3258278 h 3272228"/>
                  <a:gd name="connsiteX2" fmla="*/ 2651057 w 3194199"/>
                  <a:gd name="connsiteY2" fmla="*/ 2364080 h 3272228"/>
                  <a:gd name="connsiteX3" fmla="*/ 3189751 w 3194199"/>
                  <a:gd name="connsiteY3" fmla="*/ 1563444 h 3272228"/>
                  <a:gd name="connsiteX4" fmla="*/ 2642804 w 3194199"/>
                  <a:gd name="connsiteY4" fmla="*/ 62522 h 3272228"/>
                  <a:gd name="connsiteX5" fmla="*/ 1365411 w 3194199"/>
                  <a:gd name="connsiteY5" fmla="*/ 225965 h 3272228"/>
                  <a:gd name="connsiteX6" fmla="*/ 100128 w 3194199"/>
                  <a:gd name="connsiteY6" fmla="*/ 560798 h 3272228"/>
                  <a:gd name="connsiteX7" fmla="*/ 94034 w 3194199"/>
                  <a:gd name="connsiteY7" fmla="*/ 1740540 h 3272228"/>
                  <a:gd name="connsiteX8" fmla="*/ 609589 w 3194199"/>
                  <a:gd name="connsiteY8" fmla="*/ 3021327 h 32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199" h="3272228">
                    <a:moveTo>
                      <a:pt x="609666" y="3021327"/>
                    </a:moveTo>
                    <a:cubicBezTo>
                      <a:pt x="912874" y="3219326"/>
                      <a:pt x="1427194" y="3309031"/>
                      <a:pt x="1808461" y="3258278"/>
                    </a:cubicBezTo>
                    <a:cubicBezTo>
                      <a:pt x="2278815" y="3195492"/>
                      <a:pt x="2410481" y="2737710"/>
                      <a:pt x="2651057" y="2364080"/>
                    </a:cubicBezTo>
                    <a:cubicBezTo>
                      <a:pt x="2845431" y="2062183"/>
                      <a:pt x="3240427" y="1941240"/>
                      <a:pt x="3189751" y="1563444"/>
                    </a:cubicBezTo>
                    <a:cubicBezTo>
                      <a:pt x="3126348" y="1090390"/>
                      <a:pt x="3019828" y="302481"/>
                      <a:pt x="2642804" y="62522"/>
                    </a:cubicBezTo>
                    <a:cubicBezTo>
                      <a:pt x="2342064" y="-128844"/>
                      <a:pt x="1740430" y="175444"/>
                      <a:pt x="1365411" y="225965"/>
                    </a:cubicBezTo>
                    <a:cubicBezTo>
                      <a:pt x="894285" y="289291"/>
                      <a:pt x="340087" y="185934"/>
                      <a:pt x="100128" y="560798"/>
                    </a:cubicBezTo>
                    <a:cubicBezTo>
                      <a:pt x="-92781" y="862155"/>
                      <a:pt x="43435" y="1364056"/>
                      <a:pt x="94034" y="1740540"/>
                    </a:cubicBezTo>
                    <a:cubicBezTo>
                      <a:pt x="156589" y="2206653"/>
                      <a:pt x="240972" y="2780596"/>
                      <a:pt x="609589" y="3021327"/>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8" name="Freeform: Shape 57">
                <a:extLst>
                  <a:ext uri="{FF2B5EF4-FFF2-40B4-BE49-F238E27FC236}">
                    <a16:creationId xmlns:a16="http://schemas.microsoft.com/office/drawing/2014/main" id="{8A358EAC-0C21-41F0-CD42-813B23ECC082}"/>
                  </a:ext>
                </a:extLst>
              </p:cNvPr>
              <p:cNvSpPr/>
              <p:nvPr/>
            </p:nvSpPr>
            <p:spPr>
              <a:xfrm>
                <a:off x="4352455" y="2686397"/>
                <a:ext cx="3246150" cy="3299210"/>
              </a:xfrm>
              <a:custGeom>
                <a:avLst/>
                <a:gdLst>
                  <a:gd name="connsiteX0" fmla="*/ 1832787 w 3246150"/>
                  <a:gd name="connsiteY0" fmla="*/ 3281344 h 3299210"/>
                  <a:gd name="connsiteX1" fmla="*/ 2655021 w 3246150"/>
                  <a:gd name="connsiteY1" fmla="*/ 2358915 h 3299210"/>
                  <a:gd name="connsiteX2" fmla="*/ 3242385 w 3246150"/>
                  <a:gd name="connsiteY2" fmla="*/ 1601628 h 3299210"/>
                  <a:gd name="connsiteX3" fmla="*/ 2643296 w 3246150"/>
                  <a:gd name="connsiteY3" fmla="*/ 46404 h 3299210"/>
                  <a:gd name="connsiteX4" fmla="*/ 1383027 w 3246150"/>
                  <a:gd name="connsiteY4" fmla="*/ 308655 h 3299210"/>
                  <a:gd name="connsiteX5" fmla="*/ 72158 w 3246150"/>
                  <a:gd name="connsiteY5" fmla="*/ 576844 h 3299210"/>
                  <a:gd name="connsiteX6" fmla="*/ 149908 w 3246150"/>
                  <a:gd name="connsiteY6" fmla="*/ 1770779 h 3299210"/>
                  <a:gd name="connsiteX7" fmla="*/ 635458 w 3246150"/>
                  <a:gd name="connsiteY7" fmla="*/ 3092214 h 3299210"/>
                  <a:gd name="connsiteX8" fmla="*/ 1832864 w 3246150"/>
                  <a:gd name="connsiteY8" fmla="*/ 3281266 h 3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6150" h="3299210">
                    <a:moveTo>
                      <a:pt x="1832787" y="3281344"/>
                    </a:moveTo>
                    <a:cubicBezTo>
                      <a:pt x="2315329" y="3216707"/>
                      <a:pt x="2418069" y="2743421"/>
                      <a:pt x="2655021" y="2358915"/>
                    </a:cubicBezTo>
                    <a:cubicBezTo>
                      <a:pt x="2837131" y="2063420"/>
                      <a:pt x="3292059" y="1972558"/>
                      <a:pt x="3242385" y="1601628"/>
                    </a:cubicBezTo>
                    <a:cubicBezTo>
                      <a:pt x="3177285" y="1115693"/>
                      <a:pt x="3031967" y="282661"/>
                      <a:pt x="2643296" y="46404"/>
                    </a:cubicBezTo>
                    <a:cubicBezTo>
                      <a:pt x="2349344" y="-132312"/>
                      <a:pt x="1750487" y="259367"/>
                      <a:pt x="1383027" y="308655"/>
                    </a:cubicBezTo>
                    <a:cubicBezTo>
                      <a:pt x="898866" y="373523"/>
                      <a:pt x="308801" y="190333"/>
                      <a:pt x="72158" y="576844"/>
                    </a:cubicBezTo>
                    <a:cubicBezTo>
                      <a:pt x="-108255" y="871568"/>
                      <a:pt x="100466" y="1401546"/>
                      <a:pt x="149908" y="1770779"/>
                    </a:cubicBezTo>
                    <a:cubicBezTo>
                      <a:pt x="214005" y="2249233"/>
                      <a:pt x="255965" y="2854492"/>
                      <a:pt x="635458" y="3092214"/>
                    </a:cubicBezTo>
                    <a:cubicBezTo>
                      <a:pt x="932804" y="3278490"/>
                      <a:pt x="1457845" y="3331557"/>
                      <a:pt x="1832864" y="3281266"/>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8" name="Graphic 5">
              <a:extLst>
                <a:ext uri="{FF2B5EF4-FFF2-40B4-BE49-F238E27FC236}">
                  <a16:creationId xmlns:a16="http://schemas.microsoft.com/office/drawing/2014/main" id="{75BDDE41-A82B-CC3E-F3C8-3B4A5FB1563F}"/>
                </a:ext>
              </a:extLst>
            </p:cNvPr>
            <p:cNvGrpSpPr/>
            <p:nvPr/>
          </p:nvGrpSpPr>
          <p:grpSpPr>
            <a:xfrm rot="1530955">
              <a:off x="-6413599" y="569189"/>
              <a:ext cx="2476400" cy="2415487"/>
              <a:chOff x="4270587" y="2574268"/>
              <a:chExt cx="3544376" cy="3457192"/>
            </a:xfrm>
            <a:noFill/>
          </p:grpSpPr>
          <p:sp>
            <p:nvSpPr>
              <p:cNvPr id="35" name="Freeform: Shape 34">
                <a:extLst>
                  <a:ext uri="{FF2B5EF4-FFF2-40B4-BE49-F238E27FC236}">
                    <a16:creationId xmlns:a16="http://schemas.microsoft.com/office/drawing/2014/main" id="{3A852B67-9838-E748-E111-25F49542638A}"/>
                  </a:ext>
                </a:extLst>
              </p:cNvPr>
              <p:cNvSpPr/>
              <p:nvPr/>
            </p:nvSpPr>
            <p:spPr>
              <a:xfrm>
                <a:off x="4270587" y="2606803"/>
                <a:ext cx="3544376" cy="3424657"/>
              </a:xfrm>
              <a:custGeom>
                <a:avLst/>
                <a:gdLst>
                  <a:gd name="connsiteX0" fmla="*/ 3338832 w 3544376"/>
                  <a:gd name="connsiteY0" fmla="*/ 932573 h 3424657"/>
                  <a:gd name="connsiteX1" fmla="*/ 2419102 w 3544376"/>
                  <a:gd name="connsiteY1" fmla="*/ 117205 h 3424657"/>
                  <a:gd name="connsiteX2" fmla="*/ 1318575 w 3544376"/>
                  <a:gd name="connsiteY2" fmla="*/ 80027 h 3424657"/>
                  <a:gd name="connsiteX3" fmla="*/ 8709 w 3544376"/>
                  <a:gd name="connsiteY3" fmla="*/ 1110518 h 3424657"/>
                  <a:gd name="connsiteX4" fmla="*/ 630398 w 3544376"/>
                  <a:gd name="connsiteY4" fmla="*/ 2237733 h 3424657"/>
                  <a:gd name="connsiteX5" fmla="*/ 1272758 w 3544376"/>
                  <a:gd name="connsiteY5" fmla="*/ 3411536 h 3424657"/>
                  <a:gd name="connsiteX6" fmla="*/ 2390872 w 3544376"/>
                  <a:gd name="connsiteY6" fmla="*/ 2985687 h 3424657"/>
                  <a:gd name="connsiteX7" fmla="*/ 3510760 w 3544376"/>
                  <a:gd name="connsiteY7" fmla="*/ 2132601 h 3424657"/>
                  <a:gd name="connsiteX8" fmla="*/ 3338908 w 3544376"/>
                  <a:gd name="connsiteY8" fmla="*/ 932650 h 3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4376" h="3424657">
                    <a:moveTo>
                      <a:pt x="3338832" y="932573"/>
                    </a:moveTo>
                    <a:cubicBezTo>
                      <a:pt x="3134970" y="490449"/>
                      <a:pt x="2856290" y="230435"/>
                      <a:pt x="2419102" y="117205"/>
                    </a:cubicBezTo>
                    <a:cubicBezTo>
                      <a:pt x="2083036" y="30199"/>
                      <a:pt x="1658344" y="-76630"/>
                      <a:pt x="1318575" y="80027"/>
                    </a:cubicBezTo>
                    <a:cubicBezTo>
                      <a:pt x="873365" y="285354"/>
                      <a:pt x="120088" y="669551"/>
                      <a:pt x="8709" y="1110518"/>
                    </a:cubicBezTo>
                    <a:cubicBezTo>
                      <a:pt x="-75520" y="1444039"/>
                      <a:pt x="475130" y="1900972"/>
                      <a:pt x="630398" y="2237733"/>
                    </a:cubicBezTo>
                    <a:cubicBezTo>
                      <a:pt x="834953" y="2681323"/>
                      <a:pt x="833642" y="3299231"/>
                      <a:pt x="1272758" y="3411536"/>
                    </a:cubicBezTo>
                    <a:cubicBezTo>
                      <a:pt x="1607591" y="3497153"/>
                      <a:pt x="2052568" y="3141650"/>
                      <a:pt x="2390872" y="2985687"/>
                    </a:cubicBezTo>
                    <a:cubicBezTo>
                      <a:pt x="2829217" y="2783523"/>
                      <a:pt x="3395293" y="2565161"/>
                      <a:pt x="3510760" y="2132601"/>
                    </a:cubicBezTo>
                    <a:cubicBezTo>
                      <a:pt x="3601236" y="1793527"/>
                      <a:pt x="3497339" y="1276198"/>
                      <a:pt x="3338908" y="932650"/>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6" name="Freeform: Shape 35">
                <a:extLst>
                  <a:ext uri="{FF2B5EF4-FFF2-40B4-BE49-F238E27FC236}">
                    <a16:creationId xmlns:a16="http://schemas.microsoft.com/office/drawing/2014/main" id="{F783430D-43FC-D9F0-327F-1F92EAAEA3AB}"/>
                  </a:ext>
                </a:extLst>
              </p:cNvPr>
              <p:cNvSpPr/>
              <p:nvPr/>
            </p:nvSpPr>
            <p:spPr>
              <a:xfrm>
                <a:off x="4311149" y="2610445"/>
                <a:ext cx="3481515" cy="3380560"/>
              </a:xfrm>
              <a:custGeom>
                <a:avLst/>
                <a:gdLst>
                  <a:gd name="connsiteX0" fmla="*/ 2384788 w 3481515"/>
                  <a:gd name="connsiteY0" fmla="*/ 2986674 h 3380560"/>
                  <a:gd name="connsiteX1" fmla="*/ 3435796 w 3481515"/>
                  <a:gd name="connsiteY1" fmla="*/ 2123946 h 3380560"/>
                  <a:gd name="connsiteX2" fmla="*/ 3309068 w 3481515"/>
                  <a:gd name="connsiteY2" fmla="*/ 911268 h 3380560"/>
                  <a:gd name="connsiteX3" fmla="*/ 2359797 w 3481515"/>
                  <a:gd name="connsiteY3" fmla="*/ 156988 h 3380560"/>
                  <a:gd name="connsiteX4" fmla="*/ 1222399 w 3481515"/>
                  <a:gd name="connsiteY4" fmla="*/ 71757 h 3380560"/>
                  <a:gd name="connsiteX5" fmla="*/ 10492 w 3481515"/>
                  <a:gd name="connsiteY5" fmla="*/ 1123691 h 3380560"/>
                  <a:gd name="connsiteX6" fmla="*/ 573097 w 3481515"/>
                  <a:gd name="connsiteY6" fmla="*/ 2302662 h 3380560"/>
                  <a:gd name="connsiteX7" fmla="*/ 1256646 w 3481515"/>
                  <a:gd name="connsiteY7" fmla="*/ 3364546 h 3380560"/>
                  <a:gd name="connsiteX8" fmla="*/ 2384788 w 3481515"/>
                  <a:gd name="connsiteY8" fmla="*/ 2986674 h 338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1515" h="3380560">
                    <a:moveTo>
                      <a:pt x="2384788" y="2986674"/>
                    </a:moveTo>
                    <a:cubicBezTo>
                      <a:pt x="2808400" y="2782658"/>
                      <a:pt x="3322257" y="2550489"/>
                      <a:pt x="3435796" y="2123946"/>
                    </a:cubicBezTo>
                    <a:cubicBezTo>
                      <a:pt x="3529127" y="1772916"/>
                      <a:pt x="3475983" y="1257439"/>
                      <a:pt x="3309068" y="911268"/>
                    </a:cubicBezTo>
                    <a:cubicBezTo>
                      <a:pt x="3103355" y="484725"/>
                      <a:pt x="2790197" y="268368"/>
                      <a:pt x="2359797" y="156988"/>
                    </a:cubicBezTo>
                    <a:cubicBezTo>
                      <a:pt x="2011157" y="66743"/>
                      <a:pt x="1565254" y="-93770"/>
                      <a:pt x="1222399" y="71757"/>
                    </a:cubicBezTo>
                    <a:cubicBezTo>
                      <a:pt x="793465" y="278935"/>
                      <a:pt x="120175" y="690129"/>
                      <a:pt x="10492" y="1123691"/>
                    </a:cubicBezTo>
                    <a:cubicBezTo>
                      <a:pt x="-77208" y="1469862"/>
                      <a:pt x="408959" y="1962662"/>
                      <a:pt x="573097" y="2302662"/>
                    </a:cubicBezTo>
                    <a:cubicBezTo>
                      <a:pt x="779581" y="2730362"/>
                      <a:pt x="824704" y="3254015"/>
                      <a:pt x="1256646" y="3364546"/>
                    </a:cubicBezTo>
                    <a:cubicBezTo>
                      <a:pt x="1603512" y="3453403"/>
                      <a:pt x="2043630" y="3150966"/>
                      <a:pt x="2384788" y="2986674"/>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7" name="Freeform: Shape 36">
                <a:extLst>
                  <a:ext uri="{FF2B5EF4-FFF2-40B4-BE49-F238E27FC236}">
                    <a16:creationId xmlns:a16="http://schemas.microsoft.com/office/drawing/2014/main" id="{754BE9E3-4040-C7C5-12C0-F3A4B8C5A90B}"/>
                  </a:ext>
                </a:extLst>
              </p:cNvPr>
              <p:cNvSpPr/>
              <p:nvPr/>
            </p:nvSpPr>
            <p:spPr>
              <a:xfrm>
                <a:off x="4351228" y="2611075"/>
                <a:ext cx="3424905" cy="3340311"/>
              </a:xfrm>
              <a:custGeom>
                <a:avLst/>
                <a:gdLst>
                  <a:gd name="connsiteX0" fmla="*/ 2379187 w 3424905"/>
                  <a:gd name="connsiteY0" fmla="*/ 2990672 h 3340311"/>
                  <a:gd name="connsiteX1" fmla="*/ 3361317 w 3424905"/>
                  <a:gd name="connsiteY1" fmla="*/ 2118303 h 3340311"/>
                  <a:gd name="connsiteX2" fmla="*/ 3279788 w 3424905"/>
                  <a:gd name="connsiteY2" fmla="*/ 892974 h 3340311"/>
                  <a:gd name="connsiteX3" fmla="*/ 2300975 w 3424905"/>
                  <a:gd name="connsiteY3" fmla="*/ 199707 h 3340311"/>
                  <a:gd name="connsiteX4" fmla="*/ 1126708 w 3424905"/>
                  <a:gd name="connsiteY4" fmla="*/ 66422 h 3340311"/>
                  <a:gd name="connsiteX5" fmla="*/ 12759 w 3424905"/>
                  <a:gd name="connsiteY5" fmla="*/ 1139722 h 3340311"/>
                  <a:gd name="connsiteX6" fmla="*/ 516204 w 3424905"/>
                  <a:gd name="connsiteY6" fmla="*/ 2370449 h 3340311"/>
                  <a:gd name="connsiteX7" fmla="*/ 1241019 w 3424905"/>
                  <a:gd name="connsiteY7" fmla="*/ 3320491 h 3340311"/>
                  <a:gd name="connsiteX8" fmla="*/ 2379265 w 3424905"/>
                  <a:gd name="connsiteY8" fmla="*/ 2990594 h 334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905" h="3340311">
                    <a:moveTo>
                      <a:pt x="2379187" y="2990672"/>
                    </a:moveTo>
                    <a:cubicBezTo>
                      <a:pt x="2788222" y="2785113"/>
                      <a:pt x="3249628" y="2538829"/>
                      <a:pt x="3361317" y="2118303"/>
                    </a:cubicBezTo>
                    <a:cubicBezTo>
                      <a:pt x="3457501" y="1755239"/>
                      <a:pt x="3455341" y="1241614"/>
                      <a:pt x="3279788" y="892974"/>
                    </a:cubicBezTo>
                    <a:cubicBezTo>
                      <a:pt x="3072686" y="481781"/>
                      <a:pt x="2724587" y="309389"/>
                      <a:pt x="2300975" y="199707"/>
                    </a:cubicBezTo>
                    <a:cubicBezTo>
                      <a:pt x="1939763" y="106145"/>
                      <a:pt x="1472571" y="-108206"/>
                      <a:pt x="1126708" y="66422"/>
                    </a:cubicBezTo>
                    <a:cubicBezTo>
                      <a:pt x="713895" y="274988"/>
                      <a:pt x="120745" y="713641"/>
                      <a:pt x="12759" y="1139722"/>
                    </a:cubicBezTo>
                    <a:cubicBezTo>
                      <a:pt x="-78411" y="1498619"/>
                      <a:pt x="342964" y="2027286"/>
                      <a:pt x="516204" y="2370449"/>
                    </a:cubicBezTo>
                    <a:cubicBezTo>
                      <a:pt x="724076" y="2782414"/>
                      <a:pt x="816250" y="3211657"/>
                      <a:pt x="1241019" y="3320491"/>
                    </a:cubicBezTo>
                    <a:cubicBezTo>
                      <a:pt x="1599917" y="3412587"/>
                      <a:pt x="2035176" y="3163449"/>
                      <a:pt x="2379265" y="2990594"/>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8" name="Freeform: Shape 37">
                <a:extLst>
                  <a:ext uri="{FF2B5EF4-FFF2-40B4-BE49-F238E27FC236}">
                    <a16:creationId xmlns:a16="http://schemas.microsoft.com/office/drawing/2014/main" id="{D9F29170-E5FA-3711-0727-D1E2B40C015D}"/>
                  </a:ext>
                </a:extLst>
              </p:cNvPr>
              <p:cNvSpPr/>
              <p:nvPr/>
            </p:nvSpPr>
            <p:spPr>
              <a:xfrm>
                <a:off x="4390546" y="2609845"/>
                <a:ext cx="3375801" cy="3303429"/>
              </a:xfrm>
              <a:custGeom>
                <a:avLst/>
                <a:gdLst>
                  <a:gd name="connsiteX0" fmla="*/ 2374347 w 3375801"/>
                  <a:gd name="connsiteY0" fmla="*/ 2996529 h 3303429"/>
                  <a:gd name="connsiteX1" fmla="*/ 3287597 w 3375801"/>
                  <a:gd name="connsiteY1" fmla="*/ 2114518 h 3303429"/>
                  <a:gd name="connsiteX2" fmla="*/ 3251191 w 3375801"/>
                  <a:gd name="connsiteY2" fmla="*/ 876541 h 3303429"/>
                  <a:gd name="connsiteX3" fmla="*/ 2242836 w 3375801"/>
                  <a:gd name="connsiteY3" fmla="*/ 244285 h 3303429"/>
                  <a:gd name="connsiteX4" fmla="*/ 1031700 w 3375801"/>
                  <a:gd name="connsiteY4" fmla="*/ 62946 h 3303429"/>
                  <a:gd name="connsiteX5" fmla="*/ 15710 w 3375801"/>
                  <a:gd name="connsiteY5" fmla="*/ 1157689 h 3303429"/>
                  <a:gd name="connsiteX6" fmla="*/ 459993 w 3375801"/>
                  <a:gd name="connsiteY6" fmla="*/ 2440249 h 3303429"/>
                  <a:gd name="connsiteX7" fmla="*/ 1226074 w 3375801"/>
                  <a:gd name="connsiteY7" fmla="*/ 3278449 h 3303429"/>
                  <a:gd name="connsiteX8" fmla="*/ 2374347 w 3375801"/>
                  <a:gd name="connsiteY8" fmla="*/ 2996529 h 33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5801" h="3303429">
                    <a:moveTo>
                      <a:pt x="2374347" y="2996529"/>
                    </a:moveTo>
                    <a:cubicBezTo>
                      <a:pt x="2768881" y="2789891"/>
                      <a:pt x="3177760" y="2529029"/>
                      <a:pt x="3287597" y="2114518"/>
                    </a:cubicBezTo>
                    <a:cubicBezTo>
                      <a:pt x="3386712" y="1739423"/>
                      <a:pt x="3435692" y="1227571"/>
                      <a:pt x="3251191" y="876541"/>
                    </a:cubicBezTo>
                    <a:cubicBezTo>
                      <a:pt x="3043087" y="480619"/>
                      <a:pt x="2659584" y="352193"/>
                      <a:pt x="2242836" y="244285"/>
                    </a:cubicBezTo>
                    <a:cubicBezTo>
                      <a:pt x="1869052" y="147483"/>
                      <a:pt x="1380494" y="-121092"/>
                      <a:pt x="1031700" y="62946"/>
                    </a:cubicBezTo>
                    <a:cubicBezTo>
                      <a:pt x="634776" y="272438"/>
                      <a:pt x="121999" y="739090"/>
                      <a:pt x="15710" y="1157689"/>
                    </a:cubicBezTo>
                    <a:cubicBezTo>
                      <a:pt x="-78932" y="1529236"/>
                      <a:pt x="277421" y="2093847"/>
                      <a:pt x="459993" y="2440249"/>
                    </a:cubicBezTo>
                    <a:cubicBezTo>
                      <a:pt x="668869" y="2836556"/>
                      <a:pt x="808402" y="3171312"/>
                      <a:pt x="1226074" y="3278449"/>
                    </a:cubicBezTo>
                    <a:cubicBezTo>
                      <a:pt x="1597005" y="3373785"/>
                      <a:pt x="2027559" y="3178176"/>
                      <a:pt x="2374347" y="2996529"/>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 name="Freeform: Shape 38">
                <a:extLst>
                  <a:ext uri="{FF2B5EF4-FFF2-40B4-BE49-F238E27FC236}">
                    <a16:creationId xmlns:a16="http://schemas.microsoft.com/office/drawing/2014/main" id="{221A32BC-7B6C-181F-3B2C-2DDC75332FE9}"/>
                  </a:ext>
                </a:extLst>
              </p:cNvPr>
              <p:cNvSpPr/>
              <p:nvPr/>
            </p:nvSpPr>
            <p:spPr>
              <a:xfrm>
                <a:off x="4428860" y="2607348"/>
                <a:ext cx="3333638" cy="3269772"/>
              </a:xfrm>
              <a:custGeom>
                <a:avLst/>
                <a:gdLst>
                  <a:gd name="connsiteX0" fmla="*/ 2370512 w 3333638"/>
                  <a:gd name="connsiteY0" fmla="*/ 3003654 h 3269772"/>
                  <a:gd name="connsiteX1" fmla="*/ 3214806 w 3333638"/>
                  <a:gd name="connsiteY1" fmla="*/ 2112002 h 3269772"/>
                  <a:gd name="connsiteX2" fmla="*/ 3223522 w 3333638"/>
                  <a:gd name="connsiteY2" fmla="*/ 861297 h 3269772"/>
                  <a:gd name="connsiteX3" fmla="*/ 2185625 w 3333638"/>
                  <a:gd name="connsiteY3" fmla="*/ 290053 h 3269772"/>
                  <a:gd name="connsiteX4" fmla="*/ 937697 w 3333638"/>
                  <a:gd name="connsiteY4" fmla="*/ 60738 h 3269772"/>
                  <a:gd name="connsiteX5" fmla="*/ 19665 w 3333638"/>
                  <a:gd name="connsiteY5" fmla="*/ 1176924 h 3269772"/>
                  <a:gd name="connsiteX6" fmla="*/ 404865 w 3333638"/>
                  <a:gd name="connsiteY6" fmla="*/ 2511240 h 3269772"/>
                  <a:gd name="connsiteX7" fmla="*/ 1212212 w 3333638"/>
                  <a:gd name="connsiteY7" fmla="*/ 3237597 h 3269772"/>
                  <a:gd name="connsiteX8" fmla="*/ 2370512 w 3333638"/>
                  <a:gd name="connsiteY8" fmla="*/ 3003654 h 32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638" h="3269772">
                    <a:moveTo>
                      <a:pt x="2370512" y="3003654"/>
                    </a:moveTo>
                    <a:cubicBezTo>
                      <a:pt x="2750699" y="2796245"/>
                      <a:pt x="3106897" y="2520419"/>
                      <a:pt x="3214806" y="2112002"/>
                    </a:cubicBezTo>
                    <a:cubicBezTo>
                      <a:pt x="3316775" y="1724873"/>
                      <a:pt x="3417279" y="1214719"/>
                      <a:pt x="3223522" y="861297"/>
                    </a:cubicBezTo>
                    <a:cubicBezTo>
                      <a:pt x="3014800" y="480494"/>
                      <a:pt x="2595585" y="396265"/>
                      <a:pt x="2185625" y="290053"/>
                    </a:cubicBezTo>
                    <a:cubicBezTo>
                      <a:pt x="1799191" y="189935"/>
                      <a:pt x="1289268" y="-133019"/>
                      <a:pt x="937697" y="60738"/>
                    </a:cubicBezTo>
                    <a:cubicBezTo>
                      <a:pt x="556508" y="270770"/>
                      <a:pt x="124334" y="765730"/>
                      <a:pt x="19665" y="1176924"/>
                    </a:cubicBezTo>
                    <a:cubicBezTo>
                      <a:pt x="-78448" y="1561121"/>
                      <a:pt x="212651" y="2161829"/>
                      <a:pt x="404865" y="2511240"/>
                    </a:cubicBezTo>
                    <a:cubicBezTo>
                      <a:pt x="614357" y="2892120"/>
                      <a:pt x="801635" y="3132157"/>
                      <a:pt x="1212212" y="3237597"/>
                    </a:cubicBezTo>
                    <a:cubicBezTo>
                      <a:pt x="1595175" y="3336095"/>
                      <a:pt x="2021102" y="3194326"/>
                      <a:pt x="2370512" y="3003654"/>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0" name="Freeform: Shape 39">
                <a:extLst>
                  <a:ext uri="{FF2B5EF4-FFF2-40B4-BE49-F238E27FC236}">
                    <a16:creationId xmlns:a16="http://schemas.microsoft.com/office/drawing/2014/main" id="{A4D673AF-CF01-4E8D-CEDF-B2432548DD8A}"/>
                  </a:ext>
                </a:extLst>
              </p:cNvPr>
              <p:cNvSpPr/>
              <p:nvPr/>
            </p:nvSpPr>
            <p:spPr>
              <a:xfrm>
                <a:off x="4465597" y="2604029"/>
                <a:ext cx="3297610" cy="3240257"/>
              </a:xfrm>
              <a:custGeom>
                <a:avLst/>
                <a:gdLst>
                  <a:gd name="connsiteX0" fmla="*/ 2368253 w 3297610"/>
                  <a:gd name="connsiteY0" fmla="*/ 3011601 h 3240257"/>
                  <a:gd name="connsiteX1" fmla="*/ 3143667 w 3297610"/>
                  <a:gd name="connsiteY1" fmla="*/ 2110307 h 3240257"/>
                  <a:gd name="connsiteX2" fmla="*/ 3197583 w 3297610"/>
                  <a:gd name="connsiteY2" fmla="*/ 846953 h 3240257"/>
                  <a:gd name="connsiteX3" fmla="*/ 2130145 w 3297610"/>
                  <a:gd name="connsiteY3" fmla="*/ 336721 h 3240257"/>
                  <a:gd name="connsiteX4" fmla="*/ 845347 w 3297610"/>
                  <a:gd name="connsiteY4" fmla="*/ 59352 h 3240257"/>
                  <a:gd name="connsiteX5" fmla="*/ 25197 w 3297610"/>
                  <a:gd name="connsiteY5" fmla="*/ 1196981 h 3240257"/>
                  <a:gd name="connsiteX6" fmla="*/ 351236 w 3297610"/>
                  <a:gd name="connsiteY6" fmla="*/ 2583130 h 3240257"/>
                  <a:gd name="connsiteX7" fmla="*/ 1199772 w 3297610"/>
                  <a:gd name="connsiteY7" fmla="*/ 3197645 h 3240257"/>
                  <a:gd name="connsiteX8" fmla="*/ 2368176 w 3297610"/>
                  <a:gd name="connsiteY8" fmla="*/ 3011756 h 324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610" h="3240257">
                    <a:moveTo>
                      <a:pt x="2368253" y="3011601"/>
                    </a:moveTo>
                    <a:cubicBezTo>
                      <a:pt x="2734325" y="2803729"/>
                      <a:pt x="3037610" y="2512708"/>
                      <a:pt x="3143667" y="2110307"/>
                    </a:cubicBezTo>
                    <a:cubicBezTo>
                      <a:pt x="3248491" y="1711146"/>
                      <a:pt x="3400750" y="1202611"/>
                      <a:pt x="3197583" y="846953"/>
                    </a:cubicBezTo>
                    <a:cubicBezTo>
                      <a:pt x="2988554" y="481113"/>
                      <a:pt x="2533317" y="441159"/>
                      <a:pt x="2130145" y="336721"/>
                    </a:cubicBezTo>
                    <a:cubicBezTo>
                      <a:pt x="1731138" y="233364"/>
                      <a:pt x="1199617" y="-144355"/>
                      <a:pt x="845347" y="59352"/>
                    </a:cubicBezTo>
                    <a:cubicBezTo>
                      <a:pt x="479739" y="269539"/>
                      <a:pt x="128246" y="793269"/>
                      <a:pt x="25197" y="1196981"/>
                    </a:cubicBezTo>
                    <a:cubicBezTo>
                      <a:pt x="-76464" y="1593828"/>
                      <a:pt x="149149" y="2230788"/>
                      <a:pt x="351236" y="2583130"/>
                    </a:cubicBezTo>
                    <a:cubicBezTo>
                      <a:pt x="560960" y="2948739"/>
                      <a:pt x="796368" y="3093902"/>
                      <a:pt x="1199772" y="3197645"/>
                    </a:cubicBezTo>
                    <a:cubicBezTo>
                      <a:pt x="1594768" y="3299383"/>
                      <a:pt x="2016143" y="3211683"/>
                      <a:pt x="2368176" y="3011756"/>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1" name="Freeform: Shape 40">
                <a:extLst>
                  <a:ext uri="{FF2B5EF4-FFF2-40B4-BE49-F238E27FC236}">
                    <a16:creationId xmlns:a16="http://schemas.microsoft.com/office/drawing/2014/main" id="{0109AA28-52FB-1C4A-1F3A-6892D7517E60}"/>
                  </a:ext>
                </a:extLst>
              </p:cNvPr>
              <p:cNvSpPr/>
              <p:nvPr/>
            </p:nvSpPr>
            <p:spPr>
              <a:xfrm>
                <a:off x="4499869" y="2600116"/>
                <a:ext cx="3267148" cy="3216006"/>
              </a:xfrm>
              <a:custGeom>
                <a:avLst/>
                <a:gdLst>
                  <a:gd name="connsiteX0" fmla="*/ 2368459 w 3267148"/>
                  <a:gd name="connsiteY0" fmla="*/ 3020220 h 3216006"/>
                  <a:gd name="connsiteX1" fmla="*/ 3074994 w 3267148"/>
                  <a:gd name="connsiteY1" fmla="*/ 2109207 h 3216006"/>
                  <a:gd name="connsiteX2" fmla="*/ 3174032 w 3267148"/>
                  <a:gd name="connsiteY2" fmla="*/ 833203 h 3216006"/>
                  <a:gd name="connsiteX3" fmla="*/ 2077052 w 3267148"/>
                  <a:gd name="connsiteY3" fmla="*/ 384060 h 3216006"/>
                  <a:gd name="connsiteX4" fmla="*/ 755385 w 3267148"/>
                  <a:gd name="connsiteY4" fmla="*/ 58637 h 3216006"/>
                  <a:gd name="connsiteX5" fmla="*/ 33193 w 3267148"/>
                  <a:gd name="connsiteY5" fmla="*/ 1217631 h 3216006"/>
                  <a:gd name="connsiteX6" fmla="*/ 300072 w 3267148"/>
                  <a:gd name="connsiteY6" fmla="*/ 2655537 h 3216006"/>
                  <a:gd name="connsiteX7" fmla="*/ 1189873 w 3267148"/>
                  <a:gd name="connsiteY7" fmla="*/ 3158209 h 3216006"/>
                  <a:gd name="connsiteX8" fmla="*/ 2368305 w 3267148"/>
                  <a:gd name="connsiteY8" fmla="*/ 3020297 h 321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7148" h="3216006">
                    <a:moveTo>
                      <a:pt x="2368459" y="3020220"/>
                    </a:moveTo>
                    <a:cubicBezTo>
                      <a:pt x="2720493" y="2812193"/>
                      <a:pt x="2970787" y="2505668"/>
                      <a:pt x="3074994" y="2109207"/>
                    </a:cubicBezTo>
                    <a:cubicBezTo>
                      <a:pt x="3182748" y="1698013"/>
                      <a:pt x="3386995" y="1190866"/>
                      <a:pt x="3174032" y="833203"/>
                    </a:cubicBezTo>
                    <a:cubicBezTo>
                      <a:pt x="2965002" y="482095"/>
                      <a:pt x="2473360" y="486646"/>
                      <a:pt x="2077052" y="384060"/>
                    </a:cubicBezTo>
                    <a:cubicBezTo>
                      <a:pt x="1665473" y="277462"/>
                      <a:pt x="1112201" y="-155406"/>
                      <a:pt x="755385" y="58637"/>
                    </a:cubicBezTo>
                    <a:cubicBezTo>
                      <a:pt x="405203" y="268669"/>
                      <a:pt x="134545" y="821401"/>
                      <a:pt x="33193" y="1217631"/>
                    </a:cubicBezTo>
                    <a:cubicBezTo>
                      <a:pt x="-71939" y="1627205"/>
                      <a:pt x="87803" y="2300495"/>
                      <a:pt x="300072" y="2655537"/>
                    </a:cubicBezTo>
                    <a:cubicBezTo>
                      <a:pt x="509718" y="3006104"/>
                      <a:pt x="793566" y="3056163"/>
                      <a:pt x="1189873" y="3158209"/>
                    </a:cubicBezTo>
                    <a:cubicBezTo>
                      <a:pt x="1596979" y="3263187"/>
                      <a:pt x="2013881" y="3229711"/>
                      <a:pt x="2368305" y="3020297"/>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2" name="Freeform: Shape 41">
                <a:extLst>
                  <a:ext uri="{FF2B5EF4-FFF2-40B4-BE49-F238E27FC236}">
                    <a16:creationId xmlns:a16="http://schemas.microsoft.com/office/drawing/2014/main" id="{169C5F99-C253-9A18-0572-950F8F2D9A33}"/>
                  </a:ext>
                </a:extLst>
              </p:cNvPr>
              <p:cNvSpPr/>
              <p:nvPr/>
            </p:nvSpPr>
            <p:spPr>
              <a:xfrm>
                <a:off x="4530202" y="2595585"/>
                <a:ext cx="3242767" cy="3198539"/>
              </a:xfrm>
              <a:custGeom>
                <a:avLst/>
                <a:gdLst>
                  <a:gd name="connsiteX0" fmla="*/ 2372604 w 3242767"/>
                  <a:gd name="connsiteY0" fmla="*/ 3029379 h 3198539"/>
                  <a:gd name="connsiteX1" fmla="*/ 3010259 w 3242767"/>
                  <a:gd name="connsiteY1" fmla="*/ 2108724 h 3198539"/>
                  <a:gd name="connsiteX2" fmla="*/ 3154497 w 3242767"/>
                  <a:gd name="connsiteY2" fmla="*/ 819993 h 3198539"/>
                  <a:gd name="connsiteX3" fmla="*/ 2027976 w 3242767"/>
                  <a:gd name="connsiteY3" fmla="*/ 431862 h 3198539"/>
                  <a:gd name="connsiteX4" fmla="*/ 669516 w 3242767"/>
                  <a:gd name="connsiteY4" fmla="*/ 58386 h 3198539"/>
                  <a:gd name="connsiteX5" fmla="*/ 45282 w 3242767"/>
                  <a:gd name="connsiteY5" fmla="*/ 1238823 h 3198539"/>
                  <a:gd name="connsiteX6" fmla="*/ 253078 w 3242767"/>
                  <a:gd name="connsiteY6" fmla="*/ 2728484 h 3198539"/>
                  <a:gd name="connsiteX7" fmla="*/ 1184145 w 3242767"/>
                  <a:gd name="connsiteY7" fmla="*/ 3119315 h 3198539"/>
                  <a:gd name="connsiteX8" fmla="*/ 2372681 w 3242767"/>
                  <a:gd name="connsiteY8" fmla="*/ 3029379 h 31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767" h="3198539">
                    <a:moveTo>
                      <a:pt x="2372604" y="3029379"/>
                    </a:moveTo>
                    <a:cubicBezTo>
                      <a:pt x="2710831" y="2821429"/>
                      <a:pt x="2907904" y="2499092"/>
                      <a:pt x="3010259" y="2108724"/>
                    </a:cubicBezTo>
                    <a:cubicBezTo>
                      <a:pt x="3120867" y="1685498"/>
                      <a:pt x="3377488" y="1179585"/>
                      <a:pt x="3154497" y="819993"/>
                    </a:cubicBezTo>
                    <a:cubicBezTo>
                      <a:pt x="2945776" y="483464"/>
                      <a:pt x="2417495" y="532752"/>
                      <a:pt x="2027976" y="431862"/>
                    </a:cubicBezTo>
                    <a:cubicBezTo>
                      <a:pt x="1603746" y="321948"/>
                      <a:pt x="1028569" y="-166224"/>
                      <a:pt x="669516" y="58386"/>
                    </a:cubicBezTo>
                    <a:cubicBezTo>
                      <a:pt x="334530" y="267878"/>
                      <a:pt x="144938" y="850075"/>
                      <a:pt x="45282" y="1238823"/>
                    </a:cubicBezTo>
                    <a:cubicBezTo>
                      <a:pt x="-63320" y="1661047"/>
                      <a:pt x="30241" y="2370898"/>
                      <a:pt x="253078" y="2728484"/>
                    </a:cubicBezTo>
                    <a:cubicBezTo>
                      <a:pt x="462261" y="3064165"/>
                      <a:pt x="795011" y="3018966"/>
                      <a:pt x="1184145" y="3119315"/>
                    </a:cubicBezTo>
                    <a:cubicBezTo>
                      <a:pt x="1603283" y="3227532"/>
                      <a:pt x="2015943" y="3248666"/>
                      <a:pt x="2372681" y="3029379"/>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3" name="Freeform: Shape 42">
                <a:extLst>
                  <a:ext uri="{FF2B5EF4-FFF2-40B4-BE49-F238E27FC236}">
                    <a16:creationId xmlns:a16="http://schemas.microsoft.com/office/drawing/2014/main" id="{DD1278C2-2D47-2BA1-8E5F-43AF4DE67877}"/>
                  </a:ext>
                </a:extLst>
              </p:cNvPr>
              <p:cNvSpPr/>
              <p:nvPr/>
            </p:nvSpPr>
            <p:spPr>
              <a:xfrm>
                <a:off x="4553971" y="2590726"/>
                <a:ext cx="3226504" cy="3187950"/>
              </a:xfrm>
              <a:custGeom>
                <a:avLst/>
                <a:gdLst>
                  <a:gd name="connsiteX0" fmla="*/ 2383391 w 3226504"/>
                  <a:gd name="connsiteY0" fmla="*/ 3038865 h 3187950"/>
                  <a:gd name="connsiteX1" fmla="*/ 2952166 w 3226504"/>
                  <a:gd name="connsiteY1" fmla="*/ 2108570 h 3187950"/>
                  <a:gd name="connsiteX2" fmla="*/ 3141527 w 3226504"/>
                  <a:gd name="connsiteY2" fmla="*/ 807189 h 3187950"/>
                  <a:gd name="connsiteX3" fmla="*/ 1985463 w 3226504"/>
                  <a:gd name="connsiteY3" fmla="*/ 480070 h 3187950"/>
                  <a:gd name="connsiteX4" fmla="*/ 590135 w 3226504"/>
                  <a:gd name="connsiteY4" fmla="*/ 58540 h 3187950"/>
                  <a:gd name="connsiteX5" fmla="*/ 63859 w 3226504"/>
                  <a:gd name="connsiteY5" fmla="*/ 1260420 h 3187950"/>
                  <a:gd name="connsiteX6" fmla="*/ 212494 w 3226504"/>
                  <a:gd name="connsiteY6" fmla="*/ 2801914 h 3187950"/>
                  <a:gd name="connsiteX7" fmla="*/ 1184827 w 3226504"/>
                  <a:gd name="connsiteY7" fmla="*/ 3080825 h 3187950"/>
                  <a:gd name="connsiteX8" fmla="*/ 2383391 w 3226504"/>
                  <a:gd name="connsiteY8" fmla="*/ 3038865 h 31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6504" h="3187950">
                    <a:moveTo>
                      <a:pt x="2383391" y="3038865"/>
                    </a:moveTo>
                    <a:cubicBezTo>
                      <a:pt x="2707964" y="2831302"/>
                      <a:pt x="2851740" y="2492921"/>
                      <a:pt x="2952166" y="2108570"/>
                    </a:cubicBezTo>
                    <a:cubicBezTo>
                      <a:pt x="3065629" y="1673310"/>
                      <a:pt x="3374930" y="1168401"/>
                      <a:pt x="3141527" y="807189"/>
                    </a:cubicBezTo>
                    <a:cubicBezTo>
                      <a:pt x="2933423" y="485083"/>
                      <a:pt x="2368118" y="579185"/>
                      <a:pt x="1985463" y="480070"/>
                    </a:cubicBezTo>
                    <a:cubicBezTo>
                      <a:pt x="1548662" y="366916"/>
                      <a:pt x="951347" y="-177023"/>
                      <a:pt x="590135" y="58540"/>
                    </a:cubicBezTo>
                    <a:cubicBezTo>
                      <a:pt x="270112" y="267261"/>
                      <a:pt x="161818" y="879077"/>
                      <a:pt x="63859" y="1260420"/>
                    </a:cubicBezTo>
                    <a:cubicBezTo>
                      <a:pt x="-48214" y="1695293"/>
                      <a:pt x="-21218" y="2442014"/>
                      <a:pt x="212494" y="2801914"/>
                    </a:cubicBezTo>
                    <a:cubicBezTo>
                      <a:pt x="420983" y="3122940"/>
                      <a:pt x="802790" y="2982250"/>
                      <a:pt x="1184827" y="3080825"/>
                    </a:cubicBezTo>
                    <a:cubicBezTo>
                      <a:pt x="1615998" y="3192205"/>
                      <a:pt x="2024647" y="3268258"/>
                      <a:pt x="2383391" y="3038865"/>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4" name="Freeform: Shape 43">
                <a:extLst>
                  <a:ext uri="{FF2B5EF4-FFF2-40B4-BE49-F238E27FC236}">
                    <a16:creationId xmlns:a16="http://schemas.microsoft.com/office/drawing/2014/main" id="{FB8ABF60-3765-5EFE-1407-482A53E7DFAE}"/>
                  </a:ext>
                </a:extLst>
              </p:cNvPr>
              <p:cNvSpPr/>
              <p:nvPr/>
            </p:nvSpPr>
            <p:spPr>
              <a:xfrm>
                <a:off x="4568996" y="2585529"/>
                <a:ext cx="3220062" cy="3183237"/>
              </a:xfrm>
              <a:custGeom>
                <a:avLst/>
                <a:gdLst>
                  <a:gd name="connsiteX0" fmla="*/ 2402845 w 3220062"/>
                  <a:gd name="connsiteY0" fmla="*/ 3048690 h 3183237"/>
                  <a:gd name="connsiteX1" fmla="*/ 2902741 w 3220062"/>
                  <a:gd name="connsiteY1" fmla="*/ 2108752 h 3183237"/>
                  <a:gd name="connsiteX2" fmla="*/ 3137301 w 3220062"/>
                  <a:gd name="connsiteY2" fmla="*/ 794722 h 3183237"/>
                  <a:gd name="connsiteX3" fmla="*/ 1951696 w 3220062"/>
                  <a:gd name="connsiteY3" fmla="*/ 528615 h 3183237"/>
                  <a:gd name="connsiteX4" fmla="*/ 519498 w 3220062"/>
                  <a:gd name="connsiteY4" fmla="*/ 59031 h 3183237"/>
                  <a:gd name="connsiteX5" fmla="*/ 91104 w 3220062"/>
                  <a:gd name="connsiteY5" fmla="*/ 1282277 h 3183237"/>
                  <a:gd name="connsiteX6" fmla="*/ 180577 w 3220062"/>
                  <a:gd name="connsiteY6" fmla="*/ 2875527 h 3183237"/>
                  <a:gd name="connsiteX7" fmla="*/ 1194100 w 3220062"/>
                  <a:gd name="connsiteY7" fmla="*/ 3042597 h 3183237"/>
                  <a:gd name="connsiteX8" fmla="*/ 2402690 w 3220062"/>
                  <a:gd name="connsiteY8" fmla="*/ 3048690 h 31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062" h="3183237">
                    <a:moveTo>
                      <a:pt x="2402845" y="3048690"/>
                    </a:moveTo>
                    <a:cubicBezTo>
                      <a:pt x="2713920" y="2841743"/>
                      <a:pt x="2804166" y="2487088"/>
                      <a:pt x="2902741" y="2108752"/>
                    </a:cubicBezTo>
                    <a:cubicBezTo>
                      <a:pt x="3019057" y="1661538"/>
                      <a:pt x="3381426" y="1157322"/>
                      <a:pt x="3137301" y="794722"/>
                    </a:cubicBezTo>
                    <a:cubicBezTo>
                      <a:pt x="2930046" y="486809"/>
                      <a:pt x="2327563" y="626033"/>
                      <a:pt x="1951696" y="528615"/>
                    </a:cubicBezTo>
                    <a:cubicBezTo>
                      <a:pt x="1502322" y="412221"/>
                      <a:pt x="882484" y="-187870"/>
                      <a:pt x="519498" y="59031"/>
                    </a:cubicBezTo>
                    <a:cubicBezTo>
                      <a:pt x="214284" y="266672"/>
                      <a:pt x="187442" y="908415"/>
                      <a:pt x="91104" y="1282277"/>
                    </a:cubicBezTo>
                    <a:cubicBezTo>
                      <a:pt x="-24441" y="1729877"/>
                      <a:pt x="-64396" y="2513621"/>
                      <a:pt x="180577" y="2875527"/>
                    </a:cubicBezTo>
                    <a:cubicBezTo>
                      <a:pt x="388064" y="3182052"/>
                      <a:pt x="819235" y="2945718"/>
                      <a:pt x="1194100" y="3042597"/>
                    </a:cubicBezTo>
                    <a:cubicBezTo>
                      <a:pt x="1637304" y="3157215"/>
                      <a:pt x="2042173" y="3288495"/>
                      <a:pt x="2402690" y="3048690"/>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5" name="Freeform: Shape 44">
                <a:extLst>
                  <a:ext uri="{FF2B5EF4-FFF2-40B4-BE49-F238E27FC236}">
                    <a16:creationId xmlns:a16="http://schemas.microsoft.com/office/drawing/2014/main" id="{F1E1A1E9-8B5C-B117-6617-DD3239A2A8BB}"/>
                  </a:ext>
                </a:extLst>
              </p:cNvPr>
              <p:cNvSpPr/>
              <p:nvPr/>
            </p:nvSpPr>
            <p:spPr>
              <a:xfrm>
                <a:off x="4575239" y="2579941"/>
                <a:ext cx="3223194" cy="3183120"/>
              </a:xfrm>
              <a:custGeom>
                <a:avLst/>
                <a:gdLst>
                  <a:gd name="connsiteX0" fmla="*/ 2431079 w 3223194"/>
                  <a:gd name="connsiteY0" fmla="*/ 3058906 h 3183120"/>
                  <a:gd name="connsiteX1" fmla="*/ 2862096 w 3223194"/>
                  <a:gd name="connsiteY1" fmla="*/ 2109327 h 3183120"/>
                  <a:gd name="connsiteX2" fmla="*/ 3141779 w 3223194"/>
                  <a:gd name="connsiteY2" fmla="*/ 782570 h 3183120"/>
                  <a:gd name="connsiteX3" fmla="*/ 1926632 w 3223194"/>
                  <a:gd name="connsiteY3" fmla="*/ 577475 h 3183120"/>
                  <a:gd name="connsiteX4" fmla="*/ 457565 w 3223194"/>
                  <a:gd name="connsiteY4" fmla="*/ 59838 h 3183120"/>
                  <a:gd name="connsiteX5" fmla="*/ 127129 w 3223194"/>
                  <a:gd name="connsiteY5" fmla="*/ 1304526 h 3183120"/>
                  <a:gd name="connsiteX6" fmla="*/ 157519 w 3223194"/>
                  <a:gd name="connsiteY6" fmla="*/ 2949610 h 3183120"/>
                  <a:gd name="connsiteX7" fmla="*/ 1212307 w 3223194"/>
                  <a:gd name="connsiteY7" fmla="*/ 3004836 h 3183120"/>
                  <a:gd name="connsiteX8" fmla="*/ 2431002 w 3223194"/>
                  <a:gd name="connsiteY8" fmla="*/ 3058906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3194" h="3183120">
                    <a:moveTo>
                      <a:pt x="2431079" y="3058906"/>
                    </a:moveTo>
                    <a:cubicBezTo>
                      <a:pt x="2728888" y="2852731"/>
                      <a:pt x="2765372" y="2481646"/>
                      <a:pt x="2862096" y="2109327"/>
                    </a:cubicBezTo>
                    <a:cubicBezTo>
                      <a:pt x="2981343" y="1650080"/>
                      <a:pt x="3397011" y="1146327"/>
                      <a:pt x="3141779" y="782570"/>
                    </a:cubicBezTo>
                    <a:cubicBezTo>
                      <a:pt x="2935526" y="488695"/>
                      <a:pt x="2295712" y="673119"/>
                      <a:pt x="1926632" y="577475"/>
                    </a:cubicBezTo>
                    <a:cubicBezTo>
                      <a:pt x="1464608" y="457765"/>
                      <a:pt x="822016" y="-198865"/>
                      <a:pt x="457565" y="59838"/>
                    </a:cubicBezTo>
                    <a:cubicBezTo>
                      <a:pt x="166852" y="266168"/>
                      <a:pt x="221848" y="938146"/>
                      <a:pt x="127129" y="1304526"/>
                    </a:cubicBezTo>
                    <a:cubicBezTo>
                      <a:pt x="8113" y="1764776"/>
                      <a:pt x="-99178" y="2585930"/>
                      <a:pt x="157519" y="2949610"/>
                    </a:cubicBezTo>
                    <a:cubicBezTo>
                      <a:pt x="363849" y="3241942"/>
                      <a:pt x="844539" y="2909655"/>
                      <a:pt x="1212307" y="3004836"/>
                    </a:cubicBezTo>
                    <a:cubicBezTo>
                      <a:pt x="1667544" y="3122695"/>
                      <a:pt x="2068942" y="3309510"/>
                      <a:pt x="2431002" y="3058906"/>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6" name="Freeform: Shape 45">
                <a:extLst>
                  <a:ext uri="{FF2B5EF4-FFF2-40B4-BE49-F238E27FC236}">
                    <a16:creationId xmlns:a16="http://schemas.microsoft.com/office/drawing/2014/main" id="{885C6BD8-C573-20CE-DDE3-5DC611090616}"/>
                  </a:ext>
                </a:extLst>
              </p:cNvPr>
              <p:cNvSpPr/>
              <p:nvPr/>
            </p:nvSpPr>
            <p:spPr>
              <a:xfrm>
                <a:off x="4574616" y="2574268"/>
                <a:ext cx="3233910" cy="3186151"/>
              </a:xfrm>
              <a:custGeom>
                <a:avLst/>
                <a:gdLst>
                  <a:gd name="connsiteX0" fmla="*/ 2828318 w 3233910"/>
                  <a:gd name="connsiteY0" fmla="*/ 2109987 h 3186151"/>
                  <a:gd name="connsiteX1" fmla="*/ 3153201 w 3233910"/>
                  <a:gd name="connsiteY1" fmla="*/ 770580 h 3186151"/>
                  <a:gd name="connsiteX2" fmla="*/ 1908512 w 3233910"/>
                  <a:gd name="connsiteY2" fmla="*/ 626573 h 3186151"/>
                  <a:gd name="connsiteX3" fmla="*/ 402652 w 3233910"/>
                  <a:gd name="connsiteY3" fmla="*/ 60883 h 3186151"/>
                  <a:gd name="connsiteX4" fmla="*/ 170175 w 3233910"/>
                  <a:gd name="connsiteY4" fmla="*/ 1327014 h 3186151"/>
                  <a:gd name="connsiteX5" fmla="*/ 141404 w 3233910"/>
                  <a:gd name="connsiteY5" fmla="*/ 3023854 h 3186151"/>
                  <a:gd name="connsiteX6" fmla="*/ 1237458 w 3233910"/>
                  <a:gd name="connsiteY6" fmla="*/ 2967238 h 3186151"/>
                  <a:gd name="connsiteX7" fmla="*/ 2466180 w 3233910"/>
                  <a:gd name="connsiteY7" fmla="*/ 3069285 h 3186151"/>
                  <a:gd name="connsiteX8" fmla="*/ 2828318 w 3233910"/>
                  <a:gd name="connsiteY8" fmla="*/ 2110064 h 318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910" h="3186151">
                    <a:moveTo>
                      <a:pt x="2828318" y="2109987"/>
                    </a:moveTo>
                    <a:cubicBezTo>
                      <a:pt x="2950419" y="1638707"/>
                      <a:pt x="3419925" y="1135031"/>
                      <a:pt x="3153201" y="770580"/>
                    </a:cubicBezTo>
                    <a:cubicBezTo>
                      <a:pt x="2948182" y="490434"/>
                      <a:pt x="2270727" y="720366"/>
                      <a:pt x="1908512" y="626573"/>
                    </a:cubicBezTo>
                    <a:cubicBezTo>
                      <a:pt x="1433915" y="503624"/>
                      <a:pt x="768029" y="-210007"/>
                      <a:pt x="402652" y="60883"/>
                    </a:cubicBezTo>
                    <a:cubicBezTo>
                      <a:pt x="126286" y="265747"/>
                      <a:pt x="263197" y="968039"/>
                      <a:pt x="170175" y="1327014"/>
                    </a:cubicBezTo>
                    <a:cubicBezTo>
                      <a:pt x="47611" y="1799914"/>
                      <a:pt x="-127326" y="2658939"/>
                      <a:pt x="141404" y="3023854"/>
                    </a:cubicBezTo>
                    <a:cubicBezTo>
                      <a:pt x="346345" y="3302147"/>
                      <a:pt x="876786" y="2873831"/>
                      <a:pt x="1237458" y="2967238"/>
                    </a:cubicBezTo>
                    <a:cubicBezTo>
                      <a:pt x="1704727" y="3088336"/>
                      <a:pt x="2102963" y="3331072"/>
                      <a:pt x="2466180" y="3069285"/>
                    </a:cubicBezTo>
                    <a:cubicBezTo>
                      <a:pt x="2750877" y="2864112"/>
                      <a:pt x="2733445" y="2476289"/>
                      <a:pt x="2828318" y="2110064"/>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9" name="Graphic 5">
              <a:extLst>
                <a:ext uri="{FF2B5EF4-FFF2-40B4-BE49-F238E27FC236}">
                  <a16:creationId xmlns:a16="http://schemas.microsoft.com/office/drawing/2014/main" id="{AFCCEC2F-282C-7A90-B20B-95F5C175A055}"/>
                </a:ext>
              </a:extLst>
            </p:cNvPr>
            <p:cNvGrpSpPr/>
            <p:nvPr/>
          </p:nvGrpSpPr>
          <p:grpSpPr>
            <a:xfrm rot="493675">
              <a:off x="-6806102" y="683793"/>
              <a:ext cx="3322106" cy="2161678"/>
              <a:chOff x="3224705" y="2448010"/>
              <a:chExt cx="5745675" cy="3738674"/>
            </a:xfrm>
            <a:noFill/>
          </p:grpSpPr>
          <p:sp>
            <p:nvSpPr>
              <p:cNvPr id="23" name="Freeform: Shape 22">
                <a:extLst>
                  <a:ext uri="{FF2B5EF4-FFF2-40B4-BE49-F238E27FC236}">
                    <a16:creationId xmlns:a16="http://schemas.microsoft.com/office/drawing/2014/main" id="{21EA73C8-454E-3790-8448-6D5AF7696816}"/>
                  </a:ext>
                </a:extLst>
              </p:cNvPr>
              <p:cNvSpPr/>
              <p:nvPr/>
            </p:nvSpPr>
            <p:spPr>
              <a:xfrm>
                <a:off x="3224705" y="2973429"/>
                <a:ext cx="4086746" cy="2988613"/>
              </a:xfrm>
              <a:custGeom>
                <a:avLst/>
                <a:gdLst>
                  <a:gd name="connsiteX0" fmla="*/ 3021857 w 4086746"/>
                  <a:gd name="connsiteY0" fmla="*/ 21082 h 2988613"/>
                  <a:gd name="connsiteX1" fmla="*/ 1949714 w 4086746"/>
                  <a:gd name="connsiteY1" fmla="*/ 140561 h 2988613"/>
                  <a:gd name="connsiteX2" fmla="*/ 17620 w 4086746"/>
                  <a:gd name="connsiteY2" fmla="*/ 326759 h 2988613"/>
                  <a:gd name="connsiteX3" fmla="*/ 1162808 w 4086746"/>
                  <a:gd name="connsiteY3" fmla="*/ 2051134 h 2988613"/>
                  <a:gd name="connsiteX4" fmla="*/ 2164991 w 4086746"/>
                  <a:gd name="connsiteY4" fmla="*/ 2546943 h 2988613"/>
                  <a:gd name="connsiteX5" fmla="*/ 3449172 w 4086746"/>
                  <a:gd name="connsiteY5" fmla="*/ 2922733 h 2988613"/>
                  <a:gd name="connsiteX6" fmla="*/ 3803596 w 4086746"/>
                  <a:gd name="connsiteY6" fmla="*/ 1748620 h 2988613"/>
                  <a:gd name="connsiteX7" fmla="*/ 3997970 w 4086746"/>
                  <a:gd name="connsiteY7" fmla="*/ 855117 h 2988613"/>
                  <a:gd name="connsiteX8" fmla="*/ 3021857 w 4086746"/>
                  <a:gd name="connsiteY8" fmla="*/ 21160 h 29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746" h="2988613">
                    <a:moveTo>
                      <a:pt x="3021857" y="21082"/>
                    </a:moveTo>
                    <a:cubicBezTo>
                      <a:pt x="2524275" y="34658"/>
                      <a:pt x="2338926" y="-88523"/>
                      <a:pt x="1949714" y="140561"/>
                    </a:cubicBezTo>
                    <a:cubicBezTo>
                      <a:pt x="1650594" y="316654"/>
                      <a:pt x="147126" y="-24349"/>
                      <a:pt x="17620" y="326759"/>
                    </a:cubicBezTo>
                    <a:cubicBezTo>
                      <a:pt x="-151995" y="786777"/>
                      <a:pt x="953624" y="1647191"/>
                      <a:pt x="1162808" y="2051134"/>
                    </a:cubicBezTo>
                    <a:cubicBezTo>
                      <a:pt x="1489850" y="2682542"/>
                      <a:pt x="1817123" y="2418671"/>
                      <a:pt x="2164991" y="2546943"/>
                    </a:cubicBezTo>
                    <a:cubicBezTo>
                      <a:pt x="2623313" y="2715940"/>
                      <a:pt x="3059267" y="3153822"/>
                      <a:pt x="3449172" y="2922733"/>
                    </a:cubicBezTo>
                    <a:cubicBezTo>
                      <a:pt x="3746441" y="2746562"/>
                      <a:pt x="3674708" y="2098108"/>
                      <a:pt x="3803596" y="1748620"/>
                    </a:cubicBezTo>
                    <a:cubicBezTo>
                      <a:pt x="3970588" y="1295698"/>
                      <a:pt x="4222272" y="1242631"/>
                      <a:pt x="3997970" y="855117"/>
                    </a:cubicBezTo>
                    <a:cubicBezTo>
                      <a:pt x="3822185" y="551446"/>
                      <a:pt x="3400038" y="10824"/>
                      <a:pt x="3021857" y="21160"/>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4" name="Freeform: Shape 23">
                <a:extLst>
                  <a:ext uri="{FF2B5EF4-FFF2-40B4-BE49-F238E27FC236}">
                    <a16:creationId xmlns:a16="http://schemas.microsoft.com/office/drawing/2014/main" id="{0C270E4F-73EA-36EF-5C51-5794B2CA841A}"/>
                  </a:ext>
                </a:extLst>
              </p:cNvPr>
              <p:cNvSpPr/>
              <p:nvPr/>
            </p:nvSpPr>
            <p:spPr>
              <a:xfrm>
                <a:off x="3285345" y="2945042"/>
                <a:ext cx="4163768" cy="2979360"/>
              </a:xfrm>
              <a:custGeom>
                <a:avLst/>
                <a:gdLst>
                  <a:gd name="connsiteX0" fmla="*/ 3793170 w 4163768"/>
                  <a:gd name="connsiteY0" fmla="*/ 1782639 h 2979360"/>
                  <a:gd name="connsiteX1" fmla="*/ 4094681 w 4163768"/>
                  <a:gd name="connsiteY1" fmla="*/ 868155 h 2979360"/>
                  <a:gd name="connsiteX2" fmla="*/ 2987366 w 4163768"/>
                  <a:gd name="connsiteY2" fmla="*/ 28 h 2979360"/>
                  <a:gd name="connsiteX3" fmla="*/ 1885912 w 4163768"/>
                  <a:gd name="connsiteY3" fmla="*/ 197641 h 2979360"/>
                  <a:gd name="connsiteX4" fmla="*/ 15678 w 4163768"/>
                  <a:gd name="connsiteY4" fmla="*/ 437446 h 2979360"/>
                  <a:gd name="connsiteX5" fmla="*/ 1132404 w 4163768"/>
                  <a:gd name="connsiteY5" fmla="*/ 2066409 h 2979360"/>
                  <a:gd name="connsiteX6" fmla="*/ 2140990 w 4163768"/>
                  <a:gd name="connsiteY6" fmla="*/ 2635648 h 2979360"/>
                  <a:gd name="connsiteX7" fmla="*/ 3375266 w 4163768"/>
                  <a:gd name="connsiteY7" fmla="*/ 2903143 h 2979360"/>
                  <a:gd name="connsiteX8" fmla="*/ 3793247 w 4163768"/>
                  <a:gd name="connsiteY8" fmla="*/ 1782639 h 297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768" h="2979360">
                    <a:moveTo>
                      <a:pt x="3793170" y="1782639"/>
                    </a:moveTo>
                    <a:cubicBezTo>
                      <a:pt x="3948438" y="1338818"/>
                      <a:pt x="4315975" y="1250115"/>
                      <a:pt x="4094681" y="868155"/>
                    </a:cubicBezTo>
                    <a:cubicBezTo>
                      <a:pt x="3912417" y="553917"/>
                      <a:pt x="3371717" y="-4523"/>
                      <a:pt x="2987366" y="28"/>
                    </a:cubicBezTo>
                    <a:cubicBezTo>
                      <a:pt x="2503822" y="5735"/>
                      <a:pt x="2269030" y="-27894"/>
                      <a:pt x="1885912" y="197641"/>
                    </a:cubicBezTo>
                    <a:cubicBezTo>
                      <a:pt x="1575531" y="380291"/>
                      <a:pt x="141019" y="77932"/>
                      <a:pt x="15678" y="437446"/>
                    </a:cubicBezTo>
                    <a:cubicBezTo>
                      <a:pt x="-141132" y="887207"/>
                      <a:pt x="925072" y="1670179"/>
                      <a:pt x="1132404" y="2066409"/>
                    </a:cubicBezTo>
                    <a:cubicBezTo>
                      <a:pt x="1452196" y="2678688"/>
                      <a:pt x="1784560" y="2511310"/>
                      <a:pt x="2140990" y="2635648"/>
                    </a:cubicBezTo>
                    <a:cubicBezTo>
                      <a:pt x="2589439" y="2792072"/>
                      <a:pt x="2991608" y="3130376"/>
                      <a:pt x="3375266" y="2903143"/>
                    </a:cubicBezTo>
                    <a:cubicBezTo>
                      <a:pt x="3683333" y="2720725"/>
                      <a:pt x="3668215" y="2140071"/>
                      <a:pt x="3793247" y="1782639"/>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5" name="Freeform: Shape 24">
                <a:extLst>
                  <a:ext uri="{FF2B5EF4-FFF2-40B4-BE49-F238E27FC236}">
                    <a16:creationId xmlns:a16="http://schemas.microsoft.com/office/drawing/2014/main" id="{709F21C3-9DE7-578C-97FE-7B8CB177731A}"/>
                  </a:ext>
                </a:extLst>
              </p:cNvPr>
              <p:cNvSpPr/>
              <p:nvPr/>
            </p:nvSpPr>
            <p:spPr>
              <a:xfrm>
                <a:off x="3345777" y="2895587"/>
                <a:ext cx="4247432" cy="2996098"/>
              </a:xfrm>
              <a:custGeom>
                <a:avLst/>
                <a:gdLst>
                  <a:gd name="connsiteX0" fmla="*/ 3783028 w 4247432"/>
                  <a:gd name="connsiteY0" fmla="*/ 1837724 h 2996098"/>
                  <a:gd name="connsiteX1" fmla="*/ 4191599 w 4247432"/>
                  <a:gd name="connsiteY1" fmla="*/ 902338 h 2996098"/>
                  <a:gd name="connsiteX2" fmla="*/ 2953081 w 4247432"/>
                  <a:gd name="connsiteY2" fmla="*/ 41 h 2996098"/>
                  <a:gd name="connsiteX3" fmla="*/ 1822318 w 4247432"/>
                  <a:gd name="connsiteY3" fmla="*/ 275790 h 2996098"/>
                  <a:gd name="connsiteX4" fmla="*/ 13867 w 4247432"/>
                  <a:gd name="connsiteY4" fmla="*/ 569202 h 2996098"/>
                  <a:gd name="connsiteX5" fmla="*/ 1102053 w 4247432"/>
                  <a:gd name="connsiteY5" fmla="*/ 2102675 h 2996098"/>
                  <a:gd name="connsiteX6" fmla="*/ 2117041 w 4247432"/>
                  <a:gd name="connsiteY6" fmla="*/ 2745420 h 2996098"/>
                  <a:gd name="connsiteX7" fmla="*/ 3301335 w 4247432"/>
                  <a:gd name="connsiteY7" fmla="*/ 2904699 h 2996098"/>
                  <a:gd name="connsiteX8" fmla="*/ 3782951 w 4247432"/>
                  <a:gd name="connsiteY8" fmla="*/ 1837724 h 29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7432" h="2996098">
                    <a:moveTo>
                      <a:pt x="3783028" y="1837724"/>
                    </a:moveTo>
                    <a:cubicBezTo>
                      <a:pt x="3926880" y="1403159"/>
                      <a:pt x="4410039" y="1278667"/>
                      <a:pt x="4191599" y="902338"/>
                    </a:cubicBezTo>
                    <a:cubicBezTo>
                      <a:pt x="4002856" y="577532"/>
                      <a:pt x="3343681" y="1506"/>
                      <a:pt x="2953081" y="41"/>
                    </a:cubicBezTo>
                    <a:cubicBezTo>
                      <a:pt x="2483575" y="-1733"/>
                      <a:pt x="2199342" y="53802"/>
                      <a:pt x="1822318" y="275790"/>
                    </a:cubicBezTo>
                    <a:cubicBezTo>
                      <a:pt x="1500752" y="465073"/>
                      <a:pt x="134888" y="201125"/>
                      <a:pt x="13867" y="569202"/>
                    </a:cubicBezTo>
                    <a:cubicBezTo>
                      <a:pt x="-130603" y="1008626"/>
                      <a:pt x="896726" y="1714158"/>
                      <a:pt x="1102053" y="2102675"/>
                    </a:cubicBezTo>
                    <a:cubicBezTo>
                      <a:pt x="1414672" y="2695824"/>
                      <a:pt x="1751896" y="2625171"/>
                      <a:pt x="2117041" y="2745420"/>
                    </a:cubicBezTo>
                    <a:cubicBezTo>
                      <a:pt x="2555309" y="2889658"/>
                      <a:pt x="2924002" y="3128075"/>
                      <a:pt x="3301335" y="2904699"/>
                    </a:cubicBezTo>
                    <a:cubicBezTo>
                      <a:pt x="3620201" y="2716033"/>
                      <a:pt x="3661930" y="2203256"/>
                      <a:pt x="3782951" y="183772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 name="Freeform: Shape 25">
                <a:extLst>
                  <a:ext uri="{FF2B5EF4-FFF2-40B4-BE49-F238E27FC236}">
                    <a16:creationId xmlns:a16="http://schemas.microsoft.com/office/drawing/2014/main" id="{1E97E30D-B9D9-6D0A-73E6-17FD72ECBDD2}"/>
                  </a:ext>
                </a:extLst>
              </p:cNvPr>
              <p:cNvSpPr/>
              <p:nvPr/>
            </p:nvSpPr>
            <p:spPr>
              <a:xfrm>
                <a:off x="3406170" y="2845727"/>
                <a:ext cx="4334890" cy="3021757"/>
              </a:xfrm>
              <a:custGeom>
                <a:avLst/>
                <a:gdLst>
                  <a:gd name="connsiteX0" fmla="*/ 3772848 w 4334890"/>
                  <a:gd name="connsiteY0" fmla="*/ 1893214 h 3021757"/>
                  <a:gd name="connsiteX1" fmla="*/ 4288557 w 4334890"/>
                  <a:gd name="connsiteY1" fmla="*/ 936924 h 3021757"/>
                  <a:gd name="connsiteX2" fmla="*/ 2918837 w 4334890"/>
                  <a:gd name="connsiteY2" fmla="*/ 381 h 3021757"/>
                  <a:gd name="connsiteX3" fmla="*/ 1758762 w 4334890"/>
                  <a:gd name="connsiteY3" fmla="*/ 354188 h 3021757"/>
                  <a:gd name="connsiteX4" fmla="*/ 12172 w 4334890"/>
                  <a:gd name="connsiteY4" fmla="*/ 701207 h 3021757"/>
                  <a:gd name="connsiteX5" fmla="*/ 1071897 w 4334890"/>
                  <a:gd name="connsiteY5" fmla="*/ 2139267 h 3021757"/>
                  <a:gd name="connsiteX6" fmla="*/ 2093286 w 4334890"/>
                  <a:gd name="connsiteY6" fmla="*/ 2855443 h 3021757"/>
                  <a:gd name="connsiteX7" fmla="*/ 3227676 w 4334890"/>
                  <a:gd name="connsiteY7" fmla="*/ 2906427 h 3021757"/>
                  <a:gd name="connsiteX8" fmla="*/ 3772926 w 4334890"/>
                  <a:gd name="connsiteY8" fmla="*/ 1893060 h 30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4890" h="3021757">
                    <a:moveTo>
                      <a:pt x="3772848" y="1893214"/>
                    </a:moveTo>
                    <a:cubicBezTo>
                      <a:pt x="3905671" y="1468137"/>
                      <a:pt x="4503989" y="1307701"/>
                      <a:pt x="4288557" y="936924"/>
                    </a:cubicBezTo>
                    <a:cubicBezTo>
                      <a:pt x="4093411" y="601629"/>
                      <a:pt x="3315684" y="8094"/>
                      <a:pt x="2918837" y="381"/>
                    </a:cubicBezTo>
                    <a:cubicBezTo>
                      <a:pt x="2463446" y="-8412"/>
                      <a:pt x="2129770" y="135826"/>
                      <a:pt x="1758762" y="354188"/>
                    </a:cubicBezTo>
                    <a:cubicBezTo>
                      <a:pt x="1425935" y="550027"/>
                      <a:pt x="128642" y="324415"/>
                      <a:pt x="12172" y="701207"/>
                    </a:cubicBezTo>
                    <a:cubicBezTo>
                      <a:pt x="-120342" y="1129987"/>
                      <a:pt x="868421" y="1758386"/>
                      <a:pt x="1071897" y="2139267"/>
                    </a:cubicBezTo>
                    <a:cubicBezTo>
                      <a:pt x="1377265" y="2713288"/>
                      <a:pt x="1719270" y="2739667"/>
                      <a:pt x="2093286" y="2855443"/>
                    </a:cubicBezTo>
                    <a:cubicBezTo>
                      <a:pt x="2521218" y="2987957"/>
                      <a:pt x="2856591" y="3126024"/>
                      <a:pt x="3227676" y="2906427"/>
                    </a:cubicBezTo>
                    <a:cubicBezTo>
                      <a:pt x="3557340" y="2711514"/>
                      <a:pt x="3656147" y="2266690"/>
                      <a:pt x="3772926" y="1893060"/>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 name="Freeform: Shape 26">
                <a:extLst>
                  <a:ext uri="{FF2B5EF4-FFF2-40B4-BE49-F238E27FC236}">
                    <a16:creationId xmlns:a16="http://schemas.microsoft.com/office/drawing/2014/main" id="{4F88BCC6-00E5-5D77-7690-32533ED47BD4}"/>
                  </a:ext>
                </a:extLst>
              </p:cNvPr>
              <p:cNvSpPr/>
              <p:nvPr/>
            </p:nvSpPr>
            <p:spPr>
              <a:xfrm>
                <a:off x="3466359" y="2795931"/>
                <a:ext cx="4425026" cy="3063471"/>
              </a:xfrm>
              <a:custGeom>
                <a:avLst/>
                <a:gdLst>
                  <a:gd name="connsiteX0" fmla="*/ 3762949 w 4425026"/>
                  <a:gd name="connsiteY0" fmla="*/ 1948641 h 3063471"/>
                  <a:gd name="connsiteX1" fmla="*/ 4385718 w 4425026"/>
                  <a:gd name="connsiteY1" fmla="*/ 971448 h 3063471"/>
                  <a:gd name="connsiteX2" fmla="*/ 2884795 w 4425026"/>
                  <a:gd name="connsiteY2" fmla="*/ 735 h 3063471"/>
                  <a:gd name="connsiteX3" fmla="*/ 1695410 w 4425026"/>
                  <a:gd name="connsiteY3" fmla="*/ 432677 h 3063471"/>
                  <a:gd name="connsiteX4" fmla="*/ 10603 w 4425026"/>
                  <a:gd name="connsiteY4" fmla="*/ 833304 h 3063471"/>
                  <a:gd name="connsiteX5" fmla="*/ 1041789 w 4425026"/>
                  <a:gd name="connsiteY5" fmla="*/ 2175951 h 3063471"/>
                  <a:gd name="connsiteX6" fmla="*/ 2069581 w 4425026"/>
                  <a:gd name="connsiteY6" fmla="*/ 2965634 h 3063471"/>
                  <a:gd name="connsiteX7" fmla="*/ 3154065 w 4425026"/>
                  <a:gd name="connsiteY7" fmla="*/ 2908401 h 3063471"/>
                  <a:gd name="connsiteX8" fmla="*/ 3762949 w 4425026"/>
                  <a:gd name="connsiteY8" fmla="*/ 1948564 h 30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026" h="3063471">
                    <a:moveTo>
                      <a:pt x="3762949" y="1948641"/>
                    </a:moveTo>
                    <a:cubicBezTo>
                      <a:pt x="3885128" y="1533127"/>
                      <a:pt x="4598295" y="1336594"/>
                      <a:pt x="4385718" y="971448"/>
                    </a:cubicBezTo>
                    <a:cubicBezTo>
                      <a:pt x="4184094" y="625586"/>
                      <a:pt x="3287967" y="14927"/>
                      <a:pt x="2884795" y="735"/>
                    </a:cubicBezTo>
                    <a:cubicBezTo>
                      <a:pt x="2443596" y="-14769"/>
                      <a:pt x="2060325" y="217863"/>
                      <a:pt x="1695410" y="432677"/>
                    </a:cubicBezTo>
                    <a:cubicBezTo>
                      <a:pt x="1351399" y="635150"/>
                      <a:pt x="122214" y="447718"/>
                      <a:pt x="10603" y="833304"/>
                    </a:cubicBezTo>
                    <a:cubicBezTo>
                      <a:pt x="-110418" y="1251362"/>
                      <a:pt x="840318" y="1802706"/>
                      <a:pt x="1041789" y="2175951"/>
                    </a:cubicBezTo>
                    <a:cubicBezTo>
                      <a:pt x="1339983" y="2730842"/>
                      <a:pt x="1686617" y="2854485"/>
                      <a:pt x="2069581" y="2965634"/>
                    </a:cubicBezTo>
                    <a:cubicBezTo>
                      <a:pt x="2487022" y="3086809"/>
                      <a:pt x="2789228" y="3124141"/>
                      <a:pt x="3154065" y="2908401"/>
                    </a:cubicBezTo>
                    <a:cubicBezTo>
                      <a:pt x="3494528" y="2707240"/>
                      <a:pt x="3650644" y="2330524"/>
                      <a:pt x="3762949" y="194856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 name="Freeform: Shape 27">
                <a:extLst>
                  <a:ext uri="{FF2B5EF4-FFF2-40B4-BE49-F238E27FC236}">
                    <a16:creationId xmlns:a16="http://schemas.microsoft.com/office/drawing/2014/main" id="{59EEF920-277B-844F-451B-DB2690FF6AE7}"/>
                  </a:ext>
                </a:extLst>
              </p:cNvPr>
              <p:cNvSpPr/>
              <p:nvPr/>
            </p:nvSpPr>
            <p:spPr>
              <a:xfrm>
                <a:off x="3526436" y="2746166"/>
                <a:ext cx="4516838" cy="3129085"/>
              </a:xfrm>
              <a:custGeom>
                <a:avLst/>
                <a:gdLst>
                  <a:gd name="connsiteX0" fmla="*/ 3753086 w 4516838"/>
                  <a:gd name="connsiteY0" fmla="*/ 2004037 h 3129085"/>
                  <a:gd name="connsiteX1" fmla="*/ 4482992 w 4516838"/>
                  <a:gd name="connsiteY1" fmla="*/ 1005942 h 3129085"/>
                  <a:gd name="connsiteX2" fmla="*/ 2850866 w 4516838"/>
                  <a:gd name="connsiteY2" fmla="*/ 1059 h 3129085"/>
                  <a:gd name="connsiteX3" fmla="*/ 1632171 w 4516838"/>
                  <a:gd name="connsiteY3" fmla="*/ 511136 h 3129085"/>
                  <a:gd name="connsiteX4" fmla="*/ 9147 w 4516838"/>
                  <a:gd name="connsiteY4" fmla="*/ 965447 h 3129085"/>
                  <a:gd name="connsiteX5" fmla="*/ 1011871 w 4516838"/>
                  <a:gd name="connsiteY5" fmla="*/ 2212681 h 3129085"/>
                  <a:gd name="connsiteX6" fmla="*/ 2046065 w 4516838"/>
                  <a:gd name="connsiteY6" fmla="*/ 3075871 h 3129085"/>
                  <a:gd name="connsiteX7" fmla="*/ 3080644 w 4516838"/>
                  <a:gd name="connsiteY7" fmla="*/ 2910345 h 3129085"/>
                  <a:gd name="connsiteX8" fmla="*/ 3753163 w 4516838"/>
                  <a:gd name="connsiteY8" fmla="*/ 2004114 h 31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838" h="3129085">
                    <a:moveTo>
                      <a:pt x="3753086" y="2004037"/>
                    </a:moveTo>
                    <a:cubicBezTo>
                      <a:pt x="3864928" y="1598166"/>
                      <a:pt x="4692561" y="1365534"/>
                      <a:pt x="4482992" y="1005942"/>
                    </a:cubicBezTo>
                    <a:cubicBezTo>
                      <a:pt x="4274888" y="649589"/>
                      <a:pt x="3260286" y="21962"/>
                      <a:pt x="2850866" y="1059"/>
                    </a:cubicBezTo>
                    <a:cubicBezTo>
                      <a:pt x="2423783" y="-20770"/>
                      <a:pt x="1990992" y="299870"/>
                      <a:pt x="1632171" y="511136"/>
                    </a:cubicBezTo>
                    <a:cubicBezTo>
                      <a:pt x="1276976" y="720166"/>
                      <a:pt x="115667" y="570837"/>
                      <a:pt x="9147" y="965447"/>
                    </a:cubicBezTo>
                    <a:cubicBezTo>
                      <a:pt x="-100767" y="1372553"/>
                      <a:pt x="812252" y="1847149"/>
                      <a:pt x="1011871" y="2212681"/>
                    </a:cubicBezTo>
                    <a:cubicBezTo>
                      <a:pt x="1302892" y="2748444"/>
                      <a:pt x="1654000" y="2969583"/>
                      <a:pt x="2046065" y="3075871"/>
                    </a:cubicBezTo>
                    <a:cubicBezTo>
                      <a:pt x="2452939" y="3186094"/>
                      <a:pt x="2721978" y="3122305"/>
                      <a:pt x="3080644" y="2910345"/>
                    </a:cubicBezTo>
                    <a:cubicBezTo>
                      <a:pt x="3431906" y="2702935"/>
                      <a:pt x="3645563" y="2394405"/>
                      <a:pt x="3753163" y="200411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 name="Freeform: Shape 28">
                <a:extLst>
                  <a:ext uri="{FF2B5EF4-FFF2-40B4-BE49-F238E27FC236}">
                    <a16:creationId xmlns:a16="http://schemas.microsoft.com/office/drawing/2014/main" id="{2210C75E-5329-8BD2-79D9-EFFFBAB58A9E}"/>
                  </a:ext>
                </a:extLst>
              </p:cNvPr>
              <p:cNvSpPr/>
              <p:nvPr/>
            </p:nvSpPr>
            <p:spPr>
              <a:xfrm>
                <a:off x="3586413" y="2696421"/>
                <a:ext cx="4609879" cy="3215724"/>
              </a:xfrm>
              <a:custGeom>
                <a:avLst/>
                <a:gdLst>
                  <a:gd name="connsiteX0" fmla="*/ 3743322 w 4609879"/>
                  <a:gd name="connsiteY0" fmla="*/ 2059413 h 3215724"/>
                  <a:gd name="connsiteX1" fmla="*/ 4580365 w 4609879"/>
                  <a:gd name="connsiteY1" fmla="*/ 1040414 h 3215724"/>
                  <a:gd name="connsiteX2" fmla="*/ 2817037 w 4609879"/>
                  <a:gd name="connsiteY2" fmla="*/ 1361 h 3215724"/>
                  <a:gd name="connsiteX3" fmla="*/ 1568955 w 4609879"/>
                  <a:gd name="connsiteY3" fmla="*/ 589575 h 3215724"/>
                  <a:gd name="connsiteX4" fmla="*/ 7791 w 4609879"/>
                  <a:gd name="connsiteY4" fmla="*/ 1097493 h 3215724"/>
                  <a:gd name="connsiteX5" fmla="*/ 981976 w 4609879"/>
                  <a:gd name="connsiteY5" fmla="*/ 2249313 h 3215724"/>
                  <a:gd name="connsiteX6" fmla="*/ 2022571 w 4609879"/>
                  <a:gd name="connsiteY6" fmla="*/ 3185934 h 3215724"/>
                  <a:gd name="connsiteX7" fmla="*/ 3007169 w 4609879"/>
                  <a:gd name="connsiteY7" fmla="*/ 2912190 h 3215724"/>
                  <a:gd name="connsiteX8" fmla="*/ 3743322 w 4609879"/>
                  <a:gd name="connsiteY8" fmla="*/ 2059567 h 32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9879" h="3215724">
                    <a:moveTo>
                      <a:pt x="3743322" y="2059413"/>
                    </a:moveTo>
                    <a:cubicBezTo>
                      <a:pt x="3845138" y="1663337"/>
                      <a:pt x="4786926" y="1394376"/>
                      <a:pt x="4580365" y="1040414"/>
                    </a:cubicBezTo>
                    <a:cubicBezTo>
                      <a:pt x="4365783" y="673495"/>
                      <a:pt x="3232782" y="29284"/>
                      <a:pt x="2817037" y="1361"/>
                    </a:cubicBezTo>
                    <a:cubicBezTo>
                      <a:pt x="2401292" y="-26560"/>
                      <a:pt x="1921836" y="381934"/>
                      <a:pt x="1568955" y="589575"/>
                    </a:cubicBezTo>
                    <a:cubicBezTo>
                      <a:pt x="1202498" y="805237"/>
                      <a:pt x="108757" y="693858"/>
                      <a:pt x="7791" y="1097493"/>
                    </a:cubicBezTo>
                    <a:cubicBezTo>
                      <a:pt x="-91324" y="1493568"/>
                      <a:pt x="784362" y="1891418"/>
                      <a:pt x="981976" y="2249313"/>
                    </a:cubicBezTo>
                    <a:cubicBezTo>
                      <a:pt x="1265746" y="2765947"/>
                      <a:pt x="1621328" y="3084968"/>
                      <a:pt x="2022571" y="3185934"/>
                    </a:cubicBezTo>
                    <a:cubicBezTo>
                      <a:pt x="2418724" y="3285589"/>
                      <a:pt x="2654827" y="3120217"/>
                      <a:pt x="3007169" y="2912190"/>
                    </a:cubicBezTo>
                    <a:cubicBezTo>
                      <a:pt x="3369229" y="2698533"/>
                      <a:pt x="3640813" y="2458265"/>
                      <a:pt x="3743322" y="2059567"/>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 name="Freeform: Shape 29">
                <a:extLst>
                  <a:ext uri="{FF2B5EF4-FFF2-40B4-BE49-F238E27FC236}">
                    <a16:creationId xmlns:a16="http://schemas.microsoft.com/office/drawing/2014/main" id="{19B5D9A9-A2AD-616A-F6CE-40341F8C3846}"/>
                  </a:ext>
                </a:extLst>
              </p:cNvPr>
              <p:cNvSpPr/>
              <p:nvPr/>
            </p:nvSpPr>
            <p:spPr>
              <a:xfrm>
                <a:off x="3646345" y="2646648"/>
                <a:ext cx="4703818" cy="3313713"/>
              </a:xfrm>
              <a:custGeom>
                <a:avLst/>
                <a:gdLst>
                  <a:gd name="connsiteX0" fmla="*/ 3733681 w 4703818"/>
                  <a:gd name="connsiteY0" fmla="*/ 2114893 h 3313713"/>
                  <a:gd name="connsiteX1" fmla="*/ 4677784 w 4703818"/>
                  <a:gd name="connsiteY1" fmla="*/ 1074915 h 3313713"/>
                  <a:gd name="connsiteX2" fmla="*/ 2783330 w 4703818"/>
                  <a:gd name="connsiteY2" fmla="*/ 1615 h 3313713"/>
                  <a:gd name="connsiteX3" fmla="*/ 1505937 w 4703818"/>
                  <a:gd name="connsiteY3" fmla="*/ 667886 h 3313713"/>
                  <a:gd name="connsiteX4" fmla="*/ 6557 w 4703818"/>
                  <a:gd name="connsiteY4" fmla="*/ 1229411 h 3313713"/>
                  <a:gd name="connsiteX5" fmla="*/ 952280 w 4703818"/>
                  <a:gd name="connsiteY5" fmla="*/ 2285819 h 3313713"/>
                  <a:gd name="connsiteX6" fmla="*/ 1999200 w 4703818"/>
                  <a:gd name="connsiteY6" fmla="*/ 3295947 h 3313713"/>
                  <a:gd name="connsiteX7" fmla="*/ 2933893 w 4703818"/>
                  <a:gd name="connsiteY7" fmla="*/ 2913910 h 3313713"/>
                  <a:gd name="connsiteX8" fmla="*/ 3733681 w 4703818"/>
                  <a:gd name="connsiteY8" fmla="*/ 2114816 h 33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818" h="3313713">
                    <a:moveTo>
                      <a:pt x="3733681" y="2114893"/>
                    </a:moveTo>
                    <a:cubicBezTo>
                      <a:pt x="3825777" y="1728690"/>
                      <a:pt x="4881491" y="1423323"/>
                      <a:pt x="4677784" y="1074915"/>
                    </a:cubicBezTo>
                    <a:cubicBezTo>
                      <a:pt x="4456722" y="697428"/>
                      <a:pt x="3205245" y="37019"/>
                      <a:pt x="2783330" y="1615"/>
                    </a:cubicBezTo>
                    <a:cubicBezTo>
                      <a:pt x="2384478" y="-31860"/>
                      <a:pt x="1852725" y="463871"/>
                      <a:pt x="1505937" y="667886"/>
                    </a:cubicBezTo>
                    <a:cubicBezTo>
                      <a:pt x="1128296" y="890105"/>
                      <a:pt x="101738" y="816675"/>
                      <a:pt x="6557" y="1229411"/>
                    </a:cubicBezTo>
                    <a:cubicBezTo>
                      <a:pt x="-82223" y="1614457"/>
                      <a:pt x="756517" y="1935560"/>
                      <a:pt x="952280" y="2285819"/>
                    </a:cubicBezTo>
                    <a:cubicBezTo>
                      <a:pt x="1228877" y="2783324"/>
                      <a:pt x="1588778" y="3200611"/>
                      <a:pt x="1999200" y="3295947"/>
                    </a:cubicBezTo>
                    <a:cubicBezTo>
                      <a:pt x="2384478" y="3385421"/>
                      <a:pt x="2587799" y="3118157"/>
                      <a:pt x="2933893" y="2913910"/>
                    </a:cubicBezTo>
                    <a:cubicBezTo>
                      <a:pt x="3306752" y="2694082"/>
                      <a:pt x="3636494" y="2522076"/>
                      <a:pt x="3733681" y="2114816"/>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 name="Freeform: Shape 30">
                <a:extLst>
                  <a:ext uri="{FF2B5EF4-FFF2-40B4-BE49-F238E27FC236}">
                    <a16:creationId xmlns:a16="http://schemas.microsoft.com/office/drawing/2014/main" id="{DA13D3DB-8F58-3854-4892-9F9C91D094F5}"/>
                  </a:ext>
                </a:extLst>
              </p:cNvPr>
              <p:cNvSpPr/>
              <p:nvPr/>
            </p:nvSpPr>
            <p:spPr>
              <a:xfrm>
                <a:off x="3706188" y="2596973"/>
                <a:ext cx="4798420" cy="3416920"/>
              </a:xfrm>
              <a:custGeom>
                <a:avLst/>
                <a:gdLst>
                  <a:gd name="connsiteX0" fmla="*/ 3724051 w 4798420"/>
                  <a:gd name="connsiteY0" fmla="*/ 2170199 h 3416920"/>
                  <a:gd name="connsiteX1" fmla="*/ 4775292 w 4798420"/>
                  <a:gd name="connsiteY1" fmla="*/ 1109318 h 3416920"/>
                  <a:gd name="connsiteX2" fmla="*/ 2749635 w 4798420"/>
                  <a:gd name="connsiteY2" fmla="*/ 1848 h 3416920"/>
                  <a:gd name="connsiteX3" fmla="*/ 1442932 w 4798420"/>
                  <a:gd name="connsiteY3" fmla="*/ 746255 h 3416920"/>
                  <a:gd name="connsiteX4" fmla="*/ 5412 w 4798420"/>
                  <a:gd name="connsiteY4" fmla="*/ 1361387 h 3416920"/>
                  <a:gd name="connsiteX5" fmla="*/ 922596 w 4798420"/>
                  <a:gd name="connsiteY5" fmla="*/ 2322304 h 3416920"/>
                  <a:gd name="connsiteX6" fmla="*/ 1975918 w 4798420"/>
                  <a:gd name="connsiteY6" fmla="*/ 3405863 h 3416920"/>
                  <a:gd name="connsiteX7" fmla="*/ 2860706 w 4798420"/>
                  <a:gd name="connsiteY7" fmla="*/ 2915608 h 3416920"/>
                  <a:gd name="connsiteX8" fmla="*/ 3724129 w 4798420"/>
                  <a:gd name="connsiteY8" fmla="*/ 2170122 h 34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420" h="3416920">
                    <a:moveTo>
                      <a:pt x="3724051" y="2170199"/>
                    </a:moveTo>
                    <a:cubicBezTo>
                      <a:pt x="3806815" y="1793946"/>
                      <a:pt x="4975991" y="1452172"/>
                      <a:pt x="4775292" y="1109318"/>
                    </a:cubicBezTo>
                    <a:cubicBezTo>
                      <a:pt x="4547751" y="721341"/>
                      <a:pt x="3177798" y="45042"/>
                      <a:pt x="2749635" y="1848"/>
                    </a:cubicBezTo>
                    <a:cubicBezTo>
                      <a:pt x="2364821" y="-36950"/>
                      <a:pt x="1783627" y="545787"/>
                      <a:pt x="1442932" y="746255"/>
                    </a:cubicBezTo>
                    <a:cubicBezTo>
                      <a:pt x="1054030" y="975107"/>
                      <a:pt x="94192" y="939472"/>
                      <a:pt x="5412" y="1361387"/>
                    </a:cubicBezTo>
                    <a:cubicBezTo>
                      <a:pt x="-73263" y="1735248"/>
                      <a:pt x="728761" y="1979759"/>
                      <a:pt x="922596" y="2322304"/>
                    </a:cubicBezTo>
                    <a:cubicBezTo>
                      <a:pt x="1191943" y="2800681"/>
                      <a:pt x="1556163" y="3316697"/>
                      <a:pt x="1975918" y="3405863"/>
                    </a:cubicBezTo>
                    <a:cubicBezTo>
                      <a:pt x="2350320" y="3485463"/>
                      <a:pt x="2520860" y="3115999"/>
                      <a:pt x="2860706" y="2915608"/>
                    </a:cubicBezTo>
                    <a:cubicBezTo>
                      <a:pt x="3244364" y="2689532"/>
                      <a:pt x="3632649" y="2585944"/>
                      <a:pt x="3724129" y="2170122"/>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 name="Freeform: Shape 31">
                <a:extLst>
                  <a:ext uri="{FF2B5EF4-FFF2-40B4-BE49-F238E27FC236}">
                    <a16:creationId xmlns:a16="http://schemas.microsoft.com/office/drawing/2014/main" id="{C511E337-7C22-162A-7603-4B8A73BC2075}"/>
                  </a:ext>
                </a:extLst>
              </p:cNvPr>
              <p:cNvSpPr/>
              <p:nvPr/>
            </p:nvSpPr>
            <p:spPr>
              <a:xfrm>
                <a:off x="3765757" y="2547325"/>
                <a:ext cx="4893698" cy="3522930"/>
              </a:xfrm>
              <a:custGeom>
                <a:avLst/>
                <a:gdLst>
                  <a:gd name="connsiteX0" fmla="*/ 3714695 w 4893698"/>
                  <a:gd name="connsiteY0" fmla="*/ 2225478 h 3522930"/>
                  <a:gd name="connsiteX1" fmla="*/ 4872995 w 4893698"/>
                  <a:gd name="connsiteY1" fmla="*/ 1143693 h 3522930"/>
                  <a:gd name="connsiteX2" fmla="*/ 2716137 w 4893698"/>
                  <a:gd name="connsiteY2" fmla="*/ 2054 h 3522930"/>
                  <a:gd name="connsiteX3" fmla="*/ 1380123 w 4893698"/>
                  <a:gd name="connsiteY3" fmla="*/ 824596 h 3522930"/>
                  <a:gd name="connsiteX4" fmla="*/ 4386 w 4893698"/>
                  <a:gd name="connsiteY4" fmla="*/ 1493335 h 3522930"/>
                  <a:gd name="connsiteX5" fmla="*/ 893031 w 4893698"/>
                  <a:gd name="connsiteY5" fmla="*/ 2358840 h 3522930"/>
                  <a:gd name="connsiteX6" fmla="*/ 1952756 w 4893698"/>
                  <a:gd name="connsiteY6" fmla="*/ 3515905 h 3522930"/>
                  <a:gd name="connsiteX7" fmla="*/ 2787562 w 4893698"/>
                  <a:gd name="connsiteY7" fmla="*/ 2917357 h 3522930"/>
                  <a:gd name="connsiteX8" fmla="*/ 3714541 w 4893698"/>
                  <a:gd name="connsiteY8" fmla="*/ 2225478 h 352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698" h="3522930">
                    <a:moveTo>
                      <a:pt x="3714695" y="2225478"/>
                    </a:moveTo>
                    <a:cubicBezTo>
                      <a:pt x="3788357" y="1859175"/>
                      <a:pt x="5070764" y="1480917"/>
                      <a:pt x="4872995" y="1143693"/>
                    </a:cubicBezTo>
                    <a:cubicBezTo>
                      <a:pt x="4639053" y="745149"/>
                      <a:pt x="3150470" y="53347"/>
                      <a:pt x="2716137" y="2054"/>
                    </a:cubicBezTo>
                    <a:cubicBezTo>
                      <a:pt x="2345360" y="-41757"/>
                      <a:pt x="1714801" y="627676"/>
                      <a:pt x="1380123" y="824596"/>
                    </a:cubicBezTo>
                    <a:cubicBezTo>
                      <a:pt x="980036" y="1060081"/>
                      <a:pt x="86455" y="1062164"/>
                      <a:pt x="4386" y="1493335"/>
                    </a:cubicBezTo>
                    <a:cubicBezTo>
                      <a:pt x="-64647" y="1856012"/>
                      <a:pt x="701202" y="2023930"/>
                      <a:pt x="893031" y="2358840"/>
                    </a:cubicBezTo>
                    <a:cubicBezTo>
                      <a:pt x="1155205" y="2818087"/>
                      <a:pt x="1523590" y="3433219"/>
                      <a:pt x="1952756" y="3515905"/>
                    </a:cubicBezTo>
                    <a:cubicBezTo>
                      <a:pt x="2316282" y="3585942"/>
                      <a:pt x="2454040" y="3113968"/>
                      <a:pt x="2787562" y="2917357"/>
                    </a:cubicBezTo>
                    <a:cubicBezTo>
                      <a:pt x="3182018" y="2685033"/>
                      <a:pt x="3629232" y="2649938"/>
                      <a:pt x="3714541" y="2225478"/>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3" name="Freeform: Shape 32">
                <a:extLst>
                  <a:ext uri="{FF2B5EF4-FFF2-40B4-BE49-F238E27FC236}">
                    <a16:creationId xmlns:a16="http://schemas.microsoft.com/office/drawing/2014/main" id="{C635D03F-90A7-506E-61ED-89B080A4A627}"/>
                  </a:ext>
                </a:extLst>
              </p:cNvPr>
              <p:cNvSpPr/>
              <p:nvPr/>
            </p:nvSpPr>
            <p:spPr>
              <a:xfrm>
                <a:off x="3825389" y="2497697"/>
                <a:ext cx="4989429" cy="3630406"/>
              </a:xfrm>
              <a:custGeom>
                <a:avLst/>
                <a:gdLst>
                  <a:gd name="connsiteX0" fmla="*/ 3705354 w 4989429"/>
                  <a:gd name="connsiteY0" fmla="*/ 2280737 h 3630406"/>
                  <a:gd name="connsiteX1" fmla="*/ 4970792 w 4989429"/>
                  <a:gd name="connsiteY1" fmla="*/ 1178049 h 3630406"/>
                  <a:gd name="connsiteX2" fmla="*/ 2682730 w 4989429"/>
                  <a:gd name="connsiteY2" fmla="*/ 2241 h 3630406"/>
                  <a:gd name="connsiteX3" fmla="*/ 1317406 w 4989429"/>
                  <a:gd name="connsiteY3" fmla="*/ 902918 h 3630406"/>
                  <a:gd name="connsiteX4" fmla="*/ 3453 w 4989429"/>
                  <a:gd name="connsiteY4" fmla="*/ 1625341 h 3630406"/>
                  <a:gd name="connsiteX5" fmla="*/ 863635 w 4989429"/>
                  <a:gd name="connsiteY5" fmla="*/ 2395433 h 3630406"/>
                  <a:gd name="connsiteX6" fmla="*/ 1929762 w 4989429"/>
                  <a:gd name="connsiteY6" fmla="*/ 3625929 h 3630406"/>
                  <a:gd name="connsiteX7" fmla="*/ 2714663 w 4989429"/>
                  <a:gd name="connsiteY7" fmla="*/ 2919163 h 3630406"/>
                  <a:gd name="connsiteX8" fmla="*/ 3705277 w 4989429"/>
                  <a:gd name="connsiteY8" fmla="*/ 2280814 h 363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429" h="3630406">
                    <a:moveTo>
                      <a:pt x="3705354" y="2280737"/>
                    </a:moveTo>
                    <a:cubicBezTo>
                      <a:pt x="3770145" y="1924384"/>
                      <a:pt x="5165629" y="1509720"/>
                      <a:pt x="4970792" y="1178049"/>
                    </a:cubicBezTo>
                    <a:cubicBezTo>
                      <a:pt x="4730370" y="769015"/>
                      <a:pt x="3123080" y="62173"/>
                      <a:pt x="2682730" y="2241"/>
                    </a:cubicBezTo>
                    <a:cubicBezTo>
                      <a:pt x="2325838" y="-46353"/>
                      <a:pt x="1645991" y="709546"/>
                      <a:pt x="1317406" y="902918"/>
                    </a:cubicBezTo>
                    <a:cubicBezTo>
                      <a:pt x="906058" y="1144960"/>
                      <a:pt x="78271" y="1184760"/>
                      <a:pt x="3453" y="1625341"/>
                    </a:cubicBezTo>
                    <a:cubicBezTo>
                      <a:pt x="-56171" y="1976757"/>
                      <a:pt x="673658" y="2068236"/>
                      <a:pt x="863635" y="2395433"/>
                    </a:cubicBezTo>
                    <a:cubicBezTo>
                      <a:pt x="1118636" y="2835628"/>
                      <a:pt x="1491186" y="3550339"/>
                      <a:pt x="1929762" y="3625929"/>
                    </a:cubicBezTo>
                    <a:cubicBezTo>
                      <a:pt x="2282335" y="3686709"/>
                      <a:pt x="2387313" y="3111917"/>
                      <a:pt x="2714663" y="2919163"/>
                    </a:cubicBezTo>
                    <a:cubicBezTo>
                      <a:pt x="3119918" y="2680592"/>
                      <a:pt x="3626525" y="2714067"/>
                      <a:pt x="3705277" y="228081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4" name="Freeform: Shape 33">
                <a:extLst>
                  <a:ext uri="{FF2B5EF4-FFF2-40B4-BE49-F238E27FC236}">
                    <a16:creationId xmlns:a16="http://schemas.microsoft.com/office/drawing/2014/main" id="{CE1C3A97-718B-3548-EAFA-7DCDDD60511B}"/>
                  </a:ext>
                </a:extLst>
              </p:cNvPr>
              <p:cNvSpPr/>
              <p:nvPr/>
            </p:nvSpPr>
            <p:spPr>
              <a:xfrm>
                <a:off x="3884910" y="2448010"/>
                <a:ext cx="5085470" cy="3738674"/>
              </a:xfrm>
              <a:custGeom>
                <a:avLst/>
                <a:gdLst>
                  <a:gd name="connsiteX0" fmla="*/ 5068621 w 5085470"/>
                  <a:gd name="connsiteY0" fmla="*/ 1212464 h 3738674"/>
                  <a:gd name="connsiteX1" fmla="*/ 2649357 w 5085470"/>
                  <a:gd name="connsiteY1" fmla="*/ 2408 h 3738674"/>
                  <a:gd name="connsiteX2" fmla="*/ 1254723 w 5085470"/>
                  <a:gd name="connsiteY2" fmla="*/ 981143 h 3738674"/>
                  <a:gd name="connsiteX3" fmla="*/ 2629 w 5085470"/>
                  <a:gd name="connsiteY3" fmla="*/ 1757174 h 3738674"/>
                  <a:gd name="connsiteX4" fmla="*/ 834273 w 5085470"/>
                  <a:gd name="connsiteY4" fmla="*/ 2431853 h 3738674"/>
                  <a:gd name="connsiteX5" fmla="*/ 1906801 w 5085470"/>
                  <a:gd name="connsiteY5" fmla="*/ 3735856 h 3738674"/>
                  <a:gd name="connsiteX6" fmla="*/ 2641798 w 5085470"/>
                  <a:gd name="connsiteY6" fmla="*/ 2920796 h 3738674"/>
                  <a:gd name="connsiteX7" fmla="*/ 3696046 w 5085470"/>
                  <a:gd name="connsiteY7" fmla="*/ 2336054 h 3738674"/>
                  <a:gd name="connsiteX8" fmla="*/ 5068621 w 5085470"/>
                  <a:gd name="connsiteY8" fmla="*/ 1212464 h 37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5470" h="3738674">
                    <a:moveTo>
                      <a:pt x="5068621" y="1212464"/>
                    </a:moveTo>
                    <a:cubicBezTo>
                      <a:pt x="4821720" y="792863"/>
                      <a:pt x="3095646" y="71519"/>
                      <a:pt x="2649357" y="2408"/>
                    </a:cubicBezTo>
                    <a:cubicBezTo>
                      <a:pt x="2306348" y="-50736"/>
                      <a:pt x="1577214" y="791397"/>
                      <a:pt x="1254723" y="981143"/>
                    </a:cubicBezTo>
                    <a:cubicBezTo>
                      <a:pt x="832190" y="1229819"/>
                      <a:pt x="69503" y="1307260"/>
                      <a:pt x="2629" y="1757174"/>
                    </a:cubicBezTo>
                    <a:cubicBezTo>
                      <a:pt x="-47970" y="2097406"/>
                      <a:pt x="646301" y="2112292"/>
                      <a:pt x="834273" y="2431853"/>
                    </a:cubicBezTo>
                    <a:cubicBezTo>
                      <a:pt x="1082023" y="2852919"/>
                      <a:pt x="1458738" y="3667825"/>
                      <a:pt x="1906801" y="3735856"/>
                    </a:cubicBezTo>
                    <a:cubicBezTo>
                      <a:pt x="2248499" y="3787689"/>
                      <a:pt x="2320695" y="3109771"/>
                      <a:pt x="2641798" y="2920796"/>
                    </a:cubicBezTo>
                    <a:cubicBezTo>
                      <a:pt x="3057851" y="2675977"/>
                      <a:pt x="3624313" y="2778024"/>
                      <a:pt x="3696046" y="2336054"/>
                    </a:cubicBezTo>
                    <a:cubicBezTo>
                      <a:pt x="3752276" y="1989652"/>
                      <a:pt x="5260450" y="1538503"/>
                      <a:pt x="5068621" y="121246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 name="Graphic 5">
              <a:extLst>
                <a:ext uri="{FF2B5EF4-FFF2-40B4-BE49-F238E27FC236}">
                  <a16:creationId xmlns:a16="http://schemas.microsoft.com/office/drawing/2014/main" id="{5DC11A5E-92CF-7537-E70C-A5B85C14E97E}"/>
                </a:ext>
              </a:extLst>
            </p:cNvPr>
            <p:cNvGrpSpPr/>
            <p:nvPr/>
          </p:nvGrpSpPr>
          <p:grpSpPr>
            <a:xfrm rot="2104378">
              <a:off x="-6412183" y="232528"/>
              <a:ext cx="2239898" cy="2863531"/>
              <a:chOff x="4061078" y="1549502"/>
              <a:chExt cx="3873961" cy="4952549"/>
            </a:xfrm>
            <a:noFill/>
          </p:grpSpPr>
          <p:sp>
            <p:nvSpPr>
              <p:cNvPr id="11" name="Freeform: Shape 10">
                <a:extLst>
                  <a:ext uri="{FF2B5EF4-FFF2-40B4-BE49-F238E27FC236}">
                    <a16:creationId xmlns:a16="http://schemas.microsoft.com/office/drawing/2014/main" id="{D7F4864F-110C-3C74-8BB6-C329C909382B}"/>
                  </a:ext>
                </a:extLst>
              </p:cNvPr>
              <p:cNvSpPr/>
              <p:nvPr/>
            </p:nvSpPr>
            <p:spPr>
              <a:xfrm>
                <a:off x="4475868" y="1549502"/>
                <a:ext cx="3007008" cy="4952549"/>
              </a:xfrm>
              <a:custGeom>
                <a:avLst/>
                <a:gdLst>
                  <a:gd name="connsiteX0" fmla="*/ 2976817 w 3007008"/>
                  <a:gd name="connsiteY0" fmla="*/ 2669180 h 4952549"/>
                  <a:gd name="connsiteX1" fmla="*/ 2432801 w 3007008"/>
                  <a:gd name="connsiteY1" fmla="*/ 1308330 h 4952549"/>
                  <a:gd name="connsiteX2" fmla="*/ 1795840 w 3007008"/>
                  <a:gd name="connsiteY2" fmla="*/ 7 h 4952549"/>
                  <a:gd name="connsiteX3" fmla="*/ 437072 w 3007008"/>
                  <a:gd name="connsiteY3" fmla="*/ 1607682 h 4952549"/>
                  <a:gd name="connsiteX4" fmla="*/ 310112 w 3007008"/>
                  <a:gd name="connsiteY4" fmla="*/ 2718545 h 4952549"/>
                  <a:gd name="connsiteX5" fmla="*/ 413007 w 3007008"/>
                  <a:gd name="connsiteY5" fmla="*/ 3875302 h 4952549"/>
                  <a:gd name="connsiteX6" fmla="*/ 1776248 w 3007008"/>
                  <a:gd name="connsiteY6" fmla="*/ 4952536 h 4952549"/>
                  <a:gd name="connsiteX7" fmla="*/ 2522815 w 3007008"/>
                  <a:gd name="connsiteY7" fmla="*/ 3870057 h 4952549"/>
                  <a:gd name="connsiteX8" fmla="*/ 2976817 w 3007008"/>
                  <a:gd name="connsiteY8" fmla="*/ 2669180 h 495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008" h="4952549">
                    <a:moveTo>
                      <a:pt x="2976817" y="2669180"/>
                    </a:moveTo>
                    <a:cubicBezTo>
                      <a:pt x="2795478" y="2205613"/>
                      <a:pt x="2780206" y="1596883"/>
                      <a:pt x="2432801" y="1308330"/>
                    </a:cubicBezTo>
                    <a:cubicBezTo>
                      <a:pt x="2165768" y="1086497"/>
                      <a:pt x="2170087" y="2861"/>
                      <a:pt x="1795840" y="7"/>
                    </a:cubicBezTo>
                    <a:cubicBezTo>
                      <a:pt x="1305585" y="-3772"/>
                      <a:pt x="857599" y="1434442"/>
                      <a:pt x="437072" y="1607682"/>
                    </a:cubicBezTo>
                    <a:cubicBezTo>
                      <a:pt x="-439463" y="1968739"/>
                      <a:pt x="265838" y="2328563"/>
                      <a:pt x="310112" y="2718545"/>
                    </a:cubicBezTo>
                    <a:cubicBezTo>
                      <a:pt x="365185" y="3203940"/>
                      <a:pt x="63519" y="3586749"/>
                      <a:pt x="413007" y="3875302"/>
                    </a:cubicBezTo>
                    <a:cubicBezTo>
                      <a:pt x="679500" y="4095361"/>
                      <a:pt x="1403775" y="4949682"/>
                      <a:pt x="1776248" y="4952536"/>
                    </a:cubicBezTo>
                    <a:cubicBezTo>
                      <a:pt x="2258944" y="4956238"/>
                      <a:pt x="2234184" y="4212294"/>
                      <a:pt x="2522815" y="3870057"/>
                    </a:cubicBezTo>
                    <a:cubicBezTo>
                      <a:pt x="2749045" y="3601790"/>
                      <a:pt x="3114576" y="3021444"/>
                      <a:pt x="2976817" y="2669180"/>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 name="Freeform: Shape 11">
                <a:extLst>
                  <a:ext uri="{FF2B5EF4-FFF2-40B4-BE49-F238E27FC236}">
                    <a16:creationId xmlns:a16="http://schemas.microsoft.com/office/drawing/2014/main" id="{5570C288-BC43-302E-EDCD-D3760B1A447F}"/>
                  </a:ext>
                </a:extLst>
              </p:cNvPr>
              <p:cNvSpPr/>
              <p:nvPr/>
            </p:nvSpPr>
            <p:spPr>
              <a:xfrm>
                <a:off x="4482456" y="1627788"/>
                <a:ext cx="3018571" cy="4778052"/>
              </a:xfrm>
              <a:custGeom>
                <a:avLst/>
                <a:gdLst>
                  <a:gd name="connsiteX0" fmla="*/ 1752691 w 3018571"/>
                  <a:gd name="connsiteY0" fmla="*/ 4776677 h 4778052"/>
                  <a:gd name="connsiteX1" fmla="*/ 2591277 w 3018571"/>
                  <a:gd name="connsiteY1" fmla="*/ 3811826 h 4778052"/>
                  <a:gd name="connsiteX2" fmla="*/ 2984730 w 3018571"/>
                  <a:gd name="connsiteY2" fmla="*/ 2584107 h 4778052"/>
                  <a:gd name="connsiteX3" fmla="*/ 2466168 w 3018571"/>
                  <a:gd name="connsiteY3" fmla="*/ 1202817 h 4778052"/>
                  <a:gd name="connsiteX4" fmla="*/ 1720373 w 3018571"/>
                  <a:gd name="connsiteY4" fmla="*/ 11 h 4778052"/>
                  <a:gd name="connsiteX5" fmla="*/ 440974 w 3018571"/>
                  <a:gd name="connsiteY5" fmla="*/ 1547522 h 4778052"/>
                  <a:gd name="connsiteX6" fmla="*/ 238116 w 3018571"/>
                  <a:gd name="connsiteY6" fmla="*/ 2690858 h 4778052"/>
                  <a:gd name="connsiteX7" fmla="*/ 359985 w 3018571"/>
                  <a:gd name="connsiteY7" fmla="*/ 3853863 h 4778052"/>
                  <a:gd name="connsiteX8" fmla="*/ 1752691 w 3018571"/>
                  <a:gd name="connsiteY8" fmla="*/ 4776754 h 477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571" h="4778052">
                    <a:moveTo>
                      <a:pt x="1752691" y="4776677"/>
                    </a:moveTo>
                    <a:cubicBezTo>
                      <a:pt x="2216181" y="4812235"/>
                      <a:pt x="2306966" y="4149435"/>
                      <a:pt x="2591277" y="3811826"/>
                    </a:cubicBezTo>
                    <a:cubicBezTo>
                      <a:pt x="2825220" y="3533917"/>
                      <a:pt x="3119172" y="2944162"/>
                      <a:pt x="2984730" y="2584107"/>
                    </a:cubicBezTo>
                    <a:cubicBezTo>
                      <a:pt x="2815579" y="2131107"/>
                      <a:pt x="2808174" y="1486896"/>
                      <a:pt x="2466168" y="1202817"/>
                    </a:cubicBezTo>
                    <a:cubicBezTo>
                      <a:pt x="2189185" y="972730"/>
                      <a:pt x="2101099" y="-3845"/>
                      <a:pt x="1720373" y="11"/>
                    </a:cubicBezTo>
                    <a:cubicBezTo>
                      <a:pt x="1244079" y="4794"/>
                      <a:pt x="830648" y="1354614"/>
                      <a:pt x="440974" y="1547522"/>
                    </a:cubicBezTo>
                    <a:cubicBezTo>
                      <a:pt x="-382030" y="1955091"/>
                      <a:pt x="190216" y="2298408"/>
                      <a:pt x="238116" y="2690858"/>
                    </a:cubicBezTo>
                    <a:cubicBezTo>
                      <a:pt x="294422" y="3162909"/>
                      <a:pt x="16205" y="3569861"/>
                      <a:pt x="359985" y="3853863"/>
                    </a:cubicBezTo>
                    <a:cubicBezTo>
                      <a:pt x="635965" y="4081944"/>
                      <a:pt x="1362169" y="4746827"/>
                      <a:pt x="1752691" y="4776754"/>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 name="Freeform: Shape 12">
                <a:extLst>
                  <a:ext uri="{FF2B5EF4-FFF2-40B4-BE49-F238E27FC236}">
                    <a16:creationId xmlns:a16="http://schemas.microsoft.com/office/drawing/2014/main" id="{7EF45586-FF9E-661F-27EC-85648AECAABA}"/>
                  </a:ext>
                </a:extLst>
              </p:cNvPr>
              <p:cNvSpPr/>
              <p:nvPr/>
            </p:nvSpPr>
            <p:spPr>
              <a:xfrm>
                <a:off x="4484173" y="1705758"/>
                <a:ext cx="3036493" cy="4605873"/>
              </a:xfrm>
              <a:custGeom>
                <a:avLst/>
                <a:gdLst>
                  <a:gd name="connsiteX0" fmla="*/ 1734082 w 3036493"/>
                  <a:gd name="connsiteY0" fmla="*/ 4601058 h 4605873"/>
                  <a:gd name="connsiteX1" fmla="*/ 2664764 w 3036493"/>
                  <a:gd name="connsiteY1" fmla="*/ 3753833 h 4605873"/>
                  <a:gd name="connsiteX2" fmla="*/ 2997591 w 3036493"/>
                  <a:gd name="connsiteY2" fmla="*/ 2499272 h 4605873"/>
                  <a:gd name="connsiteX3" fmla="*/ 2504559 w 3036493"/>
                  <a:gd name="connsiteY3" fmla="*/ 1097465 h 4605873"/>
                  <a:gd name="connsiteX4" fmla="*/ 1649930 w 3036493"/>
                  <a:gd name="connsiteY4" fmla="*/ 100 h 4605873"/>
                  <a:gd name="connsiteX5" fmla="*/ 449901 w 3036493"/>
                  <a:gd name="connsiteY5" fmla="*/ 1487524 h 4605873"/>
                  <a:gd name="connsiteX6" fmla="*/ 171221 w 3036493"/>
                  <a:gd name="connsiteY6" fmla="*/ 2663410 h 4605873"/>
                  <a:gd name="connsiteX7" fmla="*/ 311988 w 3036493"/>
                  <a:gd name="connsiteY7" fmla="*/ 3832586 h 4605873"/>
                  <a:gd name="connsiteX8" fmla="*/ 1734159 w 3036493"/>
                  <a:gd name="connsiteY8" fmla="*/ 4601135 h 46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493" h="4605873">
                    <a:moveTo>
                      <a:pt x="1734082" y="4601058"/>
                    </a:moveTo>
                    <a:cubicBezTo>
                      <a:pt x="2177440" y="4664460"/>
                      <a:pt x="2384618" y="4086814"/>
                      <a:pt x="2664764" y="3753833"/>
                    </a:cubicBezTo>
                    <a:cubicBezTo>
                      <a:pt x="2906420" y="3466283"/>
                      <a:pt x="3128562" y="2867271"/>
                      <a:pt x="2997591" y="2499272"/>
                    </a:cubicBezTo>
                    <a:cubicBezTo>
                      <a:pt x="2840240" y="2056917"/>
                      <a:pt x="2841089" y="1377070"/>
                      <a:pt x="2504559" y="1097465"/>
                    </a:cubicBezTo>
                    <a:cubicBezTo>
                      <a:pt x="2217549" y="859048"/>
                      <a:pt x="2037290" y="-10699"/>
                      <a:pt x="1649930" y="100"/>
                    </a:cubicBezTo>
                    <a:cubicBezTo>
                      <a:pt x="1187597" y="12981"/>
                      <a:pt x="808491" y="1275410"/>
                      <a:pt x="449901" y="1487524"/>
                    </a:cubicBezTo>
                    <a:cubicBezTo>
                      <a:pt x="-320113" y="1942838"/>
                      <a:pt x="120622" y="2268337"/>
                      <a:pt x="171221" y="2663410"/>
                    </a:cubicBezTo>
                    <a:cubicBezTo>
                      <a:pt x="229996" y="3121963"/>
                      <a:pt x="-26007" y="3553212"/>
                      <a:pt x="311988" y="3832586"/>
                    </a:cubicBezTo>
                    <a:cubicBezTo>
                      <a:pt x="597533" y="4068688"/>
                      <a:pt x="1324122" y="4542514"/>
                      <a:pt x="1734159" y="4601135"/>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 name="Freeform: Shape 13">
                <a:extLst>
                  <a:ext uri="{FF2B5EF4-FFF2-40B4-BE49-F238E27FC236}">
                    <a16:creationId xmlns:a16="http://schemas.microsoft.com/office/drawing/2014/main" id="{EFC57280-A209-75AE-55A0-EE20283ADECF}"/>
                  </a:ext>
                </a:extLst>
              </p:cNvPr>
              <p:cNvSpPr/>
              <p:nvPr/>
            </p:nvSpPr>
            <p:spPr>
              <a:xfrm>
                <a:off x="4477865" y="1783678"/>
                <a:ext cx="3064583" cy="4435839"/>
              </a:xfrm>
              <a:custGeom>
                <a:avLst/>
                <a:gdLst>
                  <a:gd name="connsiteX0" fmla="*/ 1723421 w 3064583"/>
                  <a:gd name="connsiteY0" fmla="*/ 4425487 h 4435839"/>
                  <a:gd name="connsiteX1" fmla="*/ 2746122 w 3064583"/>
                  <a:gd name="connsiteY1" fmla="*/ 3695890 h 4435839"/>
                  <a:gd name="connsiteX2" fmla="*/ 3018400 w 3064583"/>
                  <a:gd name="connsiteY2" fmla="*/ 2414487 h 4435839"/>
                  <a:gd name="connsiteX3" fmla="*/ 2550822 w 3064583"/>
                  <a:gd name="connsiteY3" fmla="*/ 992240 h 4435839"/>
                  <a:gd name="connsiteX4" fmla="*/ 1587359 w 3064583"/>
                  <a:gd name="connsiteY4" fmla="*/ 315 h 4435839"/>
                  <a:gd name="connsiteX5" fmla="*/ 466700 w 3064583"/>
                  <a:gd name="connsiteY5" fmla="*/ 1427576 h 4435839"/>
                  <a:gd name="connsiteX6" fmla="*/ 112198 w 3064583"/>
                  <a:gd name="connsiteY6" fmla="*/ 2635935 h 4435839"/>
                  <a:gd name="connsiteX7" fmla="*/ 271940 w 3064583"/>
                  <a:gd name="connsiteY7" fmla="*/ 3811281 h 4435839"/>
                  <a:gd name="connsiteX8" fmla="*/ 1723498 w 3064583"/>
                  <a:gd name="connsiteY8" fmla="*/ 4425487 h 44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583" h="4435839">
                    <a:moveTo>
                      <a:pt x="1723421" y="4425487"/>
                    </a:moveTo>
                    <a:cubicBezTo>
                      <a:pt x="2146185" y="4513187"/>
                      <a:pt x="2470296" y="4024167"/>
                      <a:pt x="2746122" y="3695890"/>
                    </a:cubicBezTo>
                    <a:cubicBezTo>
                      <a:pt x="2995492" y="3398699"/>
                      <a:pt x="3145592" y="2790508"/>
                      <a:pt x="3018400" y="2414487"/>
                    </a:cubicBezTo>
                    <a:cubicBezTo>
                      <a:pt x="2872465" y="1983084"/>
                      <a:pt x="2881952" y="1267371"/>
                      <a:pt x="2550822" y="992240"/>
                    </a:cubicBezTo>
                    <a:cubicBezTo>
                      <a:pt x="2253785" y="745493"/>
                      <a:pt x="1981275" y="-17734"/>
                      <a:pt x="1587359" y="315"/>
                    </a:cubicBezTo>
                    <a:cubicBezTo>
                      <a:pt x="1138987" y="20832"/>
                      <a:pt x="794205" y="1197181"/>
                      <a:pt x="466700" y="1427576"/>
                    </a:cubicBezTo>
                    <a:cubicBezTo>
                      <a:pt x="-250479" y="1932100"/>
                      <a:pt x="58205" y="2238316"/>
                      <a:pt x="112198" y="2635935"/>
                    </a:cubicBezTo>
                    <a:cubicBezTo>
                      <a:pt x="172593" y="3081144"/>
                      <a:pt x="-60347" y="3536534"/>
                      <a:pt x="271940" y="3811281"/>
                    </a:cubicBezTo>
                    <a:cubicBezTo>
                      <a:pt x="566972" y="4055483"/>
                      <a:pt x="1293253" y="4336245"/>
                      <a:pt x="1723498" y="4425487"/>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 name="Freeform: Shape 14">
                <a:extLst>
                  <a:ext uri="{FF2B5EF4-FFF2-40B4-BE49-F238E27FC236}">
                    <a16:creationId xmlns:a16="http://schemas.microsoft.com/office/drawing/2014/main" id="{B262A431-3C0F-75D4-CF4F-DB9BCBAAE9CF}"/>
                  </a:ext>
                </a:extLst>
              </p:cNvPr>
              <p:cNvSpPr/>
              <p:nvPr/>
            </p:nvSpPr>
            <p:spPr>
              <a:xfrm>
                <a:off x="4460130" y="1861400"/>
                <a:ext cx="3107969" cy="4268490"/>
              </a:xfrm>
              <a:custGeom>
                <a:avLst/>
                <a:gdLst>
                  <a:gd name="connsiteX0" fmla="*/ 1724263 w 3107969"/>
                  <a:gd name="connsiteY0" fmla="*/ 4250116 h 4268490"/>
                  <a:gd name="connsiteX1" fmla="*/ 2838983 w 3107969"/>
                  <a:gd name="connsiteY1" fmla="*/ 3638145 h 4268490"/>
                  <a:gd name="connsiteX2" fmla="*/ 3050712 w 3107969"/>
                  <a:gd name="connsiteY2" fmla="*/ 2329900 h 4268490"/>
                  <a:gd name="connsiteX3" fmla="*/ 2608666 w 3107969"/>
                  <a:gd name="connsiteY3" fmla="*/ 887212 h 4268490"/>
                  <a:gd name="connsiteX4" fmla="*/ 1536291 w 3107969"/>
                  <a:gd name="connsiteY4" fmla="*/ 728 h 4268490"/>
                  <a:gd name="connsiteX5" fmla="*/ 495001 w 3107969"/>
                  <a:gd name="connsiteY5" fmla="*/ 1367826 h 4268490"/>
                  <a:gd name="connsiteX6" fmla="*/ 64601 w 3107969"/>
                  <a:gd name="connsiteY6" fmla="*/ 2608657 h 4268490"/>
                  <a:gd name="connsiteX7" fmla="*/ 243317 w 3107969"/>
                  <a:gd name="connsiteY7" fmla="*/ 3790251 h 4268490"/>
                  <a:gd name="connsiteX8" fmla="*/ 1724340 w 3107969"/>
                  <a:gd name="connsiteY8" fmla="*/ 4250116 h 426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7969" h="4268490">
                    <a:moveTo>
                      <a:pt x="1724263" y="4250116"/>
                    </a:moveTo>
                    <a:cubicBezTo>
                      <a:pt x="2126510" y="4359027"/>
                      <a:pt x="2567400" y="3961794"/>
                      <a:pt x="2838983" y="3638145"/>
                    </a:cubicBezTo>
                    <a:cubicBezTo>
                      <a:pt x="3096066" y="3331235"/>
                      <a:pt x="3173893" y="2714020"/>
                      <a:pt x="3050712" y="2329900"/>
                    </a:cubicBezTo>
                    <a:cubicBezTo>
                      <a:pt x="2915808" y="1909528"/>
                      <a:pt x="2934396" y="1157793"/>
                      <a:pt x="2608666" y="887212"/>
                    </a:cubicBezTo>
                    <a:cubicBezTo>
                      <a:pt x="2301601" y="632135"/>
                      <a:pt x="1936918" y="-24880"/>
                      <a:pt x="1536291" y="728"/>
                    </a:cubicBezTo>
                    <a:cubicBezTo>
                      <a:pt x="1101957" y="28496"/>
                      <a:pt x="791576" y="1119844"/>
                      <a:pt x="495001" y="1367826"/>
                    </a:cubicBezTo>
                    <a:cubicBezTo>
                      <a:pt x="-169265" y="1923180"/>
                      <a:pt x="7215" y="2208570"/>
                      <a:pt x="64601" y="2608657"/>
                    </a:cubicBezTo>
                    <a:cubicBezTo>
                      <a:pt x="126539" y="3040445"/>
                      <a:pt x="-83262" y="3520055"/>
                      <a:pt x="243317" y="3790251"/>
                    </a:cubicBezTo>
                    <a:cubicBezTo>
                      <a:pt x="547914" y="4042475"/>
                      <a:pt x="1273500" y="4128092"/>
                      <a:pt x="1724340" y="4250116"/>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 name="Freeform: Shape 15">
                <a:extLst>
                  <a:ext uri="{FF2B5EF4-FFF2-40B4-BE49-F238E27FC236}">
                    <a16:creationId xmlns:a16="http://schemas.microsoft.com/office/drawing/2014/main" id="{6B3F2BB8-FE56-25D5-9E6B-80EB85CA27A5}"/>
                  </a:ext>
                </a:extLst>
              </p:cNvPr>
              <p:cNvSpPr/>
              <p:nvPr/>
            </p:nvSpPr>
            <p:spPr>
              <a:xfrm>
                <a:off x="4426209" y="1938811"/>
                <a:ext cx="3173562" cy="4104897"/>
              </a:xfrm>
              <a:custGeom>
                <a:avLst/>
                <a:gdLst>
                  <a:gd name="connsiteX0" fmla="*/ 1741215 w 3173562"/>
                  <a:gd name="connsiteY0" fmla="*/ 4075055 h 4104897"/>
                  <a:gd name="connsiteX1" fmla="*/ 2947955 w 3173562"/>
                  <a:gd name="connsiteY1" fmla="*/ 3580712 h 4104897"/>
                  <a:gd name="connsiteX2" fmla="*/ 3099057 w 3173562"/>
                  <a:gd name="connsiteY2" fmla="*/ 2245625 h 4104897"/>
                  <a:gd name="connsiteX3" fmla="*/ 2682464 w 3173562"/>
                  <a:gd name="connsiteY3" fmla="*/ 782497 h 4104897"/>
                  <a:gd name="connsiteX4" fmla="*/ 1501255 w 3173562"/>
                  <a:gd name="connsiteY4" fmla="*/ 1452 h 4104897"/>
                  <a:gd name="connsiteX5" fmla="*/ 539335 w 3173562"/>
                  <a:gd name="connsiteY5" fmla="*/ 1308387 h 4104897"/>
                  <a:gd name="connsiteX6" fmla="*/ 33114 w 3173562"/>
                  <a:gd name="connsiteY6" fmla="*/ 2581691 h 4104897"/>
                  <a:gd name="connsiteX7" fmla="*/ 230727 w 3173562"/>
                  <a:gd name="connsiteY7" fmla="*/ 3769455 h 4104897"/>
                  <a:gd name="connsiteX8" fmla="*/ 1741215 w 3173562"/>
                  <a:gd name="connsiteY8" fmla="*/ 4074978 h 4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562" h="4104897">
                    <a:moveTo>
                      <a:pt x="1741215" y="4075055"/>
                    </a:moveTo>
                    <a:cubicBezTo>
                      <a:pt x="2123407" y="4202555"/>
                      <a:pt x="2680613" y="3899655"/>
                      <a:pt x="2947955" y="3580712"/>
                    </a:cubicBezTo>
                    <a:cubicBezTo>
                      <a:pt x="3212750" y="3264160"/>
                      <a:pt x="3218073" y="2637921"/>
                      <a:pt x="3099057" y="2245625"/>
                    </a:cubicBezTo>
                    <a:cubicBezTo>
                      <a:pt x="2974874" y="1836359"/>
                      <a:pt x="3002796" y="1048604"/>
                      <a:pt x="2682464" y="782497"/>
                    </a:cubicBezTo>
                    <a:cubicBezTo>
                      <a:pt x="2365449" y="519089"/>
                      <a:pt x="1908516" y="-31946"/>
                      <a:pt x="1501255" y="1452"/>
                    </a:cubicBezTo>
                    <a:cubicBezTo>
                      <a:pt x="1080960" y="36008"/>
                      <a:pt x="805288" y="1043668"/>
                      <a:pt x="539335" y="1308387"/>
                    </a:cubicBezTo>
                    <a:cubicBezTo>
                      <a:pt x="-71324" y="1916191"/>
                      <a:pt x="-27821" y="2179059"/>
                      <a:pt x="33114" y="2581691"/>
                    </a:cubicBezTo>
                    <a:cubicBezTo>
                      <a:pt x="96440" y="3000135"/>
                      <a:pt x="-90144" y="3503888"/>
                      <a:pt x="230727" y="3769455"/>
                    </a:cubicBezTo>
                    <a:cubicBezTo>
                      <a:pt x="544811" y="4029701"/>
                      <a:pt x="1270089" y="3917782"/>
                      <a:pt x="1741215" y="4074978"/>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 name="Freeform: Shape 16">
                <a:extLst>
                  <a:ext uri="{FF2B5EF4-FFF2-40B4-BE49-F238E27FC236}">
                    <a16:creationId xmlns:a16="http://schemas.microsoft.com/office/drawing/2014/main" id="{CBD7663E-B694-014E-AD87-507913B4A048}"/>
                  </a:ext>
                </a:extLst>
              </p:cNvPr>
              <p:cNvSpPr/>
              <p:nvPr/>
            </p:nvSpPr>
            <p:spPr>
              <a:xfrm>
                <a:off x="4376099" y="2015664"/>
                <a:ext cx="3263713" cy="3947335"/>
              </a:xfrm>
              <a:custGeom>
                <a:avLst/>
                <a:gdLst>
                  <a:gd name="connsiteX0" fmla="*/ 1774433 w 3263713"/>
                  <a:gd name="connsiteY0" fmla="*/ 3900552 h 3947335"/>
                  <a:gd name="connsiteX1" fmla="*/ 3073192 w 3263713"/>
                  <a:gd name="connsiteY1" fmla="*/ 3523836 h 3947335"/>
                  <a:gd name="connsiteX2" fmla="*/ 3163745 w 3263713"/>
                  <a:gd name="connsiteY2" fmla="*/ 2161907 h 3947335"/>
                  <a:gd name="connsiteX3" fmla="*/ 2772683 w 3263713"/>
                  <a:gd name="connsiteY3" fmla="*/ 678262 h 3947335"/>
                  <a:gd name="connsiteX4" fmla="*/ 1482563 w 3263713"/>
                  <a:gd name="connsiteY4" fmla="*/ 2735 h 3947335"/>
                  <a:gd name="connsiteX5" fmla="*/ 600012 w 3263713"/>
                  <a:gd name="connsiteY5" fmla="*/ 1249583 h 3947335"/>
                  <a:gd name="connsiteX6" fmla="*/ 17970 w 3263713"/>
                  <a:gd name="connsiteY6" fmla="*/ 2555437 h 3947335"/>
                  <a:gd name="connsiteX7" fmla="*/ 234558 w 3263713"/>
                  <a:gd name="connsiteY7" fmla="*/ 3749449 h 3947335"/>
                  <a:gd name="connsiteX8" fmla="*/ 1774433 w 3263713"/>
                  <a:gd name="connsiteY8" fmla="*/ 3900629 h 394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713" h="3947335">
                    <a:moveTo>
                      <a:pt x="1774433" y="3900552"/>
                    </a:moveTo>
                    <a:cubicBezTo>
                      <a:pt x="2137188" y="4044635"/>
                      <a:pt x="2810169" y="3838151"/>
                      <a:pt x="3073192" y="3523836"/>
                    </a:cubicBezTo>
                    <a:cubicBezTo>
                      <a:pt x="3345701" y="3197643"/>
                      <a:pt x="3278210" y="2562533"/>
                      <a:pt x="3163745" y="2161907"/>
                    </a:cubicBezTo>
                    <a:cubicBezTo>
                      <a:pt x="3049975" y="1763902"/>
                      <a:pt x="3087538" y="939895"/>
                      <a:pt x="2772683" y="678262"/>
                    </a:cubicBezTo>
                    <a:cubicBezTo>
                      <a:pt x="2445641" y="406524"/>
                      <a:pt x="1896534" y="-38994"/>
                      <a:pt x="1482563" y="2735"/>
                    </a:cubicBezTo>
                    <a:cubicBezTo>
                      <a:pt x="1068593" y="44463"/>
                      <a:pt x="835884" y="968666"/>
                      <a:pt x="600012" y="1249583"/>
                    </a:cubicBezTo>
                    <a:cubicBezTo>
                      <a:pt x="44118" y="1911380"/>
                      <a:pt x="-46590" y="2150260"/>
                      <a:pt x="17970" y="2555437"/>
                    </a:cubicBezTo>
                    <a:cubicBezTo>
                      <a:pt x="82530" y="2960460"/>
                      <a:pt x="-80606" y="3488355"/>
                      <a:pt x="234558" y="3749449"/>
                    </a:cubicBezTo>
                    <a:cubicBezTo>
                      <a:pt x="558206" y="4017716"/>
                      <a:pt x="1283870" y="3705792"/>
                      <a:pt x="1774433" y="3900629"/>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 name="Freeform: Shape 17">
                <a:extLst>
                  <a:ext uri="{FF2B5EF4-FFF2-40B4-BE49-F238E27FC236}">
                    <a16:creationId xmlns:a16="http://schemas.microsoft.com/office/drawing/2014/main" id="{A46D61F6-5BD7-265D-0ECE-B672C70F3373}"/>
                  </a:ext>
                </a:extLst>
              </p:cNvPr>
              <p:cNvSpPr/>
              <p:nvPr/>
            </p:nvSpPr>
            <p:spPr>
              <a:xfrm>
                <a:off x="4316854" y="2091550"/>
                <a:ext cx="3371549" cy="3814147"/>
              </a:xfrm>
              <a:custGeom>
                <a:avLst/>
                <a:gdLst>
                  <a:gd name="connsiteX0" fmla="*/ 1816709 w 3371549"/>
                  <a:gd name="connsiteY0" fmla="*/ 3727016 h 3814147"/>
                  <a:gd name="connsiteX1" fmla="*/ 3207564 w 3371549"/>
                  <a:gd name="connsiteY1" fmla="*/ 3467928 h 3814147"/>
                  <a:gd name="connsiteX2" fmla="*/ 3237568 w 3371549"/>
                  <a:gd name="connsiteY2" fmla="*/ 2079156 h 3814147"/>
                  <a:gd name="connsiteX3" fmla="*/ 2871960 w 3371549"/>
                  <a:gd name="connsiteY3" fmla="*/ 575071 h 3814147"/>
                  <a:gd name="connsiteX4" fmla="*/ 1473006 w 3371549"/>
                  <a:gd name="connsiteY4" fmla="*/ 4984 h 3814147"/>
                  <a:gd name="connsiteX5" fmla="*/ 669824 w 3371549"/>
                  <a:gd name="connsiteY5" fmla="*/ 1191668 h 3814147"/>
                  <a:gd name="connsiteX6" fmla="*/ 11883 w 3371549"/>
                  <a:gd name="connsiteY6" fmla="*/ 2529996 h 3814147"/>
                  <a:gd name="connsiteX7" fmla="*/ 247369 w 3371549"/>
                  <a:gd name="connsiteY7" fmla="*/ 3730178 h 3814147"/>
                  <a:gd name="connsiteX8" fmla="*/ 1816709 w 3371549"/>
                  <a:gd name="connsiteY8" fmla="*/ 3727016 h 381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549" h="3814147">
                    <a:moveTo>
                      <a:pt x="1816709" y="3727016"/>
                    </a:moveTo>
                    <a:cubicBezTo>
                      <a:pt x="2160874" y="3886063"/>
                      <a:pt x="2948707" y="3777615"/>
                      <a:pt x="3207564" y="3467928"/>
                    </a:cubicBezTo>
                    <a:cubicBezTo>
                      <a:pt x="3487786" y="3132092"/>
                      <a:pt x="3347173" y="2488190"/>
                      <a:pt x="3237568" y="2079156"/>
                    </a:cubicBezTo>
                    <a:cubicBezTo>
                      <a:pt x="3133902" y="1692567"/>
                      <a:pt x="3181416" y="832231"/>
                      <a:pt x="2871960" y="575071"/>
                    </a:cubicBezTo>
                    <a:cubicBezTo>
                      <a:pt x="2534890" y="295002"/>
                      <a:pt x="1893533" y="-45307"/>
                      <a:pt x="1473006" y="4984"/>
                    </a:cubicBezTo>
                    <a:cubicBezTo>
                      <a:pt x="1080710" y="51880"/>
                      <a:pt x="876308" y="895248"/>
                      <a:pt x="669824" y="1191668"/>
                    </a:cubicBezTo>
                    <a:cubicBezTo>
                      <a:pt x="170313" y="1908693"/>
                      <a:pt x="-56379" y="2122427"/>
                      <a:pt x="11883" y="2529996"/>
                    </a:cubicBezTo>
                    <a:cubicBezTo>
                      <a:pt x="80145" y="2937564"/>
                      <a:pt x="-62010" y="3473713"/>
                      <a:pt x="247369" y="3730178"/>
                    </a:cubicBezTo>
                    <a:cubicBezTo>
                      <a:pt x="580505" y="4006544"/>
                      <a:pt x="1307942" y="3491916"/>
                      <a:pt x="1816709" y="3727016"/>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 name="Freeform: Shape 18">
                <a:extLst>
                  <a:ext uri="{FF2B5EF4-FFF2-40B4-BE49-F238E27FC236}">
                    <a16:creationId xmlns:a16="http://schemas.microsoft.com/office/drawing/2014/main" id="{1AB78698-61DE-335A-A1C6-FA3F732AF089}"/>
                  </a:ext>
                </a:extLst>
              </p:cNvPr>
              <p:cNvSpPr/>
              <p:nvPr/>
            </p:nvSpPr>
            <p:spPr>
              <a:xfrm>
                <a:off x="4254170" y="2165535"/>
                <a:ext cx="3489733" cy="3780696"/>
              </a:xfrm>
              <a:custGeom>
                <a:avLst/>
                <a:gdLst>
                  <a:gd name="connsiteX0" fmla="*/ 1862424 w 3489733"/>
                  <a:gd name="connsiteY0" fmla="*/ 3555381 h 3780696"/>
                  <a:gd name="connsiteX1" fmla="*/ 3345298 w 3489733"/>
                  <a:gd name="connsiteY1" fmla="*/ 3413920 h 3780696"/>
                  <a:gd name="connsiteX2" fmla="*/ 3314677 w 3489733"/>
                  <a:gd name="connsiteY2" fmla="*/ 1998383 h 3780696"/>
                  <a:gd name="connsiteX3" fmla="*/ 2974599 w 3489733"/>
                  <a:gd name="connsiteY3" fmla="*/ 473858 h 3780696"/>
                  <a:gd name="connsiteX4" fmla="*/ 1466734 w 3489733"/>
                  <a:gd name="connsiteY4" fmla="*/ 9211 h 3780696"/>
                  <a:gd name="connsiteX5" fmla="*/ 742922 w 3489733"/>
                  <a:gd name="connsiteY5" fmla="*/ 1135733 h 3780696"/>
                  <a:gd name="connsiteX6" fmla="*/ 9159 w 3489733"/>
                  <a:gd name="connsiteY6" fmla="*/ 2506532 h 3780696"/>
                  <a:gd name="connsiteX7" fmla="*/ 263620 w 3489733"/>
                  <a:gd name="connsiteY7" fmla="*/ 3712886 h 3780696"/>
                  <a:gd name="connsiteX8" fmla="*/ 1862424 w 3489733"/>
                  <a:gd name="connsiteY8" fmla="*/ 3555381 h 378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733" h="3780696">
                    <a:moveTo>
                      <a:pt x="1862424" y="3555381"/>
                    </a:moveTo>
                    <a:cubicBezTo>
                      <a:pt x="2188927" y="3728158"/>
                      <a:pt x="3090761" y="3718902"/>
                      <a:pt x="3345298" y="3413920"/>
                    </a:cubicBezTo>
                    <a:cubicBezTo>
                      <a:pt x="3633311" y="3068443"/>
                      <a:pt x="3419114" y="2415825"/>
                      <a:pt x="3314677" y="1998383"/>
                    </a:cubicBezTo>
                    <a:cubicBezTo>
                      <a:pt x="3220807" y="1623210"/>
                      <a:pt x="3278656" y="726467"/>
                      <a:pt x="2974599" y="473858"/>
                    </a:cubicBezTo>
                    <a:cubicBezTo>
                      <a:pt x="2627580" y="185459"/>
                      <a:pt x="1893894" y="-50104"/>
                      <a:pt x="1466734" y="9211"/>
                    </a:cubicBezTo>
                    <a:cubicBezTo>
                      <a:pt x="1088321" y="61816"/>
                      <a:pt x="920789" y="824040"/>
                      <a:pt x="742922" y="1135733"/>
                    </a:cubicBezTo>
                    <a:cubicBezTo>
                      <a:pt x="301800" y="1908755"/>
                      <a:pt x="-63037" y="2096496"/>
                      <a:pt x="9159" y="2506532"/>
                    </a:cubicBezTo>
                    <a:cubicBezTo>
                      <a:pt x="75802" y="2884945"/>
                      <a:pt x="-40051" y="3461048"/>
                      <a:pt x="263620" y="3712886"/>
                    </a:cubicBezTo>
                    <a:cubicBezTo>
                      <a:pt x="606320" y="3997273"/>
                      <a:pt x="1337228" y="3277473"/>
                      <a:pt x="1862424" y="3555381"/>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 name="Freeform: Shape 19">
                <a:extLst>
                  <a:ext uri="{FF2B5EF4-FFF2-40B4-BE49-F238E27FC236}">
                    <a16:creationId xmlns:a16="http://schemas.microsoft.com/office/drawing/2014/main" id="{678B6BF4-1516-6376-2CB9-243FDFB380BE}"/>
                  </a:ext>
                </a:extLst>
              </p:cNvPr>
              <p:cNvSpPr/>
              <p:nvPr/>
            </p:nvSpPr>
            <p:spPr>
              <a:xfrm>
                <a:off x="4190357" y="2234963"/>
                <a:ext cx="3614123" cy="3758010"/>
              </a:xfrm>
              <a:custGeom>
                <a:avLst/>
                <a:gdLst>
                  <a:gd name="connsiteX0" fmla="*/ 1909345 w 3614123"/>
                  <a:gd name="connsiteY0" fmla="*/ 3388303 h 3758010"/>
                  <a:gd name="connsiteX1" fmla="*/ 3484238 w 3614123"/>
                  <a:gd name="connsiteY1" fmla="*/ 3364469 h 3758010"/>
                  <a:gd name="connsiteX2" fmla="*/ 3393067 w 3614123"/>
                  <a:gd name="connsiteY2" fmla="*/ 1922090 h 3758010"/>
                  <a:gd name="connsiteX3" fmla="*/ 3078443 w 3614123"/>
                  <a:gd name="connsiteY3" fmla="*/ 377125 h 3758010"/>
                  <a:gd name="connsiteX4" fmla="*/ 1461744 w 3614123"/>
                  <a:gd name="connsiteY4" fmla="*/ 17919 h 3758010"/>
                  <a:gd name="connsiteX5" fmla="*/ 817301 w 3614123"/>
                  <a:gd name="connsiteY5" fmla="*/ 1084276 h 3758010"/>
                  <a:gd name="connsiteX6" fmla="*/ 7718 w 3614123"/>
                  <a:gd name="connsiteY6" fmla="*/ 2487549 h 3758010"/>
                  <a:gd name="connsiteX7" fmla="*/ 281153 w 3614123"/>
                  <a:gd name="connsiteY7" fmla="*/ 3700150 h 3758010"/>
                  <a:gd name="connsiteX8" fmla="*/ 1909345 w 3614123"/>
                  <a:gd name="connsiteY8" fmla="*/ 3388303 h 37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123" h="3758010">
                    <a:moveTo>
                      <a:pt x="1909345" y="3388303"/>
                    </a:moveTo>
                    <a:cubicBezTo>
                      <a:pt x="2219418" y="3574116"/>
                      <a:pt x="3233943" y="3664824"/>
                      <a:pt x="3484238" y="3364469"/>
                    </a:cubicBezTo>
                    <a:cubicBezTo>
                      <a:pt x="3779964" y="3009351"/>
                      <a:pt x="3491874" y="2348094"/>
                      <a:pt x="3393067" y="1922090"/>
                    </a:cubicBezTo>
                    <a:cubicBezTo>
                      <a:pt x="3308684" y="1558333"/>
                      <a:pt x="3377101" y="625260"/>
                      <a:pt x="3078443" y="377125"/>
                    </a:cubicBezTo>
                    <a:cubicBezTo>
                      <a:pt x="2721397" y="80473"/>
                      <a:pt x="1895307" y="-50884"/>
                      <a:pt x="1461744" y="17919"/>
                    </a:cubicBezTo>
                    <a:cubicBezTo>
                      <a:pt x="1097138" y="75845"/>
                      <a:pt x="967324" y="757388"/>
                      <a:pt x="817301" y="1084276"/>
                    </a:cubicBezTo>
                    <a:cubicBezTo>
                      <a:pt x="436652" y="1913683"/>
                      <a:pt x="-68566" y="2075121"/>
                      <a:pt x="7718" y="2487549"/>
                    </a:cubicBezTo>
                    <a:cubicBezTo>
                      <a:pt x="75286" y="2852695"/>
                      <a:pt x="-16810" y="3452863"/>
                      <a:pt x="281153" y="3700150"/>
                    </a:cubicBezTo>
                    <a:cubicBezTo>
                      <a:pt x="633340" y="3992560"/>
                      <a:pt x="1370034" y="3065041"/>
                      <a:pt x="1909345" y="3388303"/>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1" name="Freeform: Shape 20">
                <a:extLst>
                  <a:ext uri="{FF2B5EF4-FFF2-40B4-BE49-F238E27FC236}">
                    <a16:creationId xmlns:a16="http://schemas.microsoft.com/office/drawing/2014/main" id="{959DD973-D368-CB78-BD4D-309203BA1ADF}"/>
                  </a:ext>
                </a:extLst>
              </p:cNvPr>
              <p:cNvSpPr/>
              <p:nvPr/>
            </p:nvSpPr>
            <p:spPr>
              <a:xfrm>
                <a:off x="4125770" y="2293347"/>
                <a:ext cx="3742715" cy="3749606"/>
              </a:xfrm>
              <a:custGeom>
                <a:avLst/>
                <a:gdLst>
                  <a:gd name="connsiteX0" fmla="*/ 1956963 w 3742715"/>
                  <a:gd name="connsiteY0" fmla="*/ 3232269 h 3749606"/>
                  <a:gd name="connsiteX1" fmla="*/ 3623876 w 3742715"/>
                  <a:gd name="connsiteY1" fmla="*/ 3326063 h 3749606"/>
                  <a:gd name="connsiteX2" fmla="*/ 3472155 w 3742715"/>
                  <a:gd name="connsiteY2" fmla="*/ 1856842 h 3749606"/>
                  <a:gd name="connsiteX3" fmla="*/ 3183063 w 3742715"/>
                  <a:gd name="connsiteY3" fmla="*/ 291359 h 3749606"/>
                  <a:gd name="connsiteX4" fmla="*/ 1457529 w 3742715"/>
                  <a:gd name="connsiteY4" fmla="*/ 37593 h 3749606"/>
                  <a:gd name="connsiteX5" fmla="*/ 892456 w 3742715"/>
                  <a:gd name="connsiteY5" fmla="*/ 1043864 h 3749606"/>
                  <a:gd name="connsiteX6" fmla="*/ 6974 w 3742715"/>
                  <a:gd name="connsiteY6" fmla="*/ 2479687 h 3749606"/>
                  <a:gd name="connsiteX7" fmla="*/ 299306 w 3742715"/>
                  <a:gd name="connsiteY7" fmla="*/ 3698459 h 3749606"/>
                  <a:gd name="connsiteX8" fmla="*/ 1956963 w 3742715"/>
                  <a:gd name="connsiteY8" fmla="*/ 3232269 h 37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715" h="3749606">
                    <a:moveTo>
                      <a:pt x="1956963" y="3232269"/>
                    </a:moveTo>
                    <a:cubicBezTo>
                      <a:pt x="2251687" y="3430655"/>
                      <a:pt x="3377822" y="3621712"/>
                      <a:pt x="3623876" y="3326063"/>
                    </a:cubicBezTo>
                    <a:cubicBezTo>
                      <a:pt x="3927315" y="2961226"/>
                      <a:pt x="3564869" y="2291484"/>
                      <a:pt x="3472155" y="1856842"/>
                    </a:cubicBezTo>
                    <a:cubicBezTo>
                      <a:pt x="3397028" y="1504577"/>
                      <a:pt x="3476244" y="535021"/>
                      <a:pt x="3183063" y="291359"/>
                    </a:cubicBezTo>
                    <a:cubicBezTo>
                      <a:pt x="2815989" y="-13623"/>
                      <a:pt x="1897339" y="-41237"/>
                      <a:pt x="1457529" y="37593"/>
                    </a:cubicBezTo>
                    <a:cubicBezTo>
                      <a:pt x="1106653" y="100533"/>
                      <a:pt x="1015405" y="701550"/>
                      <a:pt x="892456" y="1043864"/>
                    </a:cubicBezTo>
                    <a:cubicBezTo>
                      <a:pt x="574361" y="1929346"/>
                      <a:pt x="-74247" y="2064945"/>
                      <a:pt x="6974" y="2479687"/>
                    </a:cubicBezTo>
                    <a:cubicBezTo>
                      <a:pt x="74696" y="2831643"/>
                      <a:pt x="7128" y="3455800"/>
                      <a:pt x="299306" y="3698459"/>
                    </a:cubicBezTo>
                    <a:cubicBezTo>
                      <a:pt x="661058" y="3998967"/>
                      <a:pt x="1405928" y="2861262"/>
                      <a:pt x="1956963" y="3232269"/>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2" name="Freeform: Shape 21">
                <a:extLst>
                  <a:ext uri="{FF2B5EF4-FFF2-40B4-BE49-F238E27FC236}">
                    <a16:creationId xmlns:a16="http://schemas.microsoft.com/office/drawing/2014/main" id="{4FCD1EDB-67D0-4F81-06B9-1E2F4F9C073E}"/>
                  </a:ext>
                </a:extLst>
              </p:cNvPr>
              <p:cNvSpPr/>
              <p:nvPr/>
            </p:nvSpPr>
            <p:spPr>
              <a:xfrm>
                <a:off x="4061078" y="2330966"/>
                <a:ext cx="3873961" cy="3763840"/>
              </a:xfrm>
              <a:custGeom>
                <a:avLst/>
                <a:gdLst>
                  <a:gd name="connsiteX0" fmla="*/ 3763695 w 3873961"/>
                  <a:gd name="connsiteY0" fmla="*/ 3308421 h 3763840"/>
                  <a:gd name="connsiteX1" fmla="*/ 3551425 w 3873961"/>
                  <a:gd name="connsiteY1" fmla="*/ 1812358 h 3763840"/>
                  <a:gd name="connsiteX2" fmla="*/ 3287786 w 3873961"/>
                  <a:gd name="connsiteY2" fmla="*/ 226435 h 3763840"/>
                  <a:gd name="connsiteX3" fmla="*/ 1453342 w 3873961"/>
                  <a:gd name="connsiteY3" fmla="*/ 78186 h 3763840"/>
                  <a:gd name="connsiteX4" fmla="*/ 967638 w 3873961"/>
                  <a:gd name="connsiteY4" fmla="*/ 1024294 h 3763840"/>
                  <a:gd name="connsiteX5" fmla="*/ 6334 w 3873961"/>
                  <a:gd name="connsiteY5" fmla="*/ 2492590 h 3763840"/>
                  <a:gd name="connsiteX6" fmla="*/ 317642 w 3873961"/>
                  <a:gd name="connsiteY6" fmla="*/ 3717532 h 3763840"/>
                  <a:gd name="connsiteX7" fmla="*/ 2004763 w 3873961"/>
                  <a:gd name="connsiteY7" fmla="*/ 3096923 h 3763840"/>
                  <a:gd name="connsiteX8" fmla="*/ 3763772 w 3873961"/>
                  <a:gd name="connsiteY8" fmla="*/ 3308421 h 376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961" h="3763840">
                    <a:moveTo>
                      <a:pt x="3763695" y="3308421"/>
                    </a:moveTo>
                    <a:cubicBezTo>
                      <a:pt x="4074847" y="2933942"/>
                      <a:pt x="3637583" y="2255716"/>
                      <a:pt x="3551425" y="1812358"/>
                    </a:cubicBezTo>
                    <a:cubicBezTo>
                      <a:pt x="3485169" y="1471586"/>
                      <a:pt x="3575568" y="465623"/>
                      <a:pt x="3287786" y="226435"/>
                    </a:cubicBezTo>
                    <a:cubicBezTo>
                      <a:pt x="2910685" y="-86878"/>
                      <a:pt x="1899323" y="-11288"/>
                      <a:pt x="1453342" y="78186"/>
                    </a:cubicBezTo>
                    <a:cubicBezTo>
                      <a:pt x="1116041" y="145831"/>
                      <a:pt x="1064131" y="666245"/>
                      <a:pt x="967638" y="1024294"/>
                    </a:cubicBezTo>
                    <a:cubicBezTo>
                      <a:pt x="714026" y="1965311"/>
                      <a:pt x="-78589" y="2075380"/>
                      <a:pt x="6334" y="2492590"/>
                    </a:cubicBezTo>
                    <a:cubicBezTo>
                      <a:pt x="75291" y="2831202"/>
                      <a:pt x="31094" y="3479501"/>
                      <a:pt x="317642" y="3717532"/>
                    </a:cubicBezTo>
                    <a:cubicBezTo>
                      <a:pt x="688958" y="4026062"/>
                      <a:pt x="1444780" y="2676242"/>
                      <a:pt x="2004763" y="3096923"/>
                    </a:cubicBezTo>
                    <a:cubicBezTo>
                      <a:pt x="2285294" y="3307727"/>
                      <a:pt x="3521961" y="3599365"/>
                      <a:pt x="3763772" y="3308421"/>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sp>
        <p:nvSpPr>
          <p:cNvPr id="2" name="TextBox 1">
            <a:extLst>
              <a:ext uri="{FF2B5EF4-FFF2-40B4-BE49-F238E27FC236}">
                <a16:creationId xmlns:a16="http://schemas.microsoft.com/office/drawing/2014/main" id="{F36AC6B4-B88A-0080-DF03-B53990F5CEDE}"/>
              </a:ext>
            </a:extLst>
          </p:cNvPr>
          <p:cNvSpPr txBox="1"/>
          <p:nvPr/>
        </p:nvSpPr>
        <p:spPr>
          <a:xfrm>
            <a:off x="736043" y="982963"/>
            <a:ext cx="10779904" cy="4708981"/>
          </a:xfrm>
          <a:prstGeom prst="rect">
            <a:avLst/>
          </a:prstGeom>
          <a:noFill/>
        </p:spPr>
        <p:txBody>
          <a:bodyPr wrap="square" rtlCol="0">
            <a:spAutoFit/>
          </a:bodyPr>
          <a:lstStyle/>
          <a:p>
            <a:pPr marL="0" marR="0">
              <a:buNone/>
            </a:pPr>
            <a:r>
              <a:rPr lang="en-US" sz="2000" b="1">
                <a:effectLst/>
                <a:latin typeface="Calibri" panose="020F0502020204030204" pitchFamily="34" charset="0"/>
              </a:rPr>
              <a:t>Introduction to Agentic AI</a:t>
            </a:r>
          </a:p>
          <a:p>
            <a:pPr marL="342900" marR="0" indent="-342900">
              <a:buFont typeface="Arial" panose="020B0604020202020204" pitchFamily="34" charset="0"/>
              <a:buChar char="•"/>
            </a:pPr>
            <a:r>
              <a:rPr lang="en-US" sz="2000">
                <a:latin typeface="Calibri" panose="020F0502020204030204" pitchFamily="34" charset="0"/>
              </a:rPr>
              <a:t>Agentic AI Systems</a:t>
            </a:r>
          </a:p>
          <a:p>
            <a:pPr marL="342900" marR="0" indent="-342900">
              <a:buFont typeface="Arial" panose="020B0604020202020204" pitchFamily="34" charset="0"/>
              <a:buChar char="•"/>
            </a:pPr>
            <a:r>
              <a:rPr lang="en-US" sz="2000">
                <a:effectLst/>
                <a:latin typeface="Calibri" panose="020F0502020204030204" pitchFamily="34" charset="0"/>
              </a:rPr>
              <a:t>Agentic AI Design </a:t>
            </a:r>
            <a:r>
              <a:rPr lang="en-US" sz="2000">
                <a:latin typeface="Calibri" panose="020F0502020204030204" pitchFamily="34" charset="0"/>
              </a:rPr>
              <a:t>Patterns</a:t>
            </a:r>
          </a:p>
          <a:p>
            <a:pPr marL="342900" marR="0" indent="-342900">
              <a:buFont typeface="Arial" panose="020B0604020202020204" pitchFamily="34" charset="0"/>
              <a:buChar char="•"/>
            </a:pPr>
            <a:r>
              <a:rPr lang="en-US" sz="2000">
                <a:latin typeface="Calibri" panose="020F0502020204030204" pitchFamily="34" charset="0"/>
              </a:rPr>
              <a:t>Azure Agentic AI Services</a:t>
            </a:r>
          </a:p>
          <a:p>
            <a:pPr marL="800100" lvl="1" indent="-342900">
              <a:buFont typeface="Arial" panose="020B0604020202020204" pitchFamily="34" charset="0"/>
              <a:buChar char="•"/>
            </a:pPr>
            <a:r>
              <a:rPr lang="en-US" sz="2000">
                <a:latin typeface="Calibri" panose="020F0502020204030204" pitchFamily="34" charset="0"/>
              </a:rPr>
              <a:t>Azure Agent AI Service</a:t>
            </a:r>
          </a:p>
          <a:p>
            <a:pPr marL="800100" lvl="1" indent="-342900">
              <a:buFont typeface="Arial" panose="020B0604020202020204" pitchFamily="34" charset="0"/>
              <a:buChar char="•"/>
            </a:pPr>
            <a:r>
              <a:rPr lang="en-US" sz="2000">
                <a:latin typeface="Calibri" panose="020F0502020204030204" pitchFamily="34" charset="0"/>
              </a:rPr>
              <a:t>Semantic Kernel</a:t>
            </a:r>
          </a:p>
          <a:p>
            <a:pPr marL="800100" lvl="1" indent="-342900">
              <a:buFont typeface="Arial" panose="020B0604020202020204" pitchFamily="34" charset="0"/>
              <a:buChar char="•"/>
            </a:pPr>
            <a:r>
              <a:rPr lang="en-US" sz="2000">
                <a:latin typeface="Calibri" panose="020F0502020204030204" pitchFamily="34" charset="0"/>
              </a:rPr>
              <a:t>Auto Gen</a:t>
            </a:r>
          </a:p>
          <a:p>
            <a:pPr lvl="1"/>
            <a:endParaRPr lang="en-US" sz="2000">
              <a:latin typeface="Calibri" panose="020F0502020204030204" pitchFamily="34" charset="0"/>
            </a:endParaRPr>
          </a:p>
          <a:p>
            <a:r>
              <a:rPr lang="en-US" sz="2000" b="1">
                <a:latin typeface="Calibri" panose="020F0502020204030204" pitchFamily="34" charset="0"/>
              </a:rPr>
              <a:t>Lab Application Design </a:t>
            </a:r>
          </a:p>
          <a:p>
            <a:pPr marL="342900" indent="-342900">
              <a:buFont typeface="Arial" panose="020B0604020202020204" pitchFamily="34" charset="0"/>
              <a:buChar char="•"/>
            </a:pPr>
            <a:r>
              <a:rPr lang="en-US" sz="2000">
                <a:latin typeface="Calibri" panose="020F0502020204030204" pitchFamily="34" charset="0"/>
              </a:rPr>
              <a:t>Design Walk-thru</a:t>
            </a:r>
          </a:p>
          <a:p>
            <a:pPr marL="0" marR="0">
              <a:buNone/>
            </a:pPr>
            <a:r>
              <a:rPr lang="en-US" sz="2000">
                <a:effectLst/>
                <a:latin typeface="Calibri" panose="020F0502020204030204" pitchFamily="34" charset="0"/>
              </a:rPr>
              <a:t> </a:t>
            </a:r>
          </a:p>
          <a:p>
            <a:pPr marL="0" marR="0">
              <a:buNone/>
            </a:pPr>
            <a:r>
              <a:rPr lang="en-US" sz="2000" b="1">
                <a:effectLst/>
                <a:latin typeface="Calibri" panose="020F0502020204030204" pitchFamily="34" charset="0"/>
              </a:rPr>
              <a:t>Hands on Labs</a:t>
            </a:r>
          </a:p>
          <a:p>
            <a:pPr marL="342900" indent="-342900">
              <a:buFont typeface="Arial" panose="020B0604020202020204" pitchFamily="34" charset="0"/>
              <a:buChar char="•"/>
            </a:pPr>
            <a:r>
              <a:rPr lang="en-US" sz="2000">
                <a:latin typeface="Calibri" panose="020F0502020204030204" pitchFamily="34" charset="0"/>
              </a:rPr>
              <a:t>Build and Deploy Multi-modal Agentic Application</a:t>
            </a:r>
          </a:p>
          <a:p>
            <a:pPr marL="342900" indent="-342900">
              <a:buFont typeface="Arial" panose="020B0604020202020204" pitchFamily="34" charset="0"/>
              <a:buChar char="•"/>
            </a:pPr>
            <a:r>
              <a:rPr lang="en-US" sz="2000">
                <a:effectLst/>
                <a:latin typeface="Calibri" panose="020F0502020204030204" pitchFamily="34" charset="0"/>
              </a:rPr>
              <a:t>Guided Exercises</a:t>
            </a:r>
          </a:p>
          <a:p>
            <a:pPr marL="342900" marR="0" indent="-342900">
              <a:buFont typeface="Arial" panose="020B0604020202020204" pitchFamily="34" charset="0"/>
              <a:buChar char="•"/>
            </a:pPr>
            <a:endParaRPr lang="en-US" sz="2000" b="1">
              <a:effectLst/>
              <a:latin typeface="Calibri" panose="020F0502020204030204" pitchFamily="34" charset="0"/>
            </a:endParaRPr>
          </a:p>
        </p:txBody>
      </p:sp>
    </p:spTree>
    <p:extLst>
      <p:ext uri="{BB962C8B-B14F-4D97-AF65-F5344CB8AC3E}">
        <p14:creationId xmlns:p14="http://schemas.microsoft.com/office/powerpoint/2010/main" val="578758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187E66-477A-E6FF-C8B1-CE3469CF2CFB}"/>
            </a:ext>
          </a:extLst>
        </p:cNvPr>
        <p:cNvGrpSpPr/>
        <p:nvPr/>
      </p:nvGrpSpPr>
      <p:grpSpPr>
        <a:xfrm>
          <a:off x="0" y="0"/>
          <a:ext cx="0" cy="0"/>
          <a:chOff x="0" y="0"/>
          <a:chExt cx="0" cy="0"/>
        </a:xfrm>
      </p:grpSpPr>
      <p:sp>
        <p:nvSpPr>
          <p:cNvPr id="11" name="Title 15">
            <a:extLst>
              <a:ext uri="{FF2B5EF4-FFF2-40B4-BE49-F238E27FC236}">
                <a16:creationId xmlns:a16="http://schemas.microsoft.com/office/drawing/2014/main" id="{5B1EF8FF-7579-E833-C7DF-FFEEB5FB9E5A}"/>
              </a:ext>
            </a:extLst>
          </p:cNvPr>
          <p:cNvSpPr txBox="1">
            <a:spLocks/>
          </p:cNvSpPr>
          <p:nvPr/>
        </p:nvSpPr>
        <p:spPr>
          <a:xfrm>
            <a:off x="2741360" y="722207"/>
            <a:ext cx="7426455" cy="432792"/>
          </a:xfrm>
          <a:prstGeom prst="roundRect">
            <a:avLst>
              <a:gd name="adj" fmla="val 50000"/>
            </a:avLst>
          </a:prstGeom>
          <a:gradFill flip="none" rotWithShape="1">
            <a:gsLst>
              <a:gs pos="0">
                <a:schemeClr val="accent5"/>
              </a:gs>
              <a:gs pos="100000">
                <a:schemeClr val="accent6"/>
              </a:gs>
            </a:gsLst>
            <a:lin ang="2700000" scaled="0"/>
            <a:tileRect/>
          </a:gradFill>
          <a:ln w="38100" cap="flat" cmpd="sng" algn="ctr">
            <a:noFill/>
            <a:prstDash val="solid"/>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horz" wrap="square" lIns="0" tIns="0" rIns="0" bIns="0" rtlCol="0" anchor="ctr">
            <a:spAutoFit/>
          </a:bodyPr>
          <a:lstStyle>
            <a:defPPr>
              <a:defRPr lang="en-US"/>
            </a:defPPr>
            <a:lvl1pPr marR="0" lvl="0" indent="0" algn="ctr" defTabSz="914367" rtl="0" eaLnBrk="1" fontAlgn="base" latinLnBrk="0" hangingPunct="1">
              <a:lnSpc>
                <a:spcPct val="100000"/>
              </a:lnSpc>
              <a:spcBef>
                <a:spcPct val="0"/>
              </a:spcBef>
              <a:spcAft>
                <a:spcPct val="0"/>
              </a:spcAft>
              <a:buClrTx/>
              <a:buSzTx/>
              <a:buFontTx/>
              <a:buNone/>
              <a:tabLst/>
              <a:defRPr kumimoji="0" lang="en-US" sz="2000" b="1" i="0" u="none" strike="noStrike" kern="1200" cap="none" spc="-51" normalizeH="0" baseline="0">
                <a:ln w="3175">
                  <a:noFill/>
                </a:ln>
                <a:gradFill>
                  <a:gsLst>
                    <a:gs pos="17416">
                      <a:schemeClr val="bg1"/>
                    </a:gs>
                    <a:gs pos="42135">
                      <a:schemeClr val="bg1"/>
                    </a:gs>
                  </a:gsLst>
                  <a:path path="circle">
                    <a:fillToRect l="100000" b="100000"/>
                  </a:path>
                </a:gradFill>
                <a:effectLst/>
                <a:uLnTx/>
                <a:uFillTx/>
                <a:latin typeface="Segoe Sans Text Semibold" pitchFamily="2" charset="0"/>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pc="0">
                <a:ln>
                  <a:noFill/>
                </a:ln>
                <a:solidFill>
                  <a:srgbClr val="FFFFFF"/>
                </a:solidFill>
                <a:latin typeface="Segoe Sans Text Semibold"/>
                <a:cs typeface="Segoe Sans Text Semibold" pitchFamily="2" charset="0"/>
              </a:rPr>
              <a:t>Design Patterns Explored in Workshop</a:t>
            </a:r>
            <a:endParaRPr kumimoji="0" lang="en-US" sz="2000" b="1" i="0" u="none" strike="noStrike" kern="1200" cap="none" spc="0" normalizeH="0" baseline="0" noProof="0">
              <a:ln>
                <a:noFill/>
              </a:ln>
              <a:solidFill>
                <a:srgbClr val="FFFFFF"/>
              </a:solidFill>
              <a:effectLst/>
              <a:uLnTx/>
              <a:uFillTx/>
              <a:latin typeface="Segoe Sans Text Semibold"/>
              <a:ea typeface="+mn-ea"/>
              <a:cs typeface="Segoe Sans Text Semibold" pitchFamily="2" charset="0"/>
            </a:endParaRPr>
          </a:p>
        </p:txBody>
      </p:sp>
      <p:sp>
        <p:nvSpPr>
          <p:cNvPr id="17" name="Rectangle: Rounded Corners 16">
            <a:extLst>
              <a:ext uri="{FF2B5EF4-FFF2-40B4-BE49-F238E27FC236}">
                <a16:creationId xmlns:a16="http://schemas.microsoft.com/office/drawing/2014/main" id="{23D718F9-19A7-0119-6534-D842AA2DC244}"/>
              </a:ext>
              <a:ext uri="{C183D7F6-B498-43B3-948B-1728B52AA6E4}">
                <adec:decorative xmlns:adec="http://schemas.microsoft.com/office/drawing/2017/decorative" val="1"/>
              </a:ext>
            </a:extLst>
          </p:cNvPr>
          <p:cNvSpPr/>
          <p:nvPr/>
        </p:nvSpPr>
        <p:spPr>
          <a:xfrm>
            <a:off x="2382772" y="2095847"/>
            <a:ext cx="2519166" cy="3029151"/>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19" name="Text Placeholder 45216">
            <a:extLst>
              <a:ext uri="{FF2B5EF4-FFF2-40B4-BE49-F238E27FC236}">
                <a16:creationId xmlns:a16="http://schemas.microsoft.com/office/drawing/2014/main" id="{5D3E206D-A368-9490-C0FC-3DDB13A9C26C}"/>
              </a:ext>
            </a:extLst>
          </p:cNvPr>
          <p:cNvSpPr txBox="1">
            <a:spLocks/>
          </p:cNvSpPr>
          <p:nvPr/>
        </p:nvSpPr>
        <p:spPr>
          <a:xfrm>
            <a:off x="2504535" y="2413205"/>
            <a:ext cx="2275640" cy="234313"/>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00000"/>
                </a:solidFill>
                <a:effectLst/>
                <a:uLnTx/>
                <a:uFillTx/>
                <a:latin typeface="Segoe Sans Text Semibold"/>
                <a:ea typeface="+mn-ea"/>
                <a:cs typeface="Segoe Sans Text Semibold" pitchFamily="2" charset="0"/>
              </a:rPr>
              <a:t>Intelligent Single Agent</a:t>
            </a:r>
          </a:p>
        </p:txBody>
      </p:sp>
      <p:sp>
        <p:nvSpPr>
          <p:cNvPr id="20" name="Grey oval containing warning">
            <a:extLst>
              <a:ext uri="{FF2B5EF4-FFF2-40B4-BE49-F238E27FC236}">
                <a16:creationId xmlns:a16="http://schemas.microsoft.com/office/drawing/2014/main" id="{B861E09A-7C1E-44E8-D38F-4EBD32AA3384}"/>
              </a:ext>
              <a:ext uri="{C183D7F6-B498-43B3-948B-1728B52AA6E4}">
                <adec:decorative xmlns:adec="http://schemas.microsoft.com/office/drawing/2017/decorative" val="1"/>
              </a:ext>
            </a:extLst>
          </p:cNvPr>
          <p:cNvSpPr/>
          <p:nvPr/>
        </p:nvSpPr>
        <p:spPr>
          <a:xfrm>
            <a:off x="3009270" y="5099154"/>
            <a:ext cx="1266171" cy="78329"/>
          </a:xfrm>
          <a:prstGeom prst="roundRect">
            <a:avLst>
              <a:gd name="adj" fmla="val 50000"/>
            </a:avLst>
          </a:prstGeom>
          <a:gradFill flip="none" rotWithShape="1">
            <a:gsLst>
              <a:gs pos="100000">
                <a:srgbClr val="F33776"/>
              </a:gs>
              <a:gs pos="0">
                <a:srgbClr val="B641B3"/>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srgbClr val="000000">
                  <a:lumMod val="75000"/>
                  <a:lumOff val="25000"/>
                </a:srgbClr>
              </a:solidFill>
              <a:effectLst/>
              <a:uLnTx/>
              <a:uFillTx/>
              <a:latin typeface="Segoe Sans Text"/>
              <a:ea typeface="+mn-ea"/>
              <a:cs typeface="+mn-cs"/>
              <a:sym typeface="Segoe UI Semilight"/>
            </a:endParaRPr>
          </a:p>
        </p:txBody>
      </p:sp>
      <p:sp>
        <p:nvSpPr>
          <p:cNvPr id="21" name="Rectangle: Rounded Corners 20">
            <a:extLst>
              <a:ext uri="{FF2B5EF4-FFF2-40B4-BE49-F238E27FC236}">
                <a16:creationId xmlns:a16="http://schemas.microsoft.com/office/drawing/2014/main" id="{D0F8464E-0B52-650C-D349-D9AFFC7D2626}"/>
              </a:ext>
              <a:ext uri="{C183D7F6-B498-43B3-948B-1728B52AA6E4}">
                <adec:decorative xmlns:adec="http://schemas.microsoft.com/office/drawing/2017/decorative" val="1"/>
              </a:ext>
            </a:extLst>
          </p:cNvPr>
          <p:cNvSpPr/>
          <p:nvPr/>
        </p:nvSpPr>
        <p:spPr>
          <a:xfrm>
            <a:off x="5188928" y="2095850"/>
            <a:ext cx="2519166" cy="3029151"/>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23" name="Text Placeholder 45216">
            <a:extLst>
              <a:ext uri="{FF2B5EF4-FFF2-40B4-BE49-F238E27FC236}">
                <a16:creationId xmlns:a16="http://schemas.microsoft.com/office/drawing/2014/main" id="{EC226693-6F1E-4C10-A325-84683FEE80D6}"/>
              </a:ext>
            </a:extLst>
          </p:cNvPr>
          <p:cNvSpPr txBox="1">
            <a:spLocks/>
          </p:cNvSpPr>
          <p:nvPr/>
        </p:nvSpPr>
        <p:spPr>
          <a:xfrm>
            <a:off x="5386501" y="2377715"/>
            <a:ext cx="2124018" cy="276010"/>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00000"/>
                </a:solidFill>
                <a:effectLst/>
                <a:uLnTx/>
                <a:uFillTx/>
                <a:latin typeface="Segoe Sans Text Semibold"/>
                <a:ea typeface="+mn-ea"/>
                <a:cs typeface="Segoe Sans Text Semibold" pitchFamily="2" charset="0"/>
              </a:rPr>
              <a:t>Multi-domain Multi-agent</a:t>
            </a:r>
          </a:p>
        </p:txBody>
      </p:sp>
      <p:sp>
        <p:nvSpPr>
          <p:cNvPr id="24" name="Grey oval containing warning">
            <a:extLst>
              <a:ext uri="{FF2B5EF4-FFF2-40B4-BE49-F238E27FC236}">
                <a16:creationId xmlns:a16="http://schemas.microsoft.com/office/drawing/2014/main" id="{5DD29B77-1F5A-60D2-9611-50FB1B8DA7F1}"/>
              </a:ext>
              <a:ext uri="{C183D7F6-B498-43B3-948B-1728B52AA6E4}">
                <adec:decorative xmlns:adec="http://schemas.microsoft.com/office/drawing/2017/decorative" val="1"/>
              </a:ext>
            </a:extLst>
          </p:cNvPr>
          <p:cNvSpPr/>
          <p:nvPr/>
        </p:nvSpPr>
        <p:spPr>
          <a:xfrm>
            <a:off x="5815426" y="5099156"/>
            <a:ext cx="1266171" cy="78329"/>
          </a:xfrm>
          <a:prstGeom prst="roundRect">
            <a:avLst>
              <a:gd name="adj" fmla="val 50000"/>
            </a:avLst>
          </a:prstGeom>
          <a:gradFill flip="none" rotWithShape="1">
            <a:gsLst>
              <a:gs pos="100000">
                <a:srgbClr val="F33776"/>
              </a:gs>
              <a:gs pos="0">
                <a:srgbClr val="B641B3"/>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srgbClr val="000000">
                  <a:lumMod val="75000"/>
                  <a:lumOff val="25000"/>
                </a:srgbClr>
              </a:solidFill>
              <a:effectLst/>
              <a:uLnTx/>
              <a:uFillTx/>
              <a:latin typeface="Segoe Sans Text"/>
              <a:ea typeface="+mn-ea"/>
              <a:cs typeface="+mn-cs"/>
              <a:sym typeface="Segoe UI Semilight"/>
            </a:endParaRPr>
          </a:p>
        </p:txBody>
      </p:sp>
      <p:sp>
        <p:nvSpPr>
          <p:cNvPr id="28" name="Rectangle: Rounded Corners 27">
            <a:extLst>
              <a:ext uri="{FF2B5EF4-FFF2-40B4-BE49-F238E27FC236}">
                <a16:creationId xmlns:a16="http://schemas.microsoft.com/office/drawing/2014/main" id="{9DFA522F-4E3D-5386-0A6F-4F483CB72738}"/>
              </a:ext>
              <a:ext uri="{C183D7F6-B498-43B3-948B-1728B52AA6E4}">
                <adec:decorative xmlns:adec="http://schemas.microsoft.com/office/drawing/2017/decorative" val="1"/>
              </a:ext>
            </a:extLst>
          </p:cNvPr>
          <p:cNvSpPr/>
          <p:nvPr/>
        </p:nvSpPr>
        <p:spPr>
          <a:xfrm>
            <a:off x="7995084" y="2095848"/>
            <a:ext cx="2519166" cy="3029151"/>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34" name="Text Placeholder 45216">
            <a:extLst>
              <a:ext uri="{FF2B5EF4-FFF2-40B4-BE49-F238E27FC236}">
                <a16:creationId xmlns:a16="http://schemas.microsoft.com/office/drawing/2014/main" id="{7355383D-C13C-75A9-BC14-1BE1BA3DA78A}"/>
              </a:ext>
            </a:extLst>
          </p:cNvPr>
          <p:cNvSpPr txBox="1">
            <a:spLocks/>
          </p:cNvSpPr>
          <p:nvPr/>
        </p:nvSpPr>
        <p:spPr>
          <a:xfrm>
            <a:off x="8192657" y="2377714"/>
            <a:ext cx="2124018" cy="276010"/>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lang="en-US" sz="2000" b="1">
                <a:solidFill>
                  <a:srgbClr val="000000"/>
                </a:solidFill>
                <a:latin typeface="Segoe Sans Text Semibold"/>
                <a:cs typeface="Segoe Sans Text Semibold" pitchFamily="2" charset="0"/>
              </a:rPr>
              <a:t>Collaborative </a:t>
            </a:r>
            <a:r>
              <a:rPr kumimoji="0" lang="en-US" sz="2000" b="1" i="0" u="none" strike="noStrike" kern="1200" cap="none" spc="0" normalizeH="0" baseline="0" noProof="0">
                <a:ln>
                  <a:noFill/>
                </a:ln>
                <a:solidFill>
                  <a:srgbClr val="000000"/>
                </a:solidFill>
                <a:effectLst/>
                <a:uLnTx/>
                <a:uFillTx/>
                <a:latin typeface="Segoe Sans Text Semibold"/>
                <a:ea typeface="+mn-ea"/>
                <a:cs typeface="Segoe Sans Text Semibold" pitchFamily="2" charset="0"/>
              </a:rPr>
              <a:t>Multi-Agent</a:t>
            </a:r>
          </a:p>
        </p:txBody>
      </p:sp>
      <p:sp>
        <p:nvSpPr>
          <p:cNvPr id="36" name="Grey oval containing warning">
            <a:extLst>
              <a:ext uri="{FF2B5EF4-FFF2-40B4-BE49-F238E27FC236}">
                <a16:creationId xmlns:a16="http://schemas.microsoft.com/office/drawing/2014/main" id="{6BC59AFE-F36E-09A4-278E-7F384D08F669}"/>
              </a:ext>
              <a:ext uri="{C183D7F6-B498-43B3-948B-1728B52AA6E4}">
                <adec:decorative xmlns:adec="http://schemas.microsoft.com/office/drawing/2017/decorative" val="1"/>
              </a:ext>
            </a:extLst>
          </p:cNvPr>
          <p:cNvSpPr/>
          <p:nvPr/>
        </p:nvSpPr>
        <p:spPr>
          <a:xfrm>
            <a:off x="8621582" y="5099154"/>
            <a:ext cx="1266171" cy="78329"/>
          </a:xfrm>
          <a:prstGeom prst="roundRect">
            <a:avLst>
              <a:gd name="adj" fmla="val 50000"/>
            </a:avLst>
          </a:prstGeom>
          <a:gradFill flip="none" rotWithShape="1">
            <a:gsLst>
              <a:gs pos="100000">
                <a:srgbClr val="F33776"/>
              </a:gs>
              <a:gs pos="0">
                <a:srgbClr val="B641B3"/>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srgbClr val="000000">
                  <a:lumMod val="75000"/>
                  <a:lumOff val="25000"/>
                </a:srgbClr>
              </a:solidFill>
              <a:effectLst/>
              <a:uLnTx/>
              <a:uFillTx/>
              <a:latin typeface="Segoe Sans Text"/>
              <a:ea typeface="+mn-ea"/>
              <a:cs typeface="+mn-cs"/>
              <a:sym typeface="Segoe UI Semilight"/>
            </a:endParaRPr>
          </a:p>
        </p:txBody>
      </p:sp>
      <p:pic>
        <p:nvPicPr>
          <p:cNvPr id="13" name="Picture 12">
            <a:extLst>
              <a:ext uri="{FF2B5EF4-FFF2-40B4-BE49-F238E27FC236}">
                <a16:creationId xmlns:a16="http://schemas.microsoft.com/office/drawing/2014/main" id="{11A7C850-EC20-8C81-1EEB-05A7D4B976E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428722" y="2480910"/>
            <a:ext cx="2427263" cy="2388659"/>
          </a:xfrm>
          <a:prstGeom prst="rect">
            <a:avLst/>
          </a:prstGeom>
        </p:spPr>
      </p:pic>
      <p:pic>
        <p:nvPicPr>
          <p:cNvPr id="1026" name="Picture 2" descr="Multi agent system - Free networking icons">
            <a:extLst>
              <a:ext uri="{FF2B5EF4-FFF2-40B4-BE49-F238E27FC236}">
                <a16:creationId xmlns:a16="http://schemas.microsoft.com/office/drawing/2014/main" id="{9B519785-E7E1-654A-BB19-85C196C2B7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3479" y="3111033"/>
            <a:ext cx="1238118" cy="12381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ngagement - Free networking icons">
            <a:extLst>
              <a:ext uri="{FF2B5EF4-FFF2-40B4-BE49-F238E27FC236}">
                <a16:creationId xmlns:a16="http://schemas.microsoft.com/office/drawing/2014/main" id="{F4454BAD-FD2F-8F45-10B0-7C37D4D04B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45625" y="3165837"/>
            <a:ext cx="1018082" cy="1018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288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B6DD5-2195-923E-F4AE-B4DEE8AEBE30}"/>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5ABF9998-FA27-55CF-3AD1-755A3D799B49}"/>
              </a:ext>
            </a:extLst>
          </p:cNvPr>
          <p:cNvSpPr>
            <a:spLocks noGrp="1"/>
          </p:cNvSpPr>
          <p:nvPr>
            <p:ph type="title"/>
          </p:nvPr>
        </p:nvSpPr>
        <p:spPr>
          <a:xfrm>
            <a:off x="588263" y="457200"/>
            <a:ext cx="11018520" cy="553998"/>
          </a:xfrm>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pPr algn="ctr"/>
            <a:r>
              <a:rPr lang="en-US"/>
              <a:t>Agents orchestration and communication styles</a:t>
            </a:r>
          </a:p>
        </p:txBody>
      </p:sp>
      <p:cxnSp>
        <p:nvCxnSpPr>
          <p:cNvPr id="44" name="Connettore diritto 13">
            <a:extLst>
              <a:ext uri="{FF2B5EF4-FFF2-40B4-BE49-F238E27FC236}">
                <a16:creationId xmlns:a16="http://schemas.microsoft.com/office/drawing/2014/main" id="{BE9379DD-39D2-7F68-5DB1-E271CBCC5FC4}"/>
              </a:ext>
              <a:ext uri="{C183D7F6-B498-43B3-948B-1728B52AA6E4}">
                <adec:decorative xmlns:adec="http://schemas.microsoft.com/office/drawing/2017/decorative" val="1"/>
              </a:ext>
            </a:extLst>
          </p:cNvPr>
          <p:cNvCxnSpPr>
            <a:cxnSpLocks/>
          </p:cNvCxnSpPr>
          <p:nvPr/>
        </p:nvCxnSpPr>
        <p:spPr>
          <a:xfrm flipH="1">
            <a:off x="809822" y="3802790"/>
            <a:ext cx="10578005" cy="0"/>
          </a:xfrm>
          <a:prstGeom prst="line">
            <a:avLst/>
          </a:prstGeom>
          <a:ln w="12700" cap="rnd">
            <a:solidFill>
              <a:srgbClr val="3A4953"/>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46" name="Connettore diritto 15">
            <a:extLst>
              <a:ext uri="{FF2B5EF4-FFF2-40B4-BE49-F238E27FC236}">
                <a16:creationId xmlns:a16="http://schemas.microsoft.com/office/drawing/2014/main" id="{63425453-47D9-0C3F-4481-1960EDF31B64}"/>
              </a:ext>
              <a:ext uri="{C183D7F6-B498-43B3-948B-1728B52AA6E4}">
                <adec:decorative xmlns:adec="http://schemas.microsoft.com/office/drawing/2017/decorative" val="1"/>
              </a:ext>
            </a:extLst>
          </p:cNvPr>
          <p:cNvCxnSpPr>
            <a:cxnSpLocks/>
          </p:cNvCxnSpPr>
          <p:nvPr/>
        </p:nvCxnSpPr>
        <p:spPr>
          <a:xfrm flipV="1">
            <a:off x="4212224" y="1542924"/>
            <a:ext cx="0" cy="4653085"/>
          </a:xfrm>
          <a:prstGeom prst="line">
            <a:avLst/>
          </a:prstGeom>
          <a:ln w="12700" cap="rnd">
            <a:solidFill>
              <a:srgbClr val="3A4953"/>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48" name="Connettore diritto 19">
            <a:extLst>
              <a:ext uri="{FF2B5EF4-FFF2-40B4-BE49-F238E27FC236}">
                <a16:creationId xmlns:a16="http://schemas.microsoft.com/office/drawing/2014/main" id="{1D4BF906-064A-EE5D-4E93-E9E0EE1CAACA}"/>
              </a:ext>
              <a:ext uri="{C183D7F6-B498-43B3-948B-1728B52AA6E4}">
                <adec:decorative xmlns:adec="http://schemas.microsoft.com/office/drawing/2017/decorative" val="1"/>
              </a:ext>
            </a:extLst>
          </p:cNvPr>
          <p:cNvCxnSpPr>
            <a:cxnSpLocks/>
          </p:cNvCxnSpPr>
          <p:nvPr/>
        </p:nvCxnSpPr>
        <p:spPr>
          <a:xfrm flipV="1">
            <a:off x="7982821" y="1542924"/>
            <a:ext cx="0" cy="4653085"/>
          </a:xfrm>
          <a:prstGeom prst="line">
            <a:avLst/>
          </a:prstGeom>
          <a:ln w="12700" cap="rnd">
            <a:solidFill>
              <a:srgbClr val="3A4953"/>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49" name="TextBox 13">
            <a:extLst>
              <a:ext uri="{FF2B5EF4-FFF2-40B4-BE49-F238E27FC236}">
                <a16:creationId xmlns:a16="http://schemas.microsoft.com/office/drawing/2014/main" id="{398C2A72-CC2D-2336-1A3B-52764C46369A}"/>
              </a:ext>
            </a:extLst>
          </p:cNvPr>
          <p:cNvSpPr txBox="1">
            <a:spLocks/>
          </p:cNvSpPr>
          <p:nvPr/>
        </p:nvSpPr>
        <p:spPr>
          <a:xfrm>
            <a:off x="4358860" y="1463699"/>
            <a:ext cx="3477325" cy="276999"/>
          </a:xfrm>
          <a:prstGeom prst="rect">
            <a:avLst/>
          </a:prstGeom>
        </p:spPr>
        <p:txBody>
          <a:bodyPr vert="horz" wrap="square" lIns="0" tIns="0" rIns="0" bIns="0" rtlCol="0">
            <a:spAutoFit/>
          </a:bodyPr>
          <a:lstStyle>
            <a:defPPr>
              <a:defRPr lang="en-US"/>
            </a:defPPr>
            <a:lvl1pPr marR="0" indent="0" defTabSz="932742" fontAlgn="auto">
              <a:lnSpc>
                <a:spcPct val="100000"/>
              </a:lnSpc>
              <a:spcBef>
                <a:spcPts val="600"/>
              </a:spcBef>
              <a:spcAft>
                <a:spcPts val="600"/>
              </a:spcAft>
              <a:buClrTx/>
              <a:buSzPct val="90000"/>
              <a:buFont typeface="Wingdings" panose="05000000000000000000" pitchFamily="2" charset="2"/>
              <a:buNone/>
              <a:tabLst/>
              <a:defRPr sz="2000" spc="0" baseline="0">
                <a:latin typeface="+mj-lt"/>
                <a:cs typeface="Segoe UI" panose="020B0502040204020203" pitchFamily="34" charset="0"/>
              </a:defRPr>
            </a:lvl1pPr>
            <a:lvl2pPr marL="266700" marR="0" lvl="1" indent="-266700" defTabSz="932742" fontAlgn="auto">
              <a:lnSpc>
                <a:spcPct val="100000"/>
              </a:lnSpc>
              <a:spcBef>
                <a:spcPts val="600"/>
              </a:spcBef>
              <a:spcAft>
                <a:spcPts val="600"/>
              </a:spcAft>
              <a:buClrTx/>
              <a:buSzPct val="90000"/>
              <a:buFont typeface="Arial" panose="020B0604020202020204" pitchFamily="34" charset="0"/>
              <a:buChar char="•"/>
              <a:tabLst/>
              <a:defRPr sz="18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a:ln>
                  <a:noFill/>
                </a:ln>
                <a:effectLst/>
                <a:uLnTx/>
                <a:uFillTx/>
                <a:latin typeface="Segoe UI Semibold"/>
                <a:ea typeface="+mn-ea"/>
                <a:cs typeface="Segoe UI" panose="020B0502040204020203" pitchFamily="34" charset="0"/>
              </a:rPr>
              <a:t>Network</a:t>
            </a:r>
          </a:p>
        </p:txBody>
      </p:sp>
      <p:grpSp>
        <p:nvGrpSpPr>
          <p:cNvPr id="8" name="Group 7" descr="Visual of interconnected shapes representing a network">
            <a:extLst>
              <a:ext uri="{FF2B5EF4-FFF2-40B4-BE49-F238E27FC236}">
                <a16:creationId xmlns:a16="http://schemas.microsoft.com/office/drawing/2014/main" id="{864C270A-E927-0113-DAB1-EF95000FCB94}"/>
              </a:ext>
            </a:extLst>
          </p:cNvPr>
          <p:cNvGrpSpPr/>
          <p:nvPr/>
        </p:nvGrpSpPr>
        <p:grpSpPr>
          <a:xfrm>
            <a:off x="4756065" y="1923923"/>
            <a:ext cx="2682914" cy="1657398"/>
            <a:chOff x="4756065" y="1923923"/>
            <a:chExt cx="2682914" cy="1657398"/>
          </a:xfrm>
        </p:grpSpPr>
        <p:cxnSp>
          <p:nvCxnSpPr>
            <p:cNvPr id="52" name="Connettore 2 37">
              <a:extLst>
                <a:ext uri="{FF2B5EF4-FFF2-40B4-BE49-F238E27FC236}">
                  <a16:creationId xmlns:a16="http://schemas.microsoft.com/office/drawing/2014/main" id="{08FB2EA8-2A13-74D5-19C9-776F18EB725A}"/>
                </a:ext>
                <a:ext uri="{C183D7F6-B498-43B3-948B-1728B52AA6E4}">
                  <adec:decorative xmlns:adec="http://schemas.microsoft.com/office/drawing/2017/decorative" val="1"/>
                </a:ext>
              </a:extLst>
            </p:cNvPr>
            <p:cNvCxnSpPr>
              <a:cxnSpLocks/>
            </p:cNvCxnSpPr>
            <p:nvPr/>
          </p:nvCxnSpPr>
          <p:spPr>
            <a:xfrm>
              <a:off x="6490115" y="2263056"/>
              <a:ext cx="259770" cy="323781"/>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54" name="Rectangle: Rounded Corners 8">
              <a:extLst>
                <a:ext uri="{FF2B5EF4-FFF2-40B4-BE49-F238E27FC236}">
                  <a16:creationId xmlns:a16="http://schemas.microsoft.com/office/drawing/2014/main" id="{41971289-40B8-BA1F-A985-0CE5338F4FEE}"/>
                </a:ext>
                <a:ext uri="{C183D7F6-B498-43B3-948B-1728B52AA6E4}">
                  <adec:decorative xmlns:adec="http://schemas.microsoft.com/office/drawing/2017/decorative" val="1"/>
                </a:ext>
              </a:extLst>
            </p:cNvPr>
            <p:cNvSpPr/>
            <p:nvPr/>
          </p:nvSpPr>
          <p:spPr bwMode="auto">
            <a:xfrm>
              <a:off x="4756065" y="2580460"/>
              <a:ext cx="689094" cy="344324"/>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57" name="Rectangle: Rounded Corners 8">
              <a:extLst>
                <a:ext uri="{FF2B5EF4-FFF2-40B4-BE49-F238E27FC236}">
                  <a16:creationId xmlns:a16="http://schemas.microsoft.com/office/drawing/2014/main" id="{41CC146B-947F-CC2C-2D78-469AB2665CB9}"/>
                </a:ext>
                <a:ext uri="{C183D7F6-B498-43B3-948B-1728B52AA6E4}">
                  <adec:decorative xmlns:adec="http://schemas.microsoft.com/office/drawing/2017/decorative" val="1"/>
                </a:ext>
              </a:extLst>
            </p:cNvPr>
            <p:cNvSpPr/>
            <p:nvPr/>
          </p:nvSpPr>
          <p:spPr bwMode="auto">
            <a:xfrm>
              <a:off x="6749885" y="2580460"/>
              <a:ext cx="689094" cy="344324"/>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58" name="Rectangle: Rounded Corners 8">
              <a:extLst>
                <a:ext uri="{FF2B5EF4-FFF2-40B4-BE49-F238E27FC236}">
                  <a16:creationId xmlns:a16="http://schemas.microsoft.com/office/drawing/2014/main" id="{E031EECF-F902-BE17-FFC1-9CB2F81B4E63}"/>
                </a:ext>
                <a:ext uri="{C183D7F6-B498-43B3-948B-1728B52AA6E4}">
                  <adec:decorative xmlns:adec="http://schemas.microsoft.com/office/drawing/2017/decorative" val="1"/>
                </a:ext>
              </a:extLst>
            </p:cNvPr>
            <p:cNvSpPr/>
            <p:nvPr/>
          </p:nvSpPr>
          <p:spPr bwMode="auto">
            <a:xfrm>
              <a:off x="5752975" y="1923923"/>
              <a:ext cx="689094" cy="344324"/>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59" name="Rectangle: Rounded Corners 8">
              <a:extLst>
                <a:ext uri="{FF2B5EF4-FFF2-40B4-BE49-F238E27FC236}">
                  <a16:creationId xmlns:a16="http://schemas.microsoft.com/office/drawing/2014/main" id="{2E4C45E3-BDEA-A3FB-2FC8-74024E7DBEDA}"/>
                </a:ext>
                <a:ext uri="{C183D7F6-B498-43B3-948B-1728B52AA6E4}">
                  <adec:decorative xmlns:adec="http://schemas.microsoft.com/office/drawing/2017/decorative" val="1"/>
                </a:ext>
              </a:extLst>
            </p:cNvPr>
            <p:cNvSpPr/>
            <p:nvPr/>
          </p:nvSpPr>
          <p:spPr bwMode="auto">
            <a:xfrm>
              <a:off x="5752975" y="3236997"/>
              <a:ext cx="689094" cy="344324"/>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60" name="Connettore 2 34">
              <a:extLst>
                <a:ext uri="{FF2B5EF4-FFF2-40B4-BE49-F238E27FC236}">
                  <a16:creationId xmlns:a16="http://schemas.microsoft.com/office/drawing/2014/main" id="{22898BC7-25C5-4C2C-8C9A-96E7C6369AEF}"/>
                </a:ext>
                <a:ext uri="{C183D7F6-B498-43B3-948B-1728B52AA6E4}">
                  <adec:decorative xmlns:adec="http://schemas.microsoft.com/office/drawing/2017/decorative" val="1"/>
                </a:ext>
              </a:extLst>
            </p:cNvPr>
            <p:cNvCxnSpPr>
              <a:cxnSpLocks/>
            </p:cNvCxnSpPr>
            <p:nvPr/>
          </p:nvCxnSpPr>
          <p:spPr>
            <a:xfrm flipV="1">
              <a:off x="5445157" y="2263056"/>
              <a:ext cx="335323" cy="323781"/>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61" name="Connettore 2 40">
              <a:extLst>
                <a:ext uri="{FF2B5EF4-FFF2-40B4-BE49-F238E27FC236}">
                  <a16:creationId xmlns:a16="http://schemas.microsoft.com/office/drawing/2014/main" id="{5210D0C8-1B60-5B0B-B2ED-43B8B8D02108}"/>
                </a:ext>
                <a:ext uri="{C183D7F6-B498-43B3-948B-1728B52AA6E4}">
                  <adec:decorative xmlns:adec="http://schemas.microsoft.com/office/drawing/2017/decorative" val="1"/>
                </a:ext>
              </a:extLst>
            </p:cNvPr>
            <p:cNvCxnSpPr>
              <a:cxnSpLocks/>
            </p:cNvCxnSpPr>
            <p:nvPr/>
          </p:nvCxnSpPr>
          <p:spPr>
            <a:xfrm>
              <a:off x="5418697" y="2918078"/>
              <a:ext cx="331742" cy="326811"/>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62" name="Connettore 2 42">
              <a:extLst>
                <a:ext uri="{FF2B5EF4-FFF2-40B4-BE49-F238E27FC236}">
                  <a16:creationId xmlns:a16="http://schemas.microsoft.com/office/drawing/2014/main" id="{2B6AB122-49B3-2DB5-4C1A-3AA75474B206}"/>
                </a:ext>
                <a:ext uri="{C183D7F6-B498-43B3-948B-1728B52AA6E4}">
                  <adec:decorative xmlns:adec="http://schemas.microsoft.com/office/drawing/2017/decorative" val="1"/>
                </a:ext>
              </a:extLst>
            </p:cNvPr>
            <p:cNvCxnSpPr>
              <a:cxnSpLocks/>
            </p:cNvCxnSpPr>
            <p:nvPr/>
          </p:nvCxnSpPr>
          <p:spPr>
            <a:xfrm flipV="1">
              <a:off x="6439840" y="2918078"/>
              <a:ext cx="331742" cy="326811"/>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63" name="Connettore 2 44">
              <a:extLst>
                <a:ext uri="{FF2B5EF4-FFF2-40B4-BE49-F238E27FC236}">
                  <a16:creationId xmlns:a16="http://schemas.microsoft.com/office/drawing/2014/main" id="{8CC9505C-A656-5385-CF32-28596C44DB2B}"/>
                </a:ext>
                <a:ext uri="{C183D7F6-B498-43B3-948B-1728B52AA6E4}">
                  <adec:decorative xmlns:adec="http://schemas.microsoft.com/office/drawing/2017/decorative" val="1"/>
                </a:ext>
              </a:extLst>
            </p:cNvPr>
            <p:cNvCxnSpPr>
              <a:cxnSpLocks/>
              <a:stCxn id="54" idx="3"/>
              <a:endCxn id="57" idx="1"/>
            </p:cNvCxnSpPr>
            <p:nvPr/>
          </p:nvCxnSpPr>
          <p:spPr>
            <a:xfrm>
              <a:off x="5445159" y="2752622"/>
              <a:ext cx="1304726" cy="0"/>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64" name="Connettore 2 46">
              <a:extLst>
                <a:ext uri="{FF2B5EF4-FFF2-40B4-BE49-F238E27FC236}">
                  <a16:creationId xmlns:a16="http://schemas.microsoft.com/office/drawing/2014/main" id="{412F22F7-183D-2564-5FB4-82AF8132C020}"/>
                </a:ext>
                <a:ext uri="{C183D7F6-B498-43B3-948B-1728B52AA6E4}">
                  <adec:decorative xmlns:adec="http://schemas.microsoft.com/office/drawing/2017/decorative" val="1"/>
                </a:ext>
              </a:extLst>
            </p:cNvPr>
            <p:cNvCxnSpPr>
              <a:cxnSpLocks/>
              <a:stCxn id="59" idx="0"/>
              <a:endCxn id="58" idx="2"/>
            </p:cNvCxnSpPr>
            <p:nvPr/>
          </p:nvCxnSpPr>
          <p:spPr>
            <a:xfrm flipV="1">
              <a:off x="6097522" y="2268247"/>
              <a:ext cx="0" cy="968750"/>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grpSp>
      <p:sp>
        <p:nvSpPr>
          <p:cNvPr id="65" name="TextBox 13">
            <a:extLst>
              <a:ext uri="{FF2B5EF4-FFF2-40B4-BE49-F238E27FC236}">
                <a16:creationId xmlns:a16="http://schemas.microsoft.com/office/drawing/2014/main" id="{599E32AC-8ACD-04F9-9F7C-A2AC11CF3B40}"/>
              </a:ext>
            </a:extLst>
          </p:cNvPr>
          <p:cNvSpPr txBox="1">
            <a:spLocks/>
          </p:cNvSpPr>
          <p:nvPr/>
        </p:nvSpPr>
        <p:spPr>
          <a:xfrm>
            <a:off x="8129458" y="1454636"/>
            <a:ext cx="3477325" cy="276999"/>
          </a:xfrm>
          <a:prstGeom prst="rect">
            <a:avLst/>
          </a:prstGeom>
        </p:spPr>
        <p:txBody>
          <a:bodyPr vert="horz" wrap="square" lIns="0" tIns="0" rIns="0" bIns="0" rtlCol="0">
            <a:spAutoFit/>
          </a:bodyPr>
          <a:lstStyle>
            <a:defPPr>
              <a:defRPr lang="en-US"/>
            </a:defPPr>
            <a:lvl1pPr marR="0" indent="0" defTabSz="932742" fontAlgn="auto">
              <a:lnSpc>
                <a:spcPct val="100000"/>
              </a:lnSpc>
              <a:spcBef>
                <a:spcPts val="600"/>
              </a:spcBef>
              <a:spcAft>
                <a:spcPts val="600"/>
              </a:spcAft>
              <a:buClrTx/>
              <a:buSzPct val="90000"/>
              <a:buFont typeface="Wingdings" panose="05000000000000000000" pitchFamily="2" charset="2"/>
              <a:buNone/>
              <a:tabLst/>
              <a:defRPr sz="2000" spc="0" baseline="0">
                <a:latin typeface="+mj-lt"/>
                <a:cs typeface="Segoe UI" panose="020B0502040204020203" pitchFamily="34" charset="0"/>
              </a:defRPr>
            </a:lvl1pPr>
            <a:lvl2pPr marL="266700" marR="0" lvl="1" indent="-266700" defTabSz="932742" fontAlgn="auto">
              <a:lnSpc>
                <a:spcPct val="100000"/>
              </a:lnSpc>
              <a:spcBef>
                <a:spcPts val="600"/>
              </a:spcBef>
              <a:spcAft>
                <a:spcPts val="600"/>
              </a:spcAft>
              <a:buClrTx/>
              <a:buSzPct val="90000"/>
              <a:buFont typeface="Arial" panose="020B0604020202020204" pitchFamily="34" charset="0"/>
              <a:buChar char="•"/>
              <a:tabLst/>
              <a:defRPr sz="18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a:ln>
                  <a:noFill/>
                </a:ln>
                <a:effectLst/>
                <a:uLnTx/>
                <a:uFillTx/>
                <a:latin typeface="Segoe UI Semibold"/>
                <a:ea typeface="+mn-ea"/>
                <a:cs typeface="Segoe UI" panose="020B0502040204020203" pitchFamily="34" charset="0"/>
              </a:rPr>
              <a:t>Reflection</a:t>
            </a:r>
          </a:p>
        </p:txBody>
      </p:sp>
      <p:grpSp>
        <p:nvGrpSpPr>
          <p:cNvPr id="9" name="Group 8" descr="Visual representing the case of network where 2 or more agents have a worker or reviewer role">
            <a:extLst>
              <a:ext uri="{FF2B5EF4-FFF2-40B4-BE49-F238E27FC236}">
                <a16:creationId xmlns:a16="http://schemas.microsoft.com/office/drawing/2014/main" id="{16BB52D1-9107-EE72-E06F-A584EDCD24DF}"/>
              </a:ext>
            </a:extLst>
          </p:cNvPr>
          <p:cNvGrpSpPr/>
          <p:nvPr/>
        </p:nvGrpSpPr>
        <p:grpSpPr>
          <a:xfrm>
            <a:off x="9362853" y="1924459"/>
            <a:ext cx="1010534" cy="1656327"/>
            <a:chOff x="9362853" y="1924459"/>
            <a:chExt cx="1010534" cy="1656327"/>
          </a:xfrm>
        </p:grpSpPr>
        <p:sp>
          <p:nvSpPr>
            <p:cNvPr id="85" name="Rectangle: Rounded Corners 8">
              <a:extLst>
                <a:ext uri="{FF2B5EF4-FFF2-40B4-BE49-F238E27FC236}">
                  <a16:creationId xmlns:a16="http://schemas.microsoft.com/office/drawing/2014/main" id="{9B30A92F-428E-CF9D-02D1-736004D29A1E}"/>
                </a:ext>
                <a:ext uri="{C183D7F6-B498-43B3-948B-1728B52AA6E4}">
                  <adec:decorative xmlns:adec="http://schemas.microsoft.com/office/drawing/2017/decorative" val="1"/>
                </a:ext>
              </a:extLst>
            </p:cNvPr>
            <p:cNvSpPr/>
            <p:nvPr/>
          </p:nvSpPr>
          <p:spPr bwMode="auto">
            <a:xfrm>
              <a:off x="9387177" y="1924459"/>
              <a:ext cx="961887" cy="336552"/>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worker</a:t>
              </a:r>
            </a:p>
          </p:txBody>
        </p:sp>
        <p:sp>
          <p:nvSpPr>
            <p:cNvPr id="88" name="Rectangle: Rounded Corners 8">
              <a:extLst>
                <a:ext uri="{FF2B5EF4-FFF2-40B4-BE49-F238E27FC236}">
                  <a16:creationId xmlns:a16="http://schemas.microsoft.com/office/drawing/2014/main" id="{686ED6F2-BCD6-67E2-3DC7-7B842D5F2608}"/>
                </a:ext>
                <a:ext uri="{C183D7F6-B498-43B3-948B-1728B52AA6E4}">
                  <adec:decorative xmlns:adec="http://schemas.microsoft.com/office/drawing/2017/decorative" val="1"/>
                </a:ext>
              </a:extLst>
            </p:cNvPr>
            <p:cNvSpPr/>
            <p:nvPr/>
          </p:nvSpPr>
          <p:spPr bwMode="auto">
            <a:xfrm>
              <a:off x="9362853" y="3244234"/>
              <a:ext cx="1010534" cy="336552"/>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reviewer</a:t>
              </a:r>
            </a:p>
          </p:txBody>
        </p:sp>
        <p:sp>
          <p:nvSpPr>
            <p:cNvPr id="89" name="Arco 65">
              <a:extLst>
                <a:ext uri="{FF2B5EF4-FFF2-40B4-BE49-F238E27FC236}">
                  <a16:creationId xmlns:a16="http://schemas.microsoft.com/office/drawing/2014/main" id="{16E2B94E-8BFA-C2A5-7CEA-2C03C3AF1F6B}"/>
                </a:ext>
                <a:ext uri="{C183D7F6-B498-43B3-948B-1728B52AA6E4}">
                  <adec:decorative xmlns:adec="http://schemas.microsoft.com/office/drawing/2017/decorative" val="1"/>
                </a:ext>
              </a:extLst>
            </p:cNvPr>
            <p:cNvSpPr/>
            <p:nvPr/>
          </p:nvSpPr>
          <p:spPr>
            <a:xfrm>
              <a:off x="9537162" y="2418752"/>
              <a:ext cx="661916" cy="667742"/>
            </a:xfrm>
            <a:prstGeom prst="arc">
              <a:avLst>
                <a:gd name="adj1" fmla="val 17306097"/>
                <a:gd name="adj2" fmla="val 1569422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sp>
        <p:nvSpPr>
          <p:cNvPr id="90" name="TextBox 13">
            <a:extLst>
              <a:ext uri="{FF2B5EF4-FFF2-40B4-BE49-F238E27FC236}">
                <a16:creationId xmlns:a16="http://schemas.microsoft.com/office/drawing/2014/main" id="{DC6BDF74-9151-CF89-B4A6-11B7647C332F}"/>
              </a:ext>
            </a:extLst>
          </p:cNvPr>
          <p:cNvSpPr txBox="1">
            <a:spLocks/>
          </p:cNvSpPr>
          <p:nvPr/>
        </p:nvSpPr>
        <p:spPr>
          <a:xfrm>
            <a:off x="588263" y="1473269"/>
            <a:ext cx="3477325" cy="276999"/>
          </a:xfrm>
          <a:prstGeom prst="rect">
            <a:avLst/>
          </a:prstGeom>
        </p:spPr>
        <p:txBody>
          <a:bodyPr vert="horz" wrap="square" lIns="0" tIns="0" rIns="0" bIns="0" rtlCol="0">
            <a:spAutoFit/>
          </a:bodyPr>
          <a:lstStyle>
            <a:defPPr>
              <a:defRPr lang="en-US"/>
            </a:defPPr>
            <a:lvl1pPr marR="0" indent="0" defTabSz="932742" fontAlgn="auto">
              <a:lnSpc>
                <a:spcPct val="100000"/>
              </a:lnSpc>
              <a:spcBef>
                <a:spcPts val="600"/>
              </a:spcBef>
              <a:spcAft>
                <a:spcPts val="600"/>
              </a:spcAft>
              <a:buClrTx/>
              <a:buSzPct val="90000"/>
              <a:buFont typeface="Wingdings" panose="05000000000000000000" pitchFamily="2" charset="2"/>
              <a:buNone/>
              <a:tabLst/>
              <a:defRPr sz="2000" spc="0" baseline="0">
                <a:latin typeface="+mj-lt"/>
                <a:cs typeface="Segoe UI" panose="020B0502040204020203" pitchFamily="34" charset="0"/>
              </a:defRPr>
            </a:lvl1pPr>
            <a:lvl2pPr marL="266700" marR="0" lvl="1" indent="-266700" defTabSz="932742" fontAlgn="auto">
              <a:lnSpc>
                <a:spcPct val="100000"/>
              </a:lnSpc>
              <a:spcBef>
                <a:spcPts val="600"/>
              </a:spcBef>
              <a:spcAft>
                <a:spcPts val="600"/>
              </a:spcAft>
              <a:buClrTx/>
              <a:buSzPct val="90000"/>
              <a:buFont typeface="Arial" panose="020B0604020202020204" pitchFamily="34" charset="0"/>
              <a:buChar char="•"/>
              <a:tabLst/>
              <a:defRPr sz="18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a:ln>
                  <a:noFill/>
                </a:ln>
                <a:effectLst/>
                <a:uLnTx/>
                <a:uFillTx/>
                <a:latin typeface="Segoe UI Semibold"/>
                <a:ea typeface="+mn-ea"/>
                <a:cs typeface="Segoe UI" panose="020B0502040204020203" pitchFamily="34" charset="0"/>
              </a:rPr>
              <a:t>Single Agent</a:t>
            </a:r>
          </a:p>
        </p:txBody>
      </p:sp>
      <p:sp>
        <p:nvSpPr>
          <p:cNvPr id="91" name="TextBox 13">
            <a:extLst>
              <a:ext uri="{FF2B5EF4-FFF2-40B4-BE49-F238E27FC236}">
                <a16:creationId xmlns:a16="http://schemas.microsoft.com/office/drawing/2014/main" id="{1E99AEF7-A8B6-E175-AC02-E805EB4E6393}"/>
              </a:ext>
            </a:extLst>
          </p:cNvPr>
          <p:cNvSpPr txBox="1">
            <a:spLocks/>
          </p:cNvSpPr>
          <p:nvPr/>
        </p:nvSpPr>
        <p:spPr>
          <a:xfrm>
            <a:off x="588263" y="3986078"/>
            <a:ext cx="3477325" cy="276999"/>
          </a:xfrm>
          <a:prstGeom prst="rect">
            <a:avLst/>
          </a:prstGeom>
        </p:spPr>
        <p:txBody>
          <a:bodyPr vert="horz" wrap="square" lIns="0" tIns="0" rIns="0" bIns="0" rtlCol="0">
            <a:spAutoFit/>
          </a:bodyPr>
          <a:lstStyle>
            <a:defPPr>
              <a:defRPr lang="en-US"/>
            </a:defPPr>
            <a:lvl1pPr marR="0" indent="0" defTabSz="932742" fontAlgn="auto">
              <a:lnSpc>
                <a:spcPct val="100000"/>
              </a:lnSpc>
              <a:spcBef>
                <a:spcPts val="600"/>
              </a:spcBef>
              <a:spcAft>
                <a:spcPts val="600"/>
              </a:spcAft>
              <a:buClrTx/>
              <a:buSzPct val="90000"/>
              <a:buFont typeface="Wingdings" panose="05000000000000000000" pitchFamily="2" charset="2"/>
              <a:buNone/>
              <a:tabLst/>
              <a:defRPr sz="2000" spc="0" baseline="0">
                <a:latin typeface="+mj-lt"/>
                <a:cs typeface="Segoe UI" panose="020B0502040204020203" pitchFamily="34" charset="0"/>
              </a:defRPr>
            </a:lvl1pPr>
            <a:lvl2pPr marL="266700" marR="0" lvl="1" indent="-266700" defTabSz="932742" fontAlgn="auto">
              <a:lnSpc>
                <a:spcPct val="100000"/>
              </a:lnSpc>
              <a:spcBef>
                <a:spcPts val="600"/>
              </a:spcBef>
              <a:spcAft>
                <a:spcPts val="600"/>
              </a:spcAft>
              <a:buClrTx/>
              <a:buSzPct val="90000"/>
              <a:buFont typeface="Arial" panose="020B0604020202020204" pitchFamily="34" charset="0"/>
              <a:buChar char="•"/>
              <a:tabLst/>
              <a:defRPr sz="18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a:ln>
                  <a:noFill/>
                </a:ln>
                <a:effectLst/>
                <a:uLnTx/>
                <a:uFillTx/>
                <a:latin typeface="Segoe UI Semibold"/>
                <a:ea typeface="+mn-ea"/>
                <a:cs typeface="Segoe UI" panose="020B0502040204020203" pitchFamily="34" charset="0"/>
              </a:rPr>
              <a:t>Supervisor</a:t>
            </a:r>
          </a:p>
        </p:txBody>
      </p:sp>
      <p:sp>
        <p:nvSpPr>
          <p:cNvPr id="103" name="TextBox 13">
            <a:extLst>
              <a:ext uri="{FF2B5EF4-FFF2-40B4-BE49-F238E27FC236}">
                <a16:creationId xmlns:a16="http://schemas.microsoft.com/office/drawing/2014/main" id="{8A7B673E-B563-74A4-C7A9-8A348646F26F}"/>
              </a:ext>
            </a:extLst>
          </p:cNvPr>
          <p:cNvSpPr txBox="1">
            <a:spLocks/>
          </p:cNvSpPr>
          <p:nvPr/>
        </p:nvSpPr>
        <p:spPr>
          <a:xfrm>
            <a:off x="4358861" y="3986078"/>
            <a:ext cx="3477325" cy="276999"/>
          </a:xfrm>
          <a:prstGeom prst="rect">
            <a:avLst/>
          </a:prstGeom>
        </p:spPr>
        <p:txBody>
          <a:bodyPr vert="horz" wrap="square" lIns="0" tIns="0" rIns="0" bIns="0" rtlCol="0">
            <a:spAutoFit/>
          </a:bodyPr>
          <a:lstStyle>
            <a:defPPr>
              <a:defRPr lang="en-US"/>
            </a:defPPr>
            <a:lvl1pPr marR="0" indent="0" defTabSz="932742" fontAlgn="auto">
              <a:lnSpc>
                <a:spcPct val="100000"/>
              </a:lnSpc>
              <a:spcBef>
                <a:spcPts val="600"/>
              </a:spcBef>
              <a:spcAft>
                <a:spcPts val="600"/>
              </a:spcAft>
              <a:buClrTx/>
              <a:buSzPct val="90000"/>
              <a:buFont typeface="Wingdings" panose="05000000000000000000" pitchFamily="2" charset="2"/>
              <a:buNone/>
              <a:tabLst/>
              <a:defRPr sz="2000" spc="0" baseline="0">
                <a:latin typeface="+mj-lt"/>
                <a:cs typeface="Segoe UI" panose="020B0502040204020203" pitchFamily="34" charset="0"/>
              </a:defRPr>
            </a:lvl1pPr>
            <a:lvl2pPr marL="266700" marR="0" lvl="1" indent="-266700" defTabSz="932742" fontAlgn="auto">
              <a:lnSpc>
                <a:spcPct val="100000"/>
              </a:lnSpc>
              <a:spcBef>
                <a:spcPts val="600"/>
              </a:spcBef>
              <a:spcAft>
                <a:spcPts val="600"/>
              </a:spcAft>
              <a:buClrTx/>
              <a:buSzPct val="90000"/>
              <a:buFont typeface="Arial" panose="020B0604020202020204" pitchFamily="34" charset="0"/>
              <a:buChar char="•"/>
              <a:tabLst/>
              <a:defRPr sz="18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a:ln>
                  <a:noFill/>
                </a:ln>
                <a:effectLst/>
                <a:uLnTx/>
                <a:uFillTx/>
                <a:latin typeface="Segoe UI Semibold"/>
                <a:ea typeface="+mn-ea"/>
                <a:cs typeface="Segoe UI" panose="020B0502040204020203" pitchFamily="34" charset="0"/>
              </a:rPr>
              <a:t>Hierarchical</a:t>
            </a:r>
          </a:p>
        </p:txBody>
      </p:sp>
      <p:grpSp>
        <p:nvGrpSpPr>
          <p:cNvPr id="12" name="Group 11" descr="Visual representing a custom workflow">
            <a:extLst>
              <a:ext uri="{FF2B5EF4-FFF2-40B4-BE49-F238E27FC236}">
                <a16:creationId xmlns:a16="http://schemas.microsoft.com/office/drawing/2014/main" id="{D37E73C2-1BB1-6EAE-2FEB-5E6F26DD71F3}"/>
              </a:ext>
            </a:extLst>
          </p:cNvPr>
          <p:cNvGrpSpPr/>
          <p:nvPr/>
        </p:nvGrpSpPr>
        <p:grpSpPr>
          <a:xfrm>
            <a:off x="8797241" y="4578429"/>
            <a:ext cx="2083136" cy="1432016"/>
            <a:chOff x="8892284" y="4578429"/>
            <a:chExt cx="2083136" cy="1432016"/>
          </a:xfrm>
        </p:grpSpPr>
        <p:sp>
          <p:nvSpPr>
            <p:cNvPr id="105" name="Rectangle: Rounded Corners 8">
              <a:extLst>
                <a:ext uri="{FF2B5EF4-FFF2-40B4-BE49-F238E27FC236}">
                  <a16:creationId xmlns:a16="http://schemas.microsoft.com/office/drawing/2014/main" id="{01D06C05-D4C9-3921-033F-482E83C7BB87}"/>
                </a:ext>
                <a:ext uri="{C183D7F6-B498-43B3-948B-1728B52AA6E4}">
                  <adec:decorative xmlns:adec="http://schemas.microsoft.com/office/drawing/2017/decorative" val="1"/>
                </a:ext>
              </a:extLst>
            </p:cNvPr>
            <p:cNvSpPr/>
            <p:nvPr/>
          </p:nvSpPr>
          <p:spPr bwMode="auto">
            <a:xfrm>
              <a:off x="9723270" y="5163092"/>
              <a:ext cx="475809" cy="237751"/>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106" name="Connettore 2 130">
              <a:extLst>
                <a:ext uri="{FF2B5EF4-FFF2-40B4-BE49-F238E27FC236}">
                  <a16:creationId xmlns:a16="http://schemas.microsoft.com/office/drawing/2014/main" id="{BE1A19EB-B937-8B22-6947-4DA24997B9EE}"/>
                </a:ext>
                <a:ext uri="{C183D7F6-B498-43B3-948B-1728B52AA6E4}">
                  <adec:decorative xmlns:adec="http://schemas.microsoft.com/office/drawing/2017/decorative" val="1"/>
                </a:ext>
              </a:extLst>
            </p:cNvPr>
            <p:cNvCxnSpPr>
              <a:cxnSpLocks/>
              <a:stCxn id="108" idx="2"/>
              <a:endCxn id="112" idx="0"/>
            </p:cNvCxnSpPr>
            <p:nvPr/>
          </p:nvCxnSpPr>
          <p:spPr>
            <a:xfrm>
              <a:off x="9130188" y="4940660"/>
              <a:ext cx="2915" cy="320338"/>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108" name="Rectangle: Rounded Corners 8">
              <a:extLst>
                <a:ext uri="{FF2B5EF4-FFF2-40B4-BE49-F238E27FC236}">
                  <a16:creationId xmlns:a16="http://schemas.microsoft.com/office/drawing/2014/main" id="{78B506AC-A26A-A4A3-FDF8-156CB181EE18}"/>
                </a:ext>
                <a:ext uri="{C183D7F6-B498-43B3-948B-1728B52AA6E4}">
                  <adec:decorative xmlns:adec="http://schemas.microsoft.com/office/drawing/2017/decorative" val="1"/>
                </a:ext>
              </a:extLst>
            </p:cNvPr>
            <p:cNvSpPr/>
            <p:nvPr/>
          </p:nvSpPr>
          <p:spPr bwMode="auto">
            <a:xfrm>
              <a:off x="8892284" y="4702910"/>
              <a:ext cx="475809" cy="237751"/>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11" name="Rectangle: Rounded Corners 8">
              <a:extLst>
                <a:ext uri="{FF2B5EF4-FFF2-40B4-BE49-F238E27FC236}">
                  <a16:creationId xmlns:a16="http://schemas.microsoft.com/office/drawing/2014/main" id="{5158DFB6-B09F-DB09-D884-4AFE8FF22350}"/>
                </a:ext>
                <a:ext uri="{C183D7F6-B498-43B3-948B-1728B52AA6E4}">
                  <adec:decorative xmlns:adec="http://schemas.microsoft.com/office/drawing/2017/decorative" val="1"/>
                </a:ext>
              </a:extLst>
            </p:cNvPr>
            <p:cNvSpPr/>
            <p:nvPr/>
          </p:nvSpPr>
          <p:spPr bwMode="auto">
            <a:xfrm>
              <a:off x="9922531" y="4578429"/>
              <a:ext cx="475809" cy="237751"/>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12" name="Rectangle: Rounded Corners 8">
              <a:extLst>
                <a:ext uri="{FF2B5EF4-FFF2-40B4-BE49-F238E27FC236}">
                  <a16:creationId xmlns:a16="http://schemas.microsoft.com/office/drawing/2014/main" id="{9A70A7F7-2CD4-7006-DD46-981A89309322}"/>
                </a:ext>
                <a:ext uri="{C183D7F6-B498-43B3-948B-1728B52AA6E4}">
                  <adec:decorative xmlns:adec="http://schemas.microsoft.com/office/drawing/2017/decorative" val="1"/>
                </a:ext>
              </a:extLst>
            </p:cNvPr>
            <p:cNvSpPr/>
            <p:nvPr/>
          </p:nvSpPr>
          <p:spPr bwMode="auto">
            <a:xfrm>
              <a:off x="8895199" y="5260998"/>
              <a:ext cx="475809" cy="237751"/>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14" name="Rectangle: Rounded Corners 8">
              <a:extLst>
                <a:ext uri="{FF2B5EF4-FFF2-40B4-BE49-F238E27FC236}">
                  <a16:creationId xmlns:a16="http://schemas.microsoft.com/office/drawing/2014/main" id="{75F54653-C706-FF04-9630-B159877744E1}"/>
                </a:ext>
                <a:ext uri="{C183D7F6-B498-43B3-948B-1728B52AA6E4}">
                  <adec:decorative xmlns:adec="http://schemas.microsoft.com/office/drawing/2017/decorative" val="1"/>
                </a:ext>
              </a:extLst>
            </p:cNvPr>
            <p:cNvSpPr/>
            <p:nvPr/>
          </p:nvSpPr>
          <p:spPr bwMode="auto">
            <a:xfrm>
              <a:off x="9364223" y="5772694"/>
              <a:ext cx="475809" cy="237751"/>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16" name="Rectangle: Rounded Corners 8">
              <a:extLst>
                <a:ext uri="{FF2B5EF4-FFF2-40B4-BE49-F238E27FC236}">
                  <a16:creationId xmlns:a16="http://schemas.microsoft.com/office/drawing/2014/main" id="{5846AB20-12BD-E07C-BE98-1219521C8FE5}"/>
                </a:ext>
                <a:ext uri="{C183D7F6-B498-43B3-948B-1728B52AA6E4}">
                  <adec:decorative xmlns:adec="http://schemas.microsoft.com/office/drawing/2017/decorative" val="1"/>
                </a:ext>
              </a:extLst>
            </p:cNvPr>
            <p:cNvSpPr/>
            <p:nvPr/>
          </p:nvSpPr>
          <p:spPr bwMode="auto">
            <a:xfrm>
              <a:off x="10499611" y="5012058"/>
              <a:ext cx="475809" cy="237751"/>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17" name="Rectangle: Rounded Corners 8">
              <a:extLst>
                <a:ext uri="{FF2B5EF4-FFF2-40B4-BE49-F238E27FC236}">
                  <a16:creationId xmlns:a16="http://schemas.microsoft.com/office/drawing/2014/main" id="{F1017FC8-9CB7-A25C-145A-86CA14613F2D}"/>
                </a:ext>
                <a:ext uri="{C183D7F6-B498-43B3-948B-1728B52AA6E4}">
                  <adec:decorative xmlns:adec="http://schemas.microsoft.com/office/drawing/2017/decorative" val="1"/>
                </a:ext>
              </a:extLst>
            </p:cNvPr>
            <p:cNvSpPr/>
            <p:nvPr/>
          </p:nvSpPr>
          <p:spPr bwMode="auto">
            <a:xfrm>
              <a:off x="10482984" y="5626177"/>
              <a:ext cx="475809" cy="237751"/>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118" name="Connettore 2 127">
              <a:extLst>
                <a:ext uri="{FF2B5EF4-FFF2-40B4-BE49-F238E27FC236}">
                  <a16:creationId xmlns:a16="http://schemas.microsoft.com/office/drawing/2014/main" id="{36708094-3035-BD7C-D3BC-6A78A1B9A705}"/>
                </a:ext>
                <a:ext uri="{C183D7F6-B498-43B3-948B-1728B52AA6E4}">
                  <adec:decorative xmlns:adec="http://schemas.microsoft.com/office/drawing/2017/decorative" val="1"/>
                </a:ext>
              </a:extLst>
            </p:cNvPr>
            <p:cNvCxnSpPr>
              <a:cxnSpLocks/>
              <a:stCxn id="108" idx="3"/>
              <a:endCxn id="111" idx="1"/>
            </p:cNvCxnSpPr>
            <p:nvPr/>
          </p:nvCxnSpPr>
          <p:spPr>
            <a:xfrm flipV="1">
              <a:off x="9368093" y="4697304"/>
              <a:ext cx="554437" cy="124481"/>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19" name="Connettore 2 133">
              <a:extLst>
                <a:ext uri="{FF2B5EF4-FFF2-40B4-BE49-F238E27FC236}">
                  <a16:creationId xmlns:a16="http://schemas.microsoft.com/office/drawing/2014/main" id="{496BE0E9-1880-1A66-AADE-C410C753555F}"/>
                </a:ext>
                <a:ext uri="{C183D7F6-B498-43B3-948B-1728B52AA6E4}">
                  <adec:decorative xmlns:adec="http://schemas.microsoft.com/office/drawing/2017/decorative" val="1"/>
                </a:ext>
              </a:extLst>
            </p:cNvPr>
            <p:cNvCxnSpPr>
              <a:cxnSpLocks/>
              <a:stCxn id="112" idx="3"/>
              <a:endCxn id="105" idx="1"/>
            </p:cNvCxnSpPr>
            <p:nvPr/>
          </p:nvCxnSpPr>
          <p:spPr>
            <a:xfrm flipV="1">
              <a:off x="9371008" y="5281968"/>
              <a:ext cx="352263" cy="97906"/>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27" name="Connettore 2 136">
              <a:extLst>
                <a:ext uri="{FF2B5EF4-FFF2-40B4-BE49-F238E27FC236}">
                  <a16:creationId xmlns:a16="http://schemas.microsoft.com/office/drawing/2014/main" id="{886514B9-0AC9-9190-7559-014DF4CB8034}"/>
                </a:ext>
                <a:ext uri="{C183D7F6-B498-43B3-948B-1728B52AA6E4}">
                  <adec:decorative xmlns:adec="http://schemas.microsoft.com/office/drawing/2017/decorative" val="1"/>
                </a:ext>
              </a:extLst>
            </p:cNvPr>
            <p:cNvCxnSpPr>
              <a:stCxn id="112" idx="3"/>
              <a:endCxn id="114" idx="0"/>
            </p:cNvCxnSpPr>
            <p:nvPr/>
          </p:nvCxnSpPr>
          <p:spPr>
            <a:xfrm>
              <a:off x="9371008" y="5379874"/>
              <a:ext cx="231120" cy="39282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29" name="Connettore 2 138">
              <a:extLst>
                <a:ext uri="{FF2B5EF4-FFF2-40B4-BE49-F238E27FC236}">
                  <a16:creationId xmlns:a16="http://schemas.microsoft.com/office/drawing/2014/main" id="{7D42AF95-1DB1-A25B-42C0-5F59E244D407}"/>
                </a:ext>
                <a:ext uri="{C183D7F6-B498-43B3-948B-1728B52AA6E4}">
                  <adec:decorative xmlns:adec="http://schemas.microsoft.com/office/drawing/2017/decorative" val="1"/>
                </a:ext>
              </a:extLst>
            </p:cNvPr>
            <p:cNvCxnSpPr>
              <a:cxnSpLocks/>
              <a:stCxn id="114" idx="0"/>
              <a:endCxn id="105" idx="2"/>
            </p:cNvCxnSpPr>
            <p:nvPr/>
          </p:nvCxnSpPr>
          <p:spPr>
            <a:xfrm flipV="1">
              <a:off x="9602128" y="5400843"/>
              <a:ext cx="359046" cy="371851"/>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30" name="Connettore 2 141">
              <a:extLst>
                <a:ext uri="{FF2B5EF4-FFF2-40B4-BE49-F238E27FC236}">
                  <a16:creationId xmlns:a16="http://schemas.microsoft.com/office/drawing/2014/main" id="{E75F32DC-1421-5FFE-D5BE-B168EE38E527}"/>
                </a:ext>
                <a:ext uri="{C183D7F6-B498-43B3-948B-1728B52AA6E4}">
                  <adec:decorative xmlns:adec="http://schemas.microsoft.com/office/drawing/2017/decorative" val="1"/>
                </a:ext>
              </a:extLst>
            </p:cNvPr>
            <p:cNvCxnSpPr>
              <a:cxnSpLocks/>
              <a:stCxn id="105" idx="0"/>
              <a:endCxn id="111" idx="2"/>
            </p:cNvCxnSpPr>
            <p:nvPr/>
          </p:nvCxnSpPr>
          <p:spPr>
            <a:xfrm flipV="1">
              <a:off x="9961175" y="4816180"/>
              <a:ext cx="199260" cy="346912"/>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32" name="Connettore 2 143">
              <a:extLst>
                <a:ext uri="{FF2B5EF4-FFF2-40B4-BE49-F238E27FC236}">
                  <a16:creationId xmlns:a16="http://schemas.microsoft.com/office/drawing/2014/main" id="{63CA053D-ADB6-8079-A1FA-30D16E88D6D4}"/>
                </a:ext>
                <a:ext uri="{C183D7F6-B498-43B3-948B-1728B52AA6E4}">
                  <adec:decorative xmlns:adec="http://schemas.microsoft.com/office/drawing/2017/decorative" val="1"/>
                </a:ext>
              </a:extLst>
            </p:cNvPr>
            <p:cNvCxnSpPr>
              <a:cxnSpLocks/>
              <a:stCxn id="105" idx="3"/>
              <a:endCxn id="117" idx="0"/>
            </p:cNvCxnSpPr>
            <p:nvPr/>
          </p:nvCxnSpPr>
          <p:spPr>
            <a:xfrm>
              <a:off x="10199079" y="5281968"/>
              <a:ext cx="521810" cy="344209"/>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33" name="Connettore 2 145">
              <a:extLst>
                <a:ext uri="{FF2B5EF4-FFF2-40B4-BE49-F238E27FC236}">
                  <a16:creationId xmlns:a16="http://schemas.microsoft.com/office/drawing/2014/main" id="{80B79095-166A-F5A9-5214-8080ED1C640B}"/>
                </a:ext>
                <a:ext uri="{C183D7F6-B498-43B3-948B-1728B52AA6E4}">
                  <adec:decorative xmlns:adec="http://schemas.microsoft.com/office/drawing/2017/decorative" val="1"/>
                </a:ext>
              </a:extLst>
            </p:cNvPr>
            <p:cNvCxnSpPr>
              <a:stCxn id="111" idx="3"/>
              <a:endCxn id="116" idx="0"/>
            </p:cNvCxnSpPr>
            <p:nvPr/>
          </p:nvCxnSpPr>
          <p:spPr>
            <a:xfrm>
              <a:off x="10398340" y="4697304"/>
              <a:ext cx="339176" cy="314754"/>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35" name="Connettore 2 147">
              <a:extLst>
                <a:ext uri="{FF2B5EF4-FFF2-40B4-BE49-F238E27FC236}">
                  <a16:creationId xmlns:a16="http://schemas.microsoft.com/office/drawing/2014/main" id="{FC16A244-CF13-03AF-4220-E7E24210D0EE}"/>
                </a:ext>
                <a:ext uri="{C183D7F6-B498-43B3-948B-1728B52AA6E4}">
                  <adec:decorative xmlns:adec="http://schemas.microsoft.com/office/drawing/2017/decorative" val="1"/>
                </a:ext>
              </a:extLst>
            </p:cNvPr>
            <p:cNvCxnSpPr>
              <a:endCxn id="117" idx="1"/>
            </p:cNvCxnSpPr>
            <p:nvPr/>
          </p:nvCxnSpPr>
          <p:spPr>
            <a:xfrm flipV="1">
              <a:off x="9860192" y="5745052"/>
              <a:ext cx="622792" cy="137276"/>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36" name="Connettore 2 149">
              <a:extLst>
                <a:ext uri="{FF2B5EF4-FFF2-40B4-BE49-F238E27FC236}">
                  <a16:creationId xmlns:a16="http://schemas.microsoft.com/office/drawing/2014/main" id="{C49852FF-0383-9474-E096-5B82626583DE}"/>
                </a:ext>
                <a:ext uri="{C183D7F6-B498-43B3-948B-1728B52AA6E4}">
                  <adec:decorative xmlns:adec="http://schemas.microsoft.com/office/drawing/2017/decorative" val="1"/>
                </a:ext>
              </a:extLst>
            </p:cNvPr>
            <p:cNvCxnSpPr>
              <a:stCxn id="117" idx="0"/>
              <a:endCxn id="116" idx="2"/>
            </p:cNvCxnSpPr>
            <p:nvPr/>
          </p:nvCxnSpPr>
          <p:spPr>
            <a:xfrm flipV="1">
              <a:off x="10720889" y="5249809"/>
              <a:ext cx="16626" cy="376368"/>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grpSp>
      <p:sp>
        <p:nvSpPr>
          <p:cNvPr id="138" name="TextBox 13">
            <a:extLst>
              <a:ext uri="{FF2B5EF4-FFF2-40B4-BE49-F238E27FC236}">
                <a16:creationId xmlns:a16="http://schemas.microsoft.com/office/drawing/2014/main" id="{DC809865-8B84-463D-164E-7FEEA3970D92}"/>
              </a:ext>
            </a:extLst>
          </p:cNvPr>
          <p:cNvSpPr txBox="1">
            <a:spLocks/>
          </p:cNvSpPr>
          <p:nvPr/>
        </p:nvSpPr>
        <p:spPr>
          <a:xfrm>
            <a:off x="8129458" y="4006312"/>
            <a:ext cx="3477325" cy="276999"/>
          </a:xfrm>
          <a:prstGeom prst="rect">
            <a:avLst/>
          </a:prstGeom>
        </p:spPr>
        <p:txBody>
          <a:bodyPr vert="horz" wrap="square" lIns="0" tIns="0" rIns="0" bIns="0" rtlCol="0">
            <a:spAutoFit/>
          </a:bodyPr>
          <a:lstStyle>
            <a:defPPr>
              <a:defRPr lang="en-US"/>
            </a:defPPr>
            <a:lvl1pPr marR="0" indent="0" defTabSz="932742" fontAlgn="auto">
              <a:lnSpc>
                <a:spcPct val="100000"/>
              </a:lnSpc>
              <a:spcBef>
                <a:spcPts val="600"/>
              </a:spcBef>
              <a:spcAft>
                <a:spcPts val="600"/>
              </a:spcAft>
              <a:buClrTx/>
              <a:buSzPct val="90000"/>
              <a:buFont typeface="Wingdings" panose="05000000000000000000" pitchFamily="2" charset="2"/>
              <a:buNone/>
              <a:tabLst/>
              <a:defRPr sz="2000" spc="0" baseline="0">
                <a:latin typeface="+mj-lt"/>
                <a:cs typeface="Segoe UI" panose="020B0502040204020203" pitchFamily="34" charset="0"/>
              </a:defRPr>
            </a:lvl1pPr>
            <a:lvl2pPr marL="266700" marR="0" lvl="1" indent="-266700" defTabSz="932742" fontAlgn="auto">
              <a:lnSpc>
                <a:spcPct val="100000"/>
              </a:lnSpc>
              <a:spcBef>
                <a:spcPts val="600"/>
              </a:spcBef>
              <a:spcAft>
                <a:spcPts val="600"/>
              </a:spcAft>
              <a:buClrTx/>
              <a:buSzPct val="90000"/>
              <a:buFont typeface="Arial" panose="020B0604020202020204" pitchFamily="34" charset="0"/>
              <a:buChar char="•"/>
              <a:tabLst/>
              <a:defRPr sz="18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a:ln>
                  <a:noFill/>
                </a:ln>
                <a:effectLst/>
                <a:uLnTx/>
                <a:uFillTx/>
                <a:latin typeface="Segoe UI Semibold"/>
                <a:ea typeface="+mn-ea"/>
                <a:cs typeface="Segoe UI" panose="020B0502040204020203" pitchFamily="34" charset="0"/>
              </a:rPr>
              <a:t>Custom</a:t>
            </a:r>
          </a:p>
        </p:txBody>
      </p:sp>
      <p:grpSp>
        <p:nvGrpSpPr>
          <p:cNvPr id="7" name="Group 6" descr="Visual representing Agent 1">
            <a:extLst>
              <a:ext uri="{FF2B5EF4-FFF2-40B4-BE49-F238E27FC236}">
                <a16:creationId xmlns:a16="http://schemas.microsoft.com/office/drawing/2014/main" id="{587E00B6-EB5D-9D7A-8726-D536631B55E7}"/>
              </a:ext>
            </a:extLst>
          </p:cNvPr>
          <p:cNvGrpSpPr/>
          <p:nvPr/>
        </p:nvGrpSpPr>
        <p:grpSpPr>
          <a:xfrm>
            <a:off x="933763" y="1924460"/>
            <a:ext cx="2903366" cy="1674960"/>
            <a:chOff x="933763" y="1924460"/>
            <a:chExt cx="2903366" cy="1674960"/>
          </a:xfrm>
        </p:grpSpPr>
        <p:sp>
          <p:nvSpPr>
            <p:cNvPr id="199" name="Rectangle: Rounded Corners 8">
              <a:extLst>
                <a:ext uri="{FF2B5EF4-FFF2-40B4-BE49-F238E27FC236}">
                  <a16:creationId xmlns:a16="http://schemas.microsoft.com/office/drawing/2014/main" id="{D1AE5A50-6F29-95F4-2150-A8EDF9135F4A}"/>
                </a:ext>
                <a:ext uri="{C183D7F6-B498-43B3-948B-1728B52AA6E4}">
                  <adec:decorative xmlns:adec="http://schemas.microsoft.com/office/drawing/2017/decorative" val="1"/>
                </a:ext>
              </a:extLst>
            </p:cNvPr>
            <p:cNvSpPr/>
            <p:nvPr/>
          </p:nvSpPr>
          <p:spPr bwMode="auto">
            <a:xfrm>
              <a:off x="933763" y="1924460"/>
              <a:ext cx="2903366" cy="1674960"/>
            </a:xfrm>
            <a:prstGeom prst="roundRect">
              <a:avLst>
                <a:gd name="adj" fmla="val 4864"/>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marL="0" marR="0" lvl="0" indent="0" algn="l" defTabSz="932449"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Agent</a:t>
              </a:r>
              <a:r>
                <a:rPr kumimoji="0" lang="ru-RU"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 1</a:t>
              </a:r>
              <a:endPar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endParaRPr>
            </a:p>
          </p:txBody>
        </p:sp>
        <p:sp>
          <p:nvSpPr>
            <p:cNvPr id="200" name="Rectangle: Rounded Corners 8">
              <a:extLst>
                <a:ext uri="{FF2B5EF4-FFF2-40B4-BE49-F238E27FC236}">
                  <a16:creationId xmlns:a16="http://schemas.microsoft.com/office/drawing/2014/main" id="{26763122-9803-6BDB-65E7-B7594445EBC2}"/>
                </a:ext>
                <a:ext uri="{C183D7F6-B498-43B3-948B-1728B52AA6E4}">
                  <adec:decorative xmlns:adec="http://schemas.microsoft.com/office/drawing/2017/decorative" val="1"/>
                </a:ext>
              </a:extLst>
            </p:cNvPr>
            <p:cNvSpPr>
              <a:spLocks/>
            </p:cNvSpPr>
            <p:nvPr/>
          </p:nvSpPr>
          <p:spPr bwMode="auto">
            <a:xfrm>
              <a:off x="1035906" y="3104517"/>
              <a:ext cx="1107603" cy="364783"/>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Segoe UI" pitchFamily="34" charset="0"/>
                </a:rPr>
                <a:t>Prompt</a:t>
              </a:r>
            </a:p>
          </p:txBody>
        </p:sp>
        <p:sp>
          <p:nvSpPr>
            <p:cNvPr id="201" name="Rectangle: Rounded Corners 8">
              <a:extLst>
                <a:ext uri="{FF2B5EF4-FFF2-40B4-BE49-F238E27FC236}">
                  <a16:creationId xmlns:a16="http://schemas.microsoft.com/office/drawing/2014/main" id="{16D51CB7-03E4-C465-3232-FED5A554F534}"/>
                </a:ext>
                <a:ext uri="{C183D7F6-B498-43B3-948B-1728B52AA6E4}">
                  <adec:decorative xmlns:adec="http://schemas.microsoft.com/office/drawing/2017/decorative" val="1"/>
                </a:ext>
              </a:extLst>
            </p:cNvPr>
            <p:cNvSpPr>
              <a:spLocks/>
            </p:cNvSpPr>
            <p:nvPr/>
          </p:nvSpPr>
          <p:spPr bwMode="auto">
            <a:xfrm>
              <a:off x="1035906" y="2576927"/>
              <a:ext cx="1107603" cy="364783"/>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Segoe UI" pitchFamily="34" charset="0"/>
                </a:rPr>
                <a:t>gpt4-o</a:t>
              </a:r>
            </a:p>
          </p:txBody>
        </p:sp>
        <p:sp>
          <p:nvSpPr>
            <p:cNvPr id="202" name="Rectangle: Rounded Corners 8">
              <a:extLst>
                <a:ext uri="{FF2B5EF4-FFF2-40B4-BE49-F238E27FC236}">
                  <a16:creationId xmlns:a16="http://schemas.microsoft.com/office/drawing/2014/main" id="{1EB3F7E9-74DB-B3D6-4491-3E29FE758BB3}"/>
                </a:ext>
                <a:ext uri="{C183D7F6-B498-43B3-948B-1728B52AA6E4}">
                  <adec:decorative xmlns:adec="http://schemas.microsoft.com/office/drawing/2017/decorative" val="1"/>
                </a:ext>
              </a:extLst>
            </p:cNvPr>
            <p:cNvSpPr>
              <a:spLocks/>
            </p:cNvSpPr>
            <p:nvPr/>
          </p:nvSpPr>
          <p:spPr bwMode="auto">
            <a:xfrm>
              <a:off x="2627383" y="2049337"/>
              <a:ext cx="1107603" cy="364783"/>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it-IT" sz="1200" b="0" i="0" u="none" strike="noStrike" kern="1200" cap="none" spc="0" normalizeH="0" baseline="0" noProof="0">
                  <a:ln>
                    <a:noFill/>
                  </a:ln>
                  <a:effectLst/>
                  <a:uLnTx/>
                  <a:uFillTx/>
                  <a:latin typeface="Segoe UI Semibold"/>
                  <a:ea typeface="+mn-ea"/>
                  <a:cs typeface="Segoe UI" pitchFamily="34" charset="0"/>
                </a:rPr>
                <a:t>Tool - 1</a:t>
              </a:r>
              <a:endParaRPr kumimoji="0" lang="en-US" sz="1200" b="0" i="0" u="none" strike="noStrike" kern="1200" cap="none" spc="0" normalizeH="0" baseline="0" noProof="0">
                <a:ln>
                  <a:noFill/>
                </a:ln>
                <a:effectLst/>
                <a:uLnTx/>
                <a:uFillTx/>
                <a:latin typeface="Segoe UI Semibold"/>
                <a:ea typeface="+mn-ea"/>
                <a:cs typeface="Segoe UI" pitchFamily="34" charset="0"/>
              </a:endParaRPr>
            </a:p>
          </p:txBody>
        </p:sp>
        <p:sp>
          <p:nvSpPr>
            <p:cNvPr id="207" name="Rectangle: Rounded Corners 8">
              <a:extLst>
                <a:ext uri="{FF2B5EF4-FFF2-40B4-BE49-F238E27FC236}">
                  <a16:creationId xmlns:a16="http://schemas.microsoft.com/office/drawing/2014/main" id="{267CB86F-8965-977D-49FA-398C1EDDBFF1}"/>
                </a:ext>
                <a:ext uri="{C183D7F6-B498-43B3-948B-1728B52AA6E4}">
                  <adec:decorative xmlns:adec="http://schemas.microsoft.com/office/drawing/2017/decorative" val="1"/>
                </a:ext>
              </a:extLst>
            </p:cNvPr>
            <p:cNvSpPr>
              <a:spLocks/>
            </p:cNvSpPr>
            <p:nvPr/>
          </p:nvSpPr>
          <p:spPr bwMode="auto">
            <a:xfrm>
              <a:off x="2627383" y="2576927"/>
              <a:ext cx="1107603" cy="364783"/>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it-IT" sz="1200" b="0" i="0" u="none" strike="noStrike" kern="1200" cap="none" spc="0" normalizeH="0" baseline="0" noProof="0">
                  <a:ln>
                    <a:noFill/>
                  </a:ln>
                  <a:effectLst/>
                  <a:uLnTx/>
                  <a:uFillTx/>
                  <a:latin typeface="Segoe UI Semibold"/>
                  <a:ea typeface="+mn-ea"/>
                  <a:cs typeface="Segoe UI" pitchFamily="34" charset="0"/>
                </a:rPr>
                <a:t>Tool - 2</a:t>
              </a:r>
              <a:endParaRPr kumimoji="0" lang="en-US" sz="1200" b="0" i="0" u="none" strike="noStrike" kern="1200" cap="none" spc="0" normalizeH="0" baseline="0" noProof="0">
                <a:ln>
                  <a:noFill/>
                </a:ln>
                <a:effectLst/>
                <a:uLnTx/>
                <a:uFillTx/>
                <a:latin typeface="Segoe UI Semibold"/>
                <a:ea typeface="+mn-ea"/>
                <a:cs typeface="Segoe UI" pitchFamily="34" charset="0"/>
              </a:endParaRPr>
            </a:p>
          </p:txBody>
        </p:sp>
        <p:sp>
          <p:nvSpPr>
            <p:cNvPr id="208" name="Rectangle: Rounded Corners 8">
              <a:extLst>
                <a:ext uri="{FF2B5EF4-FFF2-40B4-BE49-F238E27FC236}">
                  <a16:creationId xmlns:a16="http://schemas.microsoft.com/office/drawing/2014/main" id="{F0FFF2FD-085D-F1B8-465E-1B47E6345855}"/>
                </a:ext>
                <a:ext uri="{C183D7F6-B498-43B3-948B-1728B52AA6E4}">
                  <adec:decorative xmlns:adec="http://schemas.microsoft.com/office/drawing/2017/decorative" val="1"/>
                </a:ext>
              </a:extLst>
            </p:cNvPr>
            <p:cNvSpPr>
              <a:spLocks/>
            </p:cNvSpPr>
            <p:nvPr/>
          </p:nvSpPr>
          <p:spPr bwMode="auto">
            <a:xfrm>
              <a:off x="2627383" y="3104517"/>
              <a:ext cx="1107603" cy="364783"/>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it-IT" sz="1200" b="0" i="0" u="none" strike="noStrike" kern="1200" cap="none" spc="0" normalizeH="0" baseline="0" noProof="0">
                  <a:ln>
                    <a:noFill/>
                  </a:ln>
                  <a:effectLst/>
                  <a:uLnTx/>
                  <a:uFillTx/>
                  <a:latin typeface="Segoe UI Semibold"/>
                  <a:ea typeface="+mn-ea"/>
                  <a:cs typeface="Segoe UI" pitchFamily="34" charset="0"/>
                </a:rPr>
                <a:t>Tool - n</a:t>
              </a:r>
              <a:endParaRPr kumimoji="0" lang="en-US" sz="1200" b="0" i="0" u="none" strike="noStrike" kern="1200" cap="none" spc="0" normalizeH="0" baseline="0" noProof="0">
                <a:ln>
                  <a:noFill/>
                </a:ln>
                <a:effectLst/>
                <a:uLnTx/>
                <a:uFillTx/>
                <a:latin typeface="Segoe UI Semibold"/>
                <a:ea typeface="+mn-ea"/>
                <a:cs typeface="Segoe UI" pitchFamily="34" charset="0"/>
              </a:endParaRPr>
            </a:p>
          </p:txBody>
        </p:sp>
        <p:cxnSp>
          <p:nvCxnSpPr>
            <p:cNvPr id="209" name="Connettore 2 31">
              <a:extLst>
                <a:ext uri="{FF2B5EF4-FFF2-40B4-BE49-F238E27FC236}">
                  <a16:creationId xmlns:a16="http://schemas.microsoft.com/office/drawing/2014/main" id="{FCA581DA-AE8D-5C72-7DD9-201CD9DC30CF}"/>
                </a:ext>
                <a:ext uri="{C183D7F6-B498-43B3-948B-1728B52AA6E4}">
                  <adec:decorative xmlns:adec="http://schemas.microsoft.com/office/drawing/2017/decorative" val="1"/>
                </a:ext>
              </a:extLst>
            </p:cNvPr>
            <p:cNvCxnSpPr>
              <a:cxnSpLocks/>
              <a:stCxn id="201" idx="3"/>
              <a:endCxn id="202" idx="1"/>
            </p:cNvCxnSpPr>
            <p:nvPr/>
          </p:nvCxnSpPr>
          <p:spPr>
            <a:xfrm flipV="1">
              <a:off x="2143509" y="2231728"/>
              <a:ext cx="483873" cy="527590"/>
            </a:xfrm>
            <a:prstGeom prst="bentConnector3">
              <a:avLst>
                <a:gd name="adj1" fmla="val 50000"/>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210" name="Connettore 2 32">
              <a:extLst>
                <a:ext uri="{FF2B5EF4-FFF2-40B4-BE49-F238E27FC236}">
                  <a16:creationId xmlns:a16="http://schemas.microsoft.com/office/drawing/2014/main" id="{7359DD46-D287-F809-A197-0FD9B839F5AE}"/>
                </a:ext>
                <a:ext uri="{C183D7F6-B498-43B3-948B-1728B52AA6E4}">
                  <adec:decorative xmlns:adec="http://schemas.microsoft.com/office/drawing/2017/decorative" val="1"/>
                </a:ext>
              </a:extLst>
            </p:cNvPr>
            <p:cNvCxnSpPr>
              <a:cxnSpLocks/>
              <a:stCxn id="201" idx="3"/>
              <a:endCxn id="207" idx="1"/>
            </p:cNvCxnSpPr>
            <p:nvPr/>
          </p:nvCxnSpPr>
          <p:spPr>
            <a:xfrm>
              <a:off x="2143509" y="2759319"/>
              <a:ext cx="483873"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211" name="Connettore 2 33">
              <a:extLst>
                <a:ext uri="{FF2B5EF4-FFF2-40B4-BE49-F238E27FC236}">
                  <a16:creationId xmlns:a16="http://schemas.microsoft.com/office/drawing/2014/main" id="{50334B7D-F779-1D27-337D-8C0AA478644E}"/>
                </a:ext>
                <a:ext uri="{C183D7F6-B498-43B3-948B-1728B52AA6E4}">
                  <adec:decorative xmlns:adec="http://schemas.microsoft.com/office/drawing/2017/decorative" val="1"/>
                </a:ext>
              </a:extLst>
            </p:cNvPr>
            <p:cNvCxnSpPr>
              <a:cxnSpLocks/>
              <a:stCxn id="201" idx="3"/>
              <a:endCxn id="208" idx="1"/>
            </p:cNvCxnSpPr>
            <p:nvPr/>
          </p:nvCxnSpPr>
          <p:spPr>
            <a:xfrm>
              <a:off x="2143509" y="2759318"/>
              <a:ext cx="483873" cy="527590"/>
            </a:xfrm>
            <a:prstGeom prst="bentConnector3">
              <a:avLst>
                <a:gd name="adj1" fmla="val 50000"/>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grpSp>
      <p:grpSp>
        <p:nvGrpSpPr>
          <p:cNvPr id="10" name="Group 9" descr="Visual representing how each agent communicates with a single supervisor agent">
            <a:extLst>
              <a:ext uri="{FF2B5EF4-FFF2-40B4-BE49-F238E27FC236}">
                <a16:creationId xmlns:a16="http://schemas.microsoft.com/office/drawing/2014/main" id="{E956046C-86B3-ECE1-D6F0-BFD48BCA7910}"/>
              </a:ext>
            </a:extLst>
          </p:cNvPr>
          <p:cNvGrpSpPr/>
          <p:nvPr/>
        </p:nvGrpSpPr>
        <p:grpSpPr>
          <a:xfrm>
            <a:off x="1216580" y="4733925"/>
            <a:ext cx="2220691" cy="873176"/>
            <a:chOff x="1216580" y="4733925"/>
            <a:chExt cx="2220691" cy="873176"/>
          </a:xfrm>
        </p:grpSpPr>
        <p:sp>
          <p:nvSpPr>
            <p:cNvPr id="97" name="Rectangle: Rounded Corners 8">
              <a:extLst>
                <a:ext uri="{FF2B5EF4-FFF2-40B4-BE49-F238E27FC236}">
                  <a16:creationId xmlns:a16="http://schemas.microsoft.com/office/drawing/2014/main" id="{2BBFA9CB-9844-0560-79BD-B130D21CC491}"/>
                </a:ext>
                <a:ext uri="{C183D7F6-B498-43B3-948B-1728B52AA6E4}">
                  <adec:decorative xmlns:adec="http://schemas.microsoft.com/office/drawing/2017/decorative" val="1"/>
                </a:ext>
              </a:extLst>
            </p:cNvPr>
            <p:cNvSpPr/>
            <p:nvPr/>
          </p:nvSpPr>
          <p:spPr bwMode="auto">
            <a:xfrm>
              <a:off x="2044485" y="4733925"/>
              <a:ext cx="564880" cy="282258"/>
            </a:xfrm>
            <a:prstGeom prst="roundRect">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sp>
          <p:nvSpPr>
            <p:cNvPr id="98" name="Rectangle: Rounded Corners 8">
              <a:extLst>
                <a:ext uri="{FF2B5EF4-FFF2-40B4-BE49-F238E27FC236}">
                  <a16:creationId xmlns:a16="http://schemas.microsoft.com/office/drawing/2014/main" id="{663B678F-7D13-4591-6D25-481645C716B9}"/>
                </a:ext>
                <a:ext uri="{C183D7F6-B498-43B3-948B-1728B52AA6E4}">
                  <adec:decorative xmlns:adec="http://schemas.microsoft.com/office/drawing/2017/decorative" val="1"/>
                </a:ext>
              </a:extLst>
            </p:cNvPr>
            <p:cNvSpPr>
              <a:spLocks/>
            </p:cNvSpPr>
            <p:nvPr/>
          </p:nvSpPr>
          <p:spPr bwMode="auto">
            <a:xfrm>
              <a:off x="1216580" y="5324843"/>
              <a:ext cx="564880" cy="282258"/>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99" name="Rectangle: Rounded Corners 8">
              <a:extLst>
                <a:ext uri="{FF2B5EF4-FFF2-40B4-BE49-F238E27FC236}">
                  <a16:creationId xmlns:a16="http://schemas.microsoft.com/office/drawing/2014/main" id="{CAADE10F-F12D-129C-D2C8-0587D665ACB5}"/>
                </a:ext>
                <a:ext uri="{C183D7F6-B498-43B3-948B-1728B52AA6E4}">
                  <adec:decorative xmlns:adec="http://schemas.microsoft.com/office/drawing/2017/decorative" val="1"/>
                </a:ext>
              </a:extLst>
            </p:cNvPr>
            <p:cNvSpPr>
              <a:spLocks/>
            </p:cNvSpPr>
            <p:nvPr/>
          </p:nvSpPr>
          <p:spPr bwMode="auto">
            <a:xfrm>
              <a:off x="2044485" y="5324843"/>
              <a:ext cx="564880" cy="282258"/>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00" name="Rectangle: Rounded Corners 8">
              <a:extLst>
                <a:ext uri="{FF2B5EF4-FFF2-40B4-BE49-F238E27FC236}">
                  <a16:creationId xmlns:a16="http://schemas.microsoft.com/office/drawing/2014/main" id="{F804FE9C-0880-51E8-867E-B00C7FD3EB40}"/>
                </a:ext>
                <a:ext uri="{C183D7F6-B498-43B3-948B-1728B52AA6E4}">
                  <adec:decorative xmlns:adec="http://schemas.microsoft.com/office/drawing/2017/decorative" val="1"/>
                </a:ext>
              </a:extLst>
            </p:cNvPr>
            <p:cNvSpPr>
              <a:spLocks/>
            </p:cNvSpPr>
            <p:nvPr/>
          </p:nvSpPr>
          <p:spPr bwMode="auto">
            <a:xfrm>
              <a:off x="2872391" y="5324843"/>
              <a:ext cx="564880" cy="282258"/>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101" name="Connettore 2 74">
              <a:extLst>
                <a:ext uri="{FF2B5EF4-FFF2-40B4-BE49-F238E27FC236}">
                  <a16:creationId xmlns:a16="http://schemas.microsoft.com/office/drawing/2014/main" id="{A452A4B7-19AB-DCB5-3724-ED854C69996D}"/>
                </a:ext>
                <a:ext uri="{C183D7F6-B498-43B3-948B-1728B52AA6E4}">
                  <adec:decorative xmlns:adec="http://schemas.microsoft.com/office/drawing/2017/decorative" val="1"/>
                </a:ext>
              </a:extLst>
            </p:cNvPr>
            <p:cNvCxnSpPr>
              <a:cxnSpLocks/>
              <a:stCxn id="98" idx="0"/>
            </p:cNvCxnSpPr>
            <p:nvPr/>
          </p:nvCxnSpPr>
          <p:spPr>
            <a:xfrm flipV="1">
              <a:off x="1499020" y="4995559"/>
              <a:ext cx="555205" cy="329284"/>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02" name="Connettore 2 75">
              <a:extLst>
                <a:ext uri="{FF2B5EF4-FFF2-40B4-BE49-F238E27FC236}">
                  <a16:creationId xmlns:a16="http://schemas.microsoft.com/office/drawing/2014/main" id="{408074DF-3E88-324C-7BC8-7706AECEA907}"/>
                </a:ext>
                <a:ext uri="{C183D7F6-B498-43B3-948B-1728B52AA6E4}">
                  <adec:decorative xmlns:adec="http://schemas.microsoft.com/office/drawing/2017/decorative" val="1"/>
                </a:ext>
              </a:extLst>
            </p:cNvPr>
            <p:cNvCxnSpPr>
              <a:cxnSpLocks/>
              <a:stCxn id="99" idx="0"/>
              <a:endCxn id="97" idx="2"/>
            </p:cNvCxnSpPr>
            <p:nvPr/>
          </p:nvCxnSpPr>
          <p:spPr>
            <a:xfrm flipV="1">
              <a:off x="2326925" y="5016183"/>
              <a:ext cx="0" cy="308660"/>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96" name="Connettore 2 78">
              <a:extLst>
                <a:ext uri="{FF2B5EF4-FFF2-40B4-BE49-F238E27FC236}">
                  <a16:creationId xmlns:a16="http://schemas.microsoft.com/office/drawing/2014/main" id="{B32FB4D4-1F73-D8E7-95AC-7E8B08F55822}"/>
                </a:ext>
                <a:ext uri="{C183D7F6-B498-43B3-948B-1728B52AA6E4}">
                  <adec:decorative xmlns:adec="http://schemas.microsoft.com/office/drawing/2017/decorative" val="1"/>
                </a:ext>
              </a:extLst>
            </p:cNvPr>
            <p:cNvCxnSpPr>
              <a:cxnSpLocks/>
              <a:stCxn id="100" idx="0"/>
            </p:cNvCxnSpPr>
            <p:nvPr/>
          </p:nvCxnSpPr>
          <p:spPr>
            <a:xfrm flipH="1" flipV="1">
              <a:off x="2603500" y="4995559"/>
              <a:ext cx="551331" cy="329284"/>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grpSp>
      <p:grpSp>
        <p:nvGrpSpPr>
          <p:cNvPr id="11" name="Group 10" descr="Visual representing teams of agents managed by individual supervisors with one top level supervisor">
            <a:extLst>
              <a:ext uri="{FF2B5EF4-FFF2-40B4-BE49-F238E27FC236}">
                <a16:creationId xmlns:a16="http://schemas.microsoft.com/office/drawing/2014/main" id="{D719D6F2-393C-C062-86D6-B9D2DA14DA98}"/>
              </a:ext>
            </a:extLst>
          </p:cNvPr>
          <p:cNvGrpSpPr/>
          <p:nvPr/>
        </p:nvGrpSpPr>
        <p:grpSpPr>
          <a:xfrm>
            <a:off x="4686847" y="4446544"/>
            <a:ext cx="2821353" cy="1681182"/>
            <a:chOff x="4686847" y="4446544"/>
            <a:chExt cx="2821353" cy="1681182"/>
          </a:xfrm>
        </p:grpSpPr>
        <p:sp>
          <p:nvSpPr>
            <p:cNvPr id="174" name="Rectangle: Rounded Corners 8">
              <a:extLst>
                <a:ext uri="{FF2B5EF4-FFF2-40B4-BE49-F238E27FC236}">
                  <a16:creationId xmlns:a16="http://schemas.microsoft.com/office/drawing/2014/main" id="{F69C545D-DA91-5FF4-A68E-8BFE78F87C1C}"/>
                </a:ext>
                <a:ext uri="{C183D7F6-B498-43B3-948B-1728B52AA6E4}">
                  <adec:decorative xmlns:adec="http://schemas.microsoft.com/office/drawing/2017/decorative" val="1"/>
                </a:ext>
              </a:extLst>
            </p:cNvPr>
            <p:cNvSpPr/>
            <p:nvPr/>
          </p:nvSpPr>
          <p:spPr bwMode="auto">
            <a:xfrm>
              <a:off x="5031077" y="5071647"/>
              <a:ext cx="223146" cy="172514"/>
            </a:xfrm>
            <a:prstGeom prst="roundRect">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sp>
          <p:nvSpPr>
            <p:cNvPr id="175" name="Rectangle: Rounded Corners 8">
              <a:extLst>
                <a:ext uri="{FF2B5EF4-FFF2-40B4-BE49-F238E27FC236}">
                  <a16:creationId xmlns:a16="http://schemas.microsoft.com/office/drawing/2014/main" id="{85F94A2F-2BE9-54E4-1484-94D19E173E63}"/>
                </a:ext>
                <a:ext uri="{C183D7F6-B498-43B3-948B-1728B52AA6E4}">
                  <adec:decorative xmlns:adec="http://schemas.microsoft.com/office/drawing/2017/decorative" val="1"/>
                </a:ext>
              </a:extLst>
            </p:cNvPr>
            <p:cNvSpPr/>
            <p:nvPr/>
          </p:nvSpPr>
          <p:spPr bwMode="auto">
            <a:xfrm>
              <a:off x="4686847" y="5508266"/>
              <a:ext cx="223146" cy="172514"/>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76" name="Rectangle: Rounded Corners 8">
              <a:extLst>
                <a:ext uri="{FF2B5EF4-FFF2-40B4-BE49-F238E27FC236}">
                  <a16:creationId xmlns:a16="http://schemas.microsoft.com/office/drawing/2014/main" id="{DED863D2-0084-0298-6ABF-516C839F1A98}"/>
                </a:ext>
                <a:ext uri="{C183D7F6-B498-43B3-948B-1728B52AA6E4}">
                  <adec:decorative xmlns:adec="http://schemas.microsoft.com/office/drawing/2017/decorative" val="1"/>
                </a:ext>
              </a:extLst>
            </p:cNvPr>
            <p:cNvSpPr/>
            <p:nvPr/>
          </p:nvSpPr>
          <p:spPr bwMode="auto">
            <a:xfrm>
              <a:off x="5031077" y="5508266"/>
              <a:ext cx="223146" cy="172514"/>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77" name="Rectangle: Rounded Corners 8">
              <a:extLst>
                <a:ext uri="{FF2B5EF4-FFF2-40B4-BE49-F238E27FC236}">
                  <a16:creationId xmlns:a16="http://schemas.microsoft.com/office/drawing/2014/main" id="{63CE5D9C-78D1-4026-720C-3FD9CCD8B1B3}"/>
                </a:ext>
                <a:ext uri="{C183D7F6-B498-43B3-948B-1728B52AA6E4}">
                  <adec:decorative xmlns:adec="http://schemas.microsoft.com/office/drawing/2017/decorative" val="1"/>
                </a:ext>
              </a:extLst>
            </p:cNvPr>
            <p:cNvSpPr/>
            <p:nvPr/>
          </p:nvSpPr>
          <p:spPr bwMode="auto">
            <a:xfrm>
              <a:off x="5375307" y="5508266"/>
              <a:ext cx="223146" cy="172514"/>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43" name="Rectangle: Rounded Corners 8">
              <a:extLst>
                <a:ext uri="{FF2B5EF4-FFF2-40B4-BE49-F238E27FC236}">
                  <a16:creationId xmlns:a16="http://schemas.microsoft.com/office/drawing/2014/main" id="{1D6C99C8-DD01-3037-D1DA-D73D85BB992F}"/>
                </a:ext>
                <a:ext uri="{C183D7F6-B498-43B3-948B-1728B52AA6E4}">
                  <adec:decorative xmlns:adec="http://schemas.microsoft.com/office/drawing/2017/decorative" val="1"/>
                </a:ext>
              </a:extLst>
            </p:cNvPr>
            <p:cNvSpPr/>
            <p:nvPr/>
          </p:nvSpPr>
          <p:spPr bwMode="auto">
            <a:xfrm>
              <a:off x="5822765" y="4446544"/>
              <a:ext cx="549517" cy="274581"/>
            </a:xfrm>
            <a:prstGeom prst="roundRect">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Rectangle: Rounded Corners 8">
              <a:extLst>
                <a:ext uri="{FF2B5EF4-FFF2-40B4-BE49-F238E27FC236}">
                  <a16:creationId xmlns:a16="http://schemas.microsoft.com/office/drawing/2014/main" id="{04BAF4CC-E461-05F1-22E8-470E6C962F89}"/>
                </a:ext>
                <a:ext uri="{C183D7F6-B498-43B3-948B-1728B52AA6E4}">
                  <adec:decorative xmlns:adec="http://schemas.microsoft.com/office/drawing/2017/decorative" val="1"/>
                </a:ext>
              </a:extLst>
            </p:cNvPr>
            <p:cNvSpPr/>
            <p:nvPr/>
          </p:nvSpPr>
          <p:spPr bwMode="auto">
            <a:xfrm>
              <a:off x="6940824" y="5071647"/>
              <a:ext cx="223146" cy="172514"/>
            </a:xfrm>
            <a:prstGeom prst="roundRect">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Rectangle: Rounded Corners 8">
              <a:extLst>
                <a:ext uri="{FF2B5EF4-FFF2-40B4-BE49-F238E27FC236}">
                  <a16:creationId xmlns:a16="http://schemas.microsoft.com/office/drawing/2014/main" id="{B133911E-4FFC-762F-A1E2-C46A8DD79915}"/>
                </a:ext>
                <a:ext uri="{C183D7F6-B498-43B3-948B-1728B52AA6E4}">
                  <adec:decorative xmlns:adec="http://schemas.microsoft.com/office/drawing/2017/decorative" val="1"/>
                </a:ext>
              </a:extLst>
            </p:cNvPr>
            <p:cNvSpPr/>
            <p:nvPr/>
          </p:nvSpPr>
          <p:spPr bwMode="auto">
            <a:xfrm>
              <a:off x="6596594" y="5508266"/>
              <a:ext cx="223146" cy="172514"/>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56" name="Rectangle: Rounded Corners 8">
              <a:extLst>
                <a:ext uri="{FF2B5EF4-FFF2-40B4-BE49-F238E27FC236}">
                  <a16:creationId xmlns:a16="http://schemas.microsoft.com/office/drawing/2014/main" id="{A0065C8E-E546-00B5-35A2-C350210902E8}"/>
                </a:ext>
                <a:ext uri="{C183D7F6-B498-43B3-948B-1728B52AA6E4}">
                  <adec:decorative xmlns:adec="http://schemas.microsoft.com/office/drawing/2017/decorative" val="1"/>
                </a:ext>
              </a:extLst>
            </p:cNvPr>
            <p:cNvSpPr/>
            <p:nvPr/>
          </p:nvSpPr>
          <p:spPr bwMode="auto">
            <a:xfrm>
              <a:off x="6940824" y="5508266"/>
              <a:ext cx="223146" cy="172514"/>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57" name="Rectangle: Rounded Corners 8">
              <a:extLst>
                <a:ext uri="{FF2B5EF4-FFF2-40B4-BE49-F238E27FC236}">
                  <a16:creationId xmlns:a16="http://schemas.microsoft.com/office/drawing/2014/main" id="{772F081A-F763-F956-3591-20722112D452}"/>
                </a:ext>
                <a:ext uri="{C183D7F6-B498-43B3-948B-1728B52AA6E4}">
                  <adec:decorative xmlns:adec="http://schemas.microsoft.com/office/drawing/2017/decorative" val="1"/>
                </a:ext>
              </a:extLst>
            </p:cNvPr>
            <p:cNvSpPr/>
            <p:nvPr/>
          </p:nvSpPr>
          <p:spPr bwMode="auto">
            <a:xfrm>
              <a:off x="7285054" y="5508266"/>
              <a:ext cx="223146" cy="172514"/>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195" name="Connettore 2 85">
              <a:extLst>
                <a:ext uri="{FF2B5EF4-FFF2-40B4-BE49-F238E27FC236}">
                  <a16:creationId xmlns:a16="http://schemas.microsoft.com/office/drawing/2014/main" id="{71E43FC4-4E98-61CD-855A-D2AA72AB1619}"/>
                </a:ext>
                <a:ext uri="{C183D7F6-B498-43B3-948B-1728B52AA6E4}">
                  <adec:decorative xmlns:adec="http://schemas.microsoft.com/office/drawing/2017/decorative" val="1"/>
                </a:ext>
              </a:extLst>
            </p:cNvPr>
            <p:cNvCxnSpPr>
              <a:cxnSpLocks/>
              <a:stCxn id="175" idx="0"/>
            </p:cNvCxnSpPr>
            <p:nvPr/>
          </p:nvCxnSpPr>
          <p:spPr>
            <a:xfrm flipV="1">
              <a:off x="4798420" y="5244161"/>
              <a:ext cx="233574" cy="264105"/>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96" name="Connettore 2 86">
              <a:extLst>
                <a:ext uri="{FF2B5EF4-FFF2-40B4-BE49-F238E27FC236}">
                  <a16:creationId xmlns:a16="http://schemas.microsoft.com/office/drawing/2014/main" id="{F44D103D-A8B7-AAFB-A217-9EB2BCBD12E5}"/>
                </a:ext>
                <a:ext uri="{C183D7F6-B498-43B3-948B-1728B52AA6E4}">
                  <adec:decorative xmlns:adec="http://schemas.microsoft.com/office/drawing/2017/decorative" val="1"/>
                </a:ext>
              </a:extLst>
            </p:cNvPr>
            <p:cNvCxnSpPr>
              <a:cxnSpLocks/>
              <a:stCxn id="177" idx="0"/>
            </p:cNvCxnSpPr>
            <p:nvPr/>
          </p:nvCxnSpPr>
          <p:spPr>
            <a:xfrm flipH="1" flipV="1">
              <a:off x="5264275" y="5244161"/>
              <a:ext cx="222605" cy="264105"/>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97" name="Connettore 2 91">
              <a:extLst>
                <a:ext uri="{FF2B5EF4-FFF2-40B4-BE49-F238E27FC236}">
                  <a16:creationId xmlns:a16="http://schemas.microsoft.com/office/drawing/2014/main" id="{C52449EC-049F-C6DF-9582-9A8E74420796}"/>
                </a:ext>
                <a:ext uri="{C183D7F6-B498-43B3-948B-1728B52AA6E4}">
                  <adec:decorative xmlns:adec="http://schemas.microsoft.com/office/drawing/2017/decorative" val="1"/>
                </a:ext>
              </a:extLst>
            </p:cNvPr>
            <p:cNvCxnSpPr>
              <a:cxnSpLocks/>
              <a:stCxn id="176" idx="0"/>
              <a:endCxn id="174" idx="2"/>
            </p:cNvCxnSpPr>
            <p:nvPr/>
          </p:nvCxnSpPr>
          <p:spPr>
            <a:xfrm flipV="1">
              <a:off x="5142650" y="5244161"/>
              <a:ext cx="0" cy="264105"/>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45" name="Connettore 2 109">
              <a:extLst>
                <a:ext uri="{FF2B5EF4-FFF2-40B4-BE49-F238E27FC236}">
                  <a16:creationId xmlns:a16="http://schemas.microsoft.com/office/drawing/2014/main" id="{52E3229E-C218-A6BB-ED14-E969F6AAE220}"/>
                </a:ext>
                <a:ext uri="{C183D7F6-B498-43B3-948B-1728B52AA6E4}">
                  <adec:decorative xmlns:adec="http://schemas.microsoft.com/office/drawing/2017/decorative" val="1"/>
                </a:ext>
              </a:extLst>
            </p:cNvPr>
            <p:cNvCxnSpPr>
              <a:cxnSpLocks/>
              <a:stCxn id="174" idx="0"/>
            </p:cNvCxnSpPr>
            <p:nvPr/>
          </p:nvCxnSpPr>
          <p:spPr>
            <a:xfrm flipV="1">
              <a:off x="5142650" y="4700465"/>
              <a:ext cx="673950" cy="371182"/>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47" name="Connettore 2 112">
              <a:extLst>
                <a:ext uri="{FF2B5EF4-FFF2-40B4-BE49-F238E27FC236}">
                  <a16:creationId xmlns:a16="http://schemas.microsoft.com/office/drawing/2014/main" id="{5EFA571B-5116-1091-FC30-988B65FCD658}"/>
                </a:ext>
                <a:ext uri="{C183D7F6-B498-43B3-948B-1728B52AA6E4}">
                  <adec:decorative xmlns:adec="http://schemas.microsoft.com/office/drawing/2017/decorative" val="1"/>
                </a:ext>
              </a:extLst>
            </p:cNvPr>
            <p:cNvCxnSpPr>
              <a:cxnSpLocks/>
              <a:stCxn id="167" idx="0"/>
              <a:endCxn id="143" idx="2"/>
            </p:cNvCxnSpPr>
            <p:nvPr/>
          </p:nvCxnSpPr>
          <p:spPr>
            <a:xfrm flipV="1">
              <a:off x="6097523" y="4721125"/>
              <a:ext cx="1" cy="787141"/>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49" name="Connettore 2 114">
              <a:extLst>
                <a:ext uri="{FF2B5EF4-FFF2-40B4-BE49-F238E27FC236}">
                  <a16:creationId xmlns:a16="http://schemas.microsoft.com/office/drawing/2014/main" id="{1B64DDA1-6842-D771-94DC-6D51622405EA}"/>
                </a:ext>
                <a:ext uri="{C183D7F6-B498-43B3-948B-1728B52AA6E4}">
                  <adec:decorative xmlns:adec="http://schemas.microsoft.com/office/drawing/2017/decorative" val="1"/>
                </a:ext>
              </a:extLst>
            </p:cNvPr>
            <p:cNvCxnSpPr>
              <a:cxnSpLocks/>
              <a:stCxn id="154" idx="0"/>
            </p:cNvCxnSpPr>
            <p:nvPr/>
          </p:nvCxnSpPr>
          <p:spPr>
            <a:xfrm flipH="1" flipV="1">
              <a:off x="6369050" y="4703640"/>
              <a:ext cx="683347" cy="368007"/>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167" name="Rectangle: Rounded Corners 8">
              <a:extLst>
                <a:ext uri="{FF2B5EF4-FFF2-40B4-BE49-F238E27FC236}">
                  <a16:creationId xmlns:a16="http://schemas.microsoft.com/office/drawing/2014/main" id="{FBB1D067-18F4-C0A4-2D7A-5411A50EA759}"/>
                </a:ext>
                <a:ext uri="{C183D7F6-B498-43B3-948B-1728B52AA6E4}">
                  <adec:decorative xmlns:adec="http://schemas.microsoft.com/office/drawing/2017/decorative" val="1"/>
                </a:ext>
              </a:extLst>
            </p:cNvPr>
            <p:cNvSpPr/>
            <p:nvPr/>
          </p:nvSpPr>
          <p:spPr bwMode="auto">
            <a:xfrm>
              <a:off x="5985950" y="5508266"/>
              <a:ext cx="223146" cy="172514"/>
            </a:xfrm>
            <a:prstGeom prst="roundRect">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sp>
          <p:nvSpPr>
            <p:cNvPr id="168" name="Rectangle: Rounded Corners 8">
              <a:extLst>
                <a:ext uri="{FF2B5EF4-FFF2-40B4-BE49-F238E27FC236}">
                  <a16:creationId xmlns:a16="http://schemas.microsoft.com/office/drawing/2014/main" id="{7BBBB2E1-E8E1-3096-A59F-01A0BC01531A}"/>
                </a:ext>
                <a:ext uri="{C183D7F6-B498-43B3-948B-1728B52AA6E4}">
                  <adec:decorative xmlns:adec="http://schemas.microsoft.com/office/drawing/2017/decorative" val="1"/>
                </a:ext>
              </a:extLst>
            </p:cNvPr>
            <p:cNvSpPr/>
            <p:nvPr/>
          </p:nvSpPr>
          <p:spPr bwMode="auto">
            <a:xfrm>
              <a:off x="5641720" y="5955212"/>
              <a:ext cx="223146" cy="172514"/>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69" name="Rectangle: Rounded Corners 8">
              <a:extLst>
                <a:ext uri="{FF2B5EF4-FFF2-40B4-BE49-F238E27FC236}">
                  <a16:creationId xmlns:a16="http://schemas.microsoft.com/office/drawing/2014/main" id="{5DA1A292-1EE0-5723-D0A3-F89D456121AE}"/>
                </a:ext>
                <a:ext uri="{C183D7F6-B498-43B3-948B-1728B52AA6E4}">
                  <adec:decorative xmlns:adec="http://schemas.microsoft.com/office/drawing/2017/decorative" val="1"/>
                </a:ext>
              </a:extLst>
            </p:cNvPr>
            <p:cNvSpPr/>
            <p:nvPr/>
          </p:nvSpPr>
          <p:spPr bwMode="auto">
            <a:xfrm>
              <a:off x="5985950" y="5955212"/>
              <a:ext cx="223146" cy="172514"/>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70" name="Rectangle: Rounded Corners 8">
              <a:extLst>
                <a:ext uri="{FF2B5EF4-FFF2-40B4-BE49-F238E27FC236}">
                  <a16:creationId xmlns:a16="http://schemas.microsoft.com/office/drawing/2014/main" id="{462DD2DF-03C3-F3FC-7FD2-184458AEA0A3}"/>
                </a:ext>
                <a:ext uri="{C183D7F6-B498-43B3-948B-1728B52AA6E4}">
                  <adec:decorative xmlns:adec="http://schemas.microsoft.com/office/drawing/2017/decorative" val="1"/>
                </a:ext>
              </a:extLst>
            </p:cNvPr>
            <p:cNvSpPr/>
            <p:nvPr/>
          </p:nvSpPr>
          <p:spPr bwMode="auto">
            <a:xfrm>
              <a:off x="6330180" y="5955212"/>
              <a:ext cx="223146" cy="172514"/>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171" name="Connettore 2 183">
              <a:extLst>
                <a:ext uri="{FF2B5EF4-FFF2-40B4-BE49-F238E27FC236}">
                  <a16:creationId xmlns:a16="http://schemas.microsoft.com/office/drawing/2014/main" id="{3BA682E1-61AE-BFDB-D4BE-BB3BCF68DA7C}"/>
                </a:ext>
                <a:ext uri="{C183D7F6-B498-43B3-948B-1728B52AA6E4}">
                  <adec:decorative xmlns:adec="http://schemas.microsoft.com/office/drawing/2017/decorative" val="1"/>
                </a:ext>
              </a:extLst>
            </p:cNvPr>
            <p:cNvCxnSpPr>
              <a:cxnSpLocks/>
              <a:stCxn id="168" idx="0"/>
            </p:cNvCxnSpPr>
            <p:nvPr/>
          </p:nvCxnSpPr>
          <p:spPr>
            <a:xfrm flipV="1">
              <a:off x="5753293" y="5680780"/>
              <a:ext cx="233574" cy="274432"/>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72" name="Connettore 2 184">
              <a:extLst>
                <a:ext uri="{FF2B5EF4-FFF2-40B4-BE49-F238E27FC236}">
                  <a16:creationId xmlns:a16="http://schemas.microsoft.com/office/drawing/2014/main" id="{3E677DE5-79F0-4531-4489-A3D1D4F8D3C6}"/>
                </a:ext>
                <a:ext uri="{C183D7F6-B498-43B3-948B-1728B52AA6E4}">
                  <adec:decorative xmlns:adec="http://schemas.microsoft.com/office/drawing/2017/decorative" val="1"/>
                </a:ext>
              </a:extLst>
            </p:cNvPr>
            <p:cNvCxnSpPr>
              <a:cxnSpLocks/>
              <a:stCxn id="170" idx="0"/>
            </p:cNvCxnSpPr>
            <p:nvPr/>
          </p:nvCxnSpPr>
          <p:spPr>
            <a:xfrm flipH="1" flipV="1">
              <a:off x="6219148" y="5680780"/>
              <a:ext cx="222605" cy="274432"/>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73" name="Connettore 2 185">
              <a:extLst>
                <a:ext uri="{FF2B5EF4-FFF2-40B4-BE49-F238E27FC236}">
                  <a16:creationId xmlns:a16="http://schemas.microsoft.com/office/drawing/2014/main" id="{C650E04D-9645-CED7-5055-5F6B97550DA5}"/>
                </a:ext>
                <a:ext uri="{C183D7F6-B498-43B3-948B-1728B52AA6E4}">
                  <adec:decorative xmlns:adec="http://schemas.microsoft.com/office/drawing/2017/decorative" val="1"/>
                </a:ext>
              </a:extLst>
            </p:cNvPr>
            <p:cNvCxnSpPr>
              <a:cxnSpLocks/>
              <a:stCxn id="169" idx="0"/>
              <a:endCxn id="167" idx="2"/>
            </p:cNvCxnSpPr>
            <p:nvPr/>
          </p:nvCxnSpPr>
          <p:spPr>
            <a:xfrm flipV="1">
              <a:off x="6097523" y="5680780"/>
              <a:ext cx="0" cy="274432"/>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58" name="Connettore 2 191">
              <a:extLst>
                <a:ext uri="{FF2B5EF4-FFF2-40B4-BE49-F238E27FC236}">
                  <a16:creationId xmlns:a16="http://schemas.microsoft.com/office/drawing/2014/main" id="{B72F1B72-16EC-CDDC-D597-2D724FC4DB44}"/>
                </a:ext>
                <a:ext uri="{C183D7F6-B498-43B3-948B-1728B52AA6E4}">
                  <adec:decorative xmlns:adec="http://schemas.microsoft.com/office/drawing/2017/decorative" val="1"/>
                </a:ext>
              </a:extLst>
            </p:cNvPr>
            <p:cNvCxnSpPr>
              <a:cxnSpLocks/>
              <a:stCxn id="155" idx="0"/>
            </p:cNvCxnSpPr>
            <p:nvPr/>
          </p:nvCxnSpPr>
          <p:spPr>
            <a:xfrm flipV="1">
              <a:off x="6708167" y="5244161"/>
              <a:ext cx="233574" cy="264105"/>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65" name="Connettore 2 192">
              <a:extLst>
                <a:ext uri="{FF2B5EF4-FFF2-40B4-BE49-F238E27FC236}">
                  <a16:creationId xmlns:a16="http://schemas.microsoft.com/office/drawing/2014/main" id="{6E6F26C5-9BE0-06E6-5EEC-F787E8C421CF}"/>
                </a:ext>
                <a:ext uri="{C183D7F6-B498-43B3-948B-1728B52AA6E4}">
                  <adec:decorative xmlns:adec="http://schemas.microsoft.com/office/drawing/2017/decorative" val="1"/>
                </a:ext>
              </a:extLst>
            </p:cNvPr>
            <p:cNvCxnSpPr>
              <a:cxnSpLocks/>
              <a:stCxn id="157" idx="0"/>
            </p:cNvCxnSpPr>
            <p:nvPr/>
          </p:nvCxnSpPr>
          <p:spPr>
            <a:xfrm flipH="1" flipV="1">
              <a:off x="7174022" y="5244161"/>
              <a:ext cx="222605" cy="264105"/>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66" name="Connettore 2 193">
              <a:extLst>
                <a:ext uri="{FF2B5EF4-FFF2-40B4-BE49-F238E27FC236}">
                  <a16:creationId xmlns:a16="http://schemas.microsoft.com/office/drawing/2014/main" id="{200F5EEA-59B0-3FA3-D307-FC393CA46E65}"/>
                </a:ext>
                <a:ext uri="{C183D7F6-B498-43B3-948B-1728B52AA6E4}">
                  <adec:decorative xmlns:adec="http://schemas.microsoft.com/office/drawing/2017/decorative" val="1"/>
                </a:ext>
              </a:extLst>
            </p:cNvPr>
            <p:cNvCxnSpPr>
              <a:cxnSpLocks/>
              <a:stCxn id="156" idx="0"/>
              <a:endCxn id="154" idx="2"/>
            </p:cNvCxnSpPr>
            <p:nvPr/>
          </p:nvCxnSpPr>
          <p:spPr>
            <a:xfrm flipV="1">
              <a:off x="7052397" y="5244161"/>
              <a:ext cx="0" cy="264105"/>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grpSp>
      <p:sp>
        <p:nvSpPr>
          <p:cNvPr id="2" name="Rounded Rectangle 11">
            <a:extLst>
              <a:ext uri="{FF2B5EF4-FFF2-40B4-BE49-F238E27FC236}">
                <a16:creationId xmlns:a16="http://schemas.microsoft.com/office/drawing/2014/main" id="{369787D2-1B1F-BA12-29E9-FCD838FC7D8A}"/>
              </a:ext>
              <a:ext uri="{C183D7F6-B498-43B3-948B-1728B52AA6E4}">
                <adec:decorative xmlns:adec="http://schemas.microsoft.com/office/drawing/2017/decorative" val="1"/>
              </a:ext>
            </a:extLst>
          </p:cNvPr>
          <p:cNvSpPr>
            <a:spLocks/>
          </p:cNvSpPr>
          <p:nvPr/>
        </p:nvSpPr>
        <p:spPr bwMode="auto">
          <a:xfrm>
            <a:off x="588262" y="1338132"/>
            <a:ext cx="11021125" cy="5062668"/>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3528144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0"/>
                                  </p:stCondLst>
                                  <p:childTnLst>
                                    <p:animMotion origin="layout" path="M 3.54167E-6 -3.7037E-6 L 3.54167E-6 0.03542 " pathEditMode="relative" rAng="0" ptsTypes="AA">
                                      <p:cBhvr>
                                        <p:cTn id="9" dur="700" spd="-100000" fill="hold"/>
                                        <p:tgtEl>
                                          <p:spTgt spid="17"/>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100"/>
                                  </p:stCondLst>
                                  <p:childTnLst>
                                    <p:animMotion origin="layout" path="M 3.54167E-6 -3.7037E-6 L 3.54167E-6 0.03542 " pathEditMode="relative" rAng="0" ptsTypes="AA">
                                      <p:cBhvr>
                                        <p:cTn id="14" dur="700" spd="-100000" fill="hold"/>
                                        <p:tgtEl>
                                          <p:spTgt spid="2"/>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par>
                                <p:cTn id="18" presetID="42" presetClass="path" presetSubtype="0" decel="100000" fill="hold" nodeType="withEffect">
                                  <p:stCondLst>
                                    <p:cond delay="100"/>
                                  </p:stCondLst>
                                  <p:childTnLst>
                                    <p:animMotion origin="layout" path="M 3.54167E-6 -3.7037E-6 L 3.54167E-6 0.03542 " pathEditMode="relative" rAng="0" ptsTypes="AA">
                                      <p:cBhvr>
                                        <p:cTn id="19" dur="700" spd="-100000" fill="hold"/>
                                        <p:tgtEl>
                                          <p:spTgt spid="46"/>
                                        </p:tgtEl>
                                        <p:attrNameLst>
                                          <p:attrName>ppt_x</p:attrName>
                                          <p:attrName>ppt_y</p:attrName>
                                        </p:attrNameLst>
                                      </p:cBhvr>
                                      <p:rCtr x="0" y="1759"/>
                                    </p:animMotion>
                                  </p:childTnLst>
                                </p:cTn>
                              </p:par>
                              <p:par>
                                <p:cTn id="20" presetID="10" presetClass="entr" presetSubtype="0" fill="hold" nodeType="withEffect">
                                  <p:stCondLst>
                                    <p:cond delay="10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42" presetClass="path" presetSubtype="0" decel="100000" fill="hold" nodeType="withEffect">
                                  <p:stCondLst>
                                    <p:cond delay="100"/>
                                  </p:stCondLst>
                                  <p:childTnLst>
                                    <p:animMotion origin="layout" path="M 3.54167E-6 -3.7037E-6 L 3.54167E-6 0.03542 " pathEditMode="relative" rAng="0" ptsTypes="AA">
                                      <p:cBhvr>
                                        <p:cTn id="24" dur="700" spd="-100000" fill="hold"/>
                                        <p:tgtEl>
                                          <p:spTgt spid="44"/>
                                        </p:tgtEl>
                                        <p:attrNameLst>
                                          <p:attrName>ppt_x</p:attrName>
                                          <p:attrName>ppt_y</p:attrName>
                                        </p:attrNameLst>
                                      </p:cBhvr>
                                      <p:rCtr x="0" y="1759"/>
                                    </p:animMotion>
                                  </p:childTnLst>
                                </p:cTn>
                              </p:par>
                              <p:par>
                                <p:cTn id="25" presetID="10" presetClass="entr" presetSubtype="0" fill="hold" nodeType="withEffect">
                                  <p:stCondLst>
                                    <p:cond delay="10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par>
                                <p:cTn id="28" presetID="42" presetClass="path" presetSubtype="0" decel="100000" fill="hold" nodeType="withEffect">
                                  <p:stCondLst>
                                    <p:cond delay="100"/>
                                  </p:stCondLst>
                                  <p:childTnLst>
                                    <p:animMotion origin="layout" path="M 3.54167E-6 -3.7037E-6 L 3.54167E-6 0.03542 " pathEditMode="relative" rAng="0" ptsTypes="AA">
                                      <p:cBhvr>
                                        <p:cTn id="29" dur="700" spd="-100000" fill="hold"/>
                                        <p:tgtEl>
                                          <p:spTgt spid="48"/>
                                        </p:tgtEl>
                                        <p:attrNameLst>
                                          <p:attrName>ppt_x</p:attrName>
                                          <p:attrName>ppt_y</p:attrName>
                                        </p:attrNameLst>
                                      </p:cBhvr>
                                      <p:rCtr x="0" y="1759"/>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0"/>
                                        </p:tgtEl>
                                        <p:attrNameLst>
                                          <p:attrName>style.visibility</p:attrName>
                                        </p:attrNameLst>
                                      </p:cBhvr>
                                      <p:to>
                                        <p:strVal val="visible"/>
                                      </p:to>
                                    </p:set>
                                    <p:animEffect transition="in" filter="fade">
                                      <p:cBhvr>
                                        <p:cTn id="34" dur="500"/>
                                        <p:tgtEl>
                                          <p:spTgt spid="90"/>
                                        </p:tgtEl>
                                      </p:cBhvr>
                                    </p:animEffect>
                                  </p:childTnLst>
                                </p:cTn>
                              </p:par>
                              <p:par>
                                <p:cTn id="35" presetID="42" presetClass="path" presetSubtype="0" decel="100000" fill="hold" grpId="1" nodeType="withEffect">
                                  <p:stCondLst>
                                    <p:cond delay="0"/>
                                  </p:stCondLst>
                                  <p:childTnLst>
                                    <p:animMotion origin="layout" path="M 3.54167E-6 -3.7037E-6 L 3.54167E-6 0.03542 " pathEditMode="relative" rAng="0" ptsTypes="AA">
                                      <p:cBhvr>
                                        <p:cTn id="36" dur="500" spd="-100000" fill="hold"/>
                                        <p:tgtEl>
                                          <p:spTgt spid="90"/>
                                        </p:tgtEl>
                                        <p:attrNameLst>
                                          <p:attrName>ppt_x</p:attrName>
                                          <p:attrName>ppt_y</p:attrName>
                                        </p:attrNameLst>
                                      </p:cBhvr>
                                      <p:rCtr x="0" y="1759"/>
                                    </p:animMotion>
                                  </p:childTnLst>
                                </p:cTn>
                              </p:par>
                              <p:par>
                                <p:cTn id="37" presetID="10"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par>
                                <p:cTn id="40" presetID="42" presetClass="path" presetSubtype="0" decel="100000" fill="hold" nodeType="withEffect">
                                  <p:stCondLst>
                                    <p:cond delay="0"/>
                                  </p:stCondLst>
                                  <p:childTnLst>
                                    <p:animMotion origin="layout" path="M 3.54167E-6 -3.7037E-6 L 3.54167E-6 0.03542 " pathEditMode="relative" rAng="0" ptsTypes="AA">
                                      <p:cBhvr>
                                        <p:cTn id="41" dur="500" spd="-100000" fill="hold"/>
                                        <p:tgtEl>
                                          <p:spTgt spid="7"/>
                                        </p:tgtEl>
                                        <p:attrNameLst>
                                          <p:attrName>ppt_x</p:attrName>
                                          <p:attrName>ppt_y</p:attrName>
                                        </p:attrNameLst>
                                      </p:cBhvr>
                                      <p:rCtr x="0" y="1759"/>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49"/>
                                        </p:tgtEl>
                                        <p:attrNameLst>
                                          <p:attrName>style.visibility</p:attrName>
                                        </p:attrNameLst>
                                      </p:cBhvr>
                                      <p:to>
                                        <p:strVal val="visible"/>
                                      </p:to>
                                    </p:set>
                                    <p:animEffect transition="in" filter="fade">
                                      <p:cBhvr>
                                        <p:cTn id="46" dur="500"/>
                                        <p:tgtEl>
                                          <p:spTgt spid="49"/>
                                        </p:tgtEl>
                                      </p:cBhvr>
                                    </p:animEffect>
                                  </p:childTnLst>
                                </p:cTn>
                              </p:par>
                              <p:par>
                                <p:cTn id="47" presetID="42" presetClass="path" presetSubtype="0" decel="100000" fill="hold" grpId="1" nodeType="withEffect">
                                  <p:stCondLst>
                                    <p:cond delay="0"/>
                                  </p:stCondLst>
                                  <p:childTnLst>
                                    <p:animMotion origin="layout" path="M 3.54167E-6 -3.7037E-6 L 3.54167E-6 0.03542 " pathEditMode="relative" rAng="0" ptsTypes="AA">
                                      <p:cBhvr>
                                        <p:cTn id="48" dur="500" spd="-100000" fill="hold"/>
                                        <p:tgtEl>
                                          <p:spTgt spid="49"/>
                                        </p:tgtEl>
                                        <p:attrNameLst>
                                          <p:attrName>ppt_x</p:attrName>
                                          <p:attrName>ppt_y</p:attrName>
                                        </p:attrNameLst>
                                      </p:cBhvr>
                                      <p:rCtr x="0" y="1759"/>
                                    </p:animMotion>
                                  </p:childTnLst>
                                </p:cTn>
                              </p:par>
                              <p:par>
                                <p:cTn id="49" presetID="10"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par>
                                <p:cTn id="52" presetID="42" presetClass="path" presetSubtype="0" decel="100000" fill="hold" nodeType="withEffect">
                                  <p:stCondLst>
                                    <p:cond delay="0"/>
                                  </p:stCondLst>
                                  <p:childTnLst>
                                    <p:animMotion origin="layout" path="M 3.54167E-6 -3.7037E-6 L 3.54167E-6 0.03542 " pathEditMode="relative" rAng="0" ptsTypes="AA">
                                      <p:cBhvr>
                                        <p:cTn id="53" dur="500" spd="-100000" fill="hold"/>
                                        <p:tgtEl>
                                          <p:spTgt spid="8"/>
                                        </p:tgtEl>
                                        <p:attrNameLst>
                                          <p:attrName>ppt_x</p:attrName>
                                          <p:attrName>ppt_y</p:attrName>
                                        </p:attrNameLst>
                                      </p:cBhvr>
                                      <p:rCtr x="0" y="1759"/>
                                    </p:animMotion>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fade">
                                      <p:cBhvr>
                                        <p:cTn id="58" dur="500"/>
                                        <p:tgtEl>
                                          <p:spTgt spid="65"/>
                                        </p:tgtEl>
                                      </p:cBhvr>
                                    </p:animEffect>
                                  </p:childTnLst>
                                </p:cTn>
                              </p:par>
                              <p:par>
                                <p:cTn id="59" presetID="42" presetClass="path" presetSubtype="0" decel="100000" fill="hold" grpId="1" nodeType="withEffect">
                                  <p:stCondLst>
                                    <p:cond delay="0"/>
                                  </p:stCondLst>
                                  <p:childTnLst>
                                    <p:animMotion origin="layout" path="M 3.54167E-6 -3.7037E-6 L 3.54167E-6 0.03542 " pathEditMode="relative" rAng="0" ptsTypes="AA">
                                      <p:cBhvr>
                                        <p:cTn id="60" dur="500" spd="-100000" fill="hold"/>
                                        <p:tgtEl>
                                          <p:spTgt spid="65"/>
                                        </p:tgtEl>
                                        <p:attrNameLst>
                                          <p:attrName>ppt_x</p:attrName>
                                          <p:attrName>ppt_y</p:attrName>
                                        </p:attrNameLst>
                                      </p:cBhvr>
                                      <p:rCtr x="0" y="1759"/>
                                    </p:animMotion>
                                  </p:childTnLst>
                                </p:cTn>
                              </p:par>
                              <p:par>
                                <p:cTn id="61" presetID="10" presetClass="entr" presetSubtype="0" fill="hold" nodeType="with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500"/>
                                        <p:tgtEl>
                                          <p:spTgt spid="9"/>
                                        </p:tgtEl>
                                      </p:cBhvr>
                                    </p:animEffect>
                                  </p:childTnLst>
                                </p:cTn>
                              </p:par>
                              <p:par>
                                <p:cTn id="64" presetID="42" presetClass="path" presetSubtype="0" decel="100000" fill="hold" nodeType="withEffect">
                                  <p:stCondLst>
                                    <p:cond delay="0"/>
                                  </p:stCondLst>
                                  <p:childTnLst>
                                    <p:animMotion origin="layout" path="M 3.54167E-6 -3.7037E-6 L 3.54167E-6 0.03542 " pathEditMode="relative" rAng="0" ptsTypes="AA">
                                      <p:cBhvr>
                                        <p:cTn id="65" dur="500" spd="-100000" fill="hold"/>
                                        <p:tgtEl>
                                          <p:spTgt spid="9"/>
                                        </p:tgtEl>
                                        <p:attrNameLst>
                                          <p:attrName>ppt_x</p:attrName>
                                          <p:attrName>ppt_y</p:attrName>
                                        </p:attrNameLst>
                                      </p:cBhvr>
                                      <p:rCtr x="0" y="1759"/>
                                    </p:animMotion>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91"/>
                                        </p:tgtEl>
                                        <p:attrNameLst>
                                          <p:attrName>style.visibility</p:attrName>
                                        </p:attrNameLst>
                                      </p:cBhvr>
                                      <p:to>
                                        <p:strVal val="visible"/>
                                      </p:to>
                                    </p:set>
                                    <p:animEffect transition="in" filter="fade">
                                      <p:cBhvr>
                                        <p:cTn id="70" dur="500"/>
                                        <p:tgtEl>
                                          <p:spTgt spid="91"/>
                                        </p:tgtEl>
                                      </p:cBhvr>
                                    </p:animEffect>
                                  </p:childTnLst>
                                </p:cTn>
                              </p:par>
                              <p:par>
                                <p:cTn id="71" presetID="42" presetClass="path" presetSubtype="0" decel="100000" fill="hold" grpId="1" nodeType="withEffect">
                                  <p:stCondLst>
                                    <p:cond delay="0"/>
                                  </p:stCondLst>
                                  <p:childTnLst>
                                    <p:animMotion origin="layout" path="M 3.54167E-6 -3.7037E-6 L 3.54167E-6 0.03542 " pathEditMode="relative" rAng="0" ptsTypes="AA">
                                      <p:cBhvr>
                                        <p:cTn id="72" dur="500" spd="-100000" fill="hold"/>
                                        <p:tgtEl>
                                          <p:spTgt spid="91"/>
                                        </p:tgtEl>
                                        <p:attrNameLst>
                                          <p:attrName>ppt_x</p:attrName>
                                          <p:attrName>ppt_y</p:attrName>
                                        </p:attrNameLst>
                                      </p:cBhvr>
                                      <p:rCtr x="0" y="1759"/>
                                    </p:animMotion>
                                  </p:childTnLst>
                                </p:cTn>
                              </p:par>
                              <p:par>
                                <p:cTn id="73" presetID="10" presetClass="entr" presetSubtype="0" fill="hold" nodeType="withEffect">
                                  <p:stCondLst>
                                    <p:cond delay="0"/>
                                  </p:stCondLst>
                                  <p:childTnLst>
                                    <p:set>
                                      <p:cBhvr>
                                        <p:cTn id="74" dur="1" fill="hold">
                                          <p:stCondLst>
                                            <p:cond delay="0"/>
                                          </p:stCondLst>
                                        </p:cTn>
                                        <p:tgtEl>
                                          <p:spTgt spid="10"/>
                                        </p:tgtEl>
                                        <p:attrNameLst>
                                          <p:attrName>style.visibility</p:attrName>
                                        </p:attrNameLst>
                                      </p:cBhvr>
                                      <p:to>
                                        <p:strVal val="visible"/>
                                      </p:to>
                                    </p:set>
                                    <p:animEffect transition="in" filter="fade">
                                      <p:cBhvr>
                                        <p:cTn id="75" dur="500"/>
                                        <p:tgtEl>
                                          <p:spTgt spid="10"/>
                                        </p:tgtEl>
                                      </p:cBhvr>
                                    </p:animEffect>
                                  </p:childTnLst>
                                </p:cTn>
                              </p:par>
                              <p:par>
                                <p:cTn id="76" presetID="42" presetClass="path" presetSubtype="0" decel="100000" fill="hold" nodeType="withEffect">
                                  <p:stCondLst>
                                    <p:cond delay="0"/>
                                  </p:stCondLst>
                                  <p:childTnLst>
                                    <p:animMotion origin="layout" path="M 3.54167E-6 -3.7037E-6 L 3.54167E-6 0.03542 " pathEditMode="relative" rAng="0" ptsTypes="AA">
                                      <p:cBhvr>
                                        <p:cTn id="77" dur="500" spd="-100000" fill="hold"/>
                                        <p:tgtEl>
                                          <p:spTgt spid="10"/>
                                        </p:tgtEl>
                                        <p:attrNameLst>
                                          <p:attrName>ppt_x</p:attrName>
                                          <p:attrName>ppt_y</p:attrName>
                                        </p:attrNameLst>
                                      </p:cBhvr>
                                      <p:rCtr x="0" y="1759"/>
                                    </p:animMotion>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03"/>
                                        </p:tgtEl>
                                        <p:attrNameLst>
                                          <p:attrName>style.visibility</p:attrName>
                                        </p:attrNameLst>
                                      </p:cBhvr>
                                      <p:to>
                                        <p:strVal val="visible"/>
                                      </p:to>
                                    </p:set>
                                    <p:animEffect transition="in" filter="fade">
                                      <p:cBhvr>
                                        <p:cTn id="82" dur="500"/>
                                        <p:tgtEl>
                                          <p:spTgt spid="103"/>
                                        </p:tgtEl>
                                      </p:cBhvr>
                                    </p:animEffect>
                                  </p:childTnLst>
                                </p:cTn>
                              </p:par>
                              <p:par>
                                <p:cTn id="83" presetID="42" presetClass="path" presetSubtype="0" decel="100000" fill="hold" grpId="1" nodeType="withEffect">
                                  <p:stCondLst>
                                    <p:cond delay="0"/>
                                  </p:stCondLst>
                                  <p:childTnLst>
                                    <p:animMotion origin="layout" path="M 3.54167E-6 -3.7037E-6 L 3.54167E-6 0.03542 " pathEditMode="relative" rAng="0" ptsTypes="AA">
                                      <p:cBhvr>
                                        <p:cTn id="84" dur="500" spd="-100000" fill="hold"/>
                                        <p:tgtEl>
                                          <p:spTgt spid="103"/>
                                        </p:tgtEl>
                                        <p:attrNameLst>
                                          <p:attrName>ppt_x</p:attrName>
                                          <p:attrName>ppt_y</p:attrName>
                                        </p:attrNameLst>
                                      </p:cBhvr>
                                      <p:rCtr x="0" y="1759"/>
                                    </p:animMotion>
                                  </p:childTnLst>
                                </p:cTn>
                              </p:par>
                              <p:par>
                                <p:cTn id="85" presetID="10" presetClass="entr" presetSubtype="0" fill="hold" nodeType="withEffect">
                                  <p:stCondLst>
                                    <p:cond delay="0"/>
                                  </p:stCondLst>
                                  <p:childTnLst>
                                    <p:set>
                                      <p:cBhvr>
                                        <p:cTn id="86" dur="1" fill="hold">
                                          <p:stCondLst>
                                            <p:cond delay="0"/>
                                          </p:stCondLst>
                                        </p:cTn>
                                        <p:tgtEl>
                                          <p:spTgt spid="11"/>
                                        </p:tgtEl>
                                        <p:attrNameLst>
                                          <p:attrName>style.visibility</p:attrName>
                                        </p:attrNameLst>
                                      </p:cBhvr>
                                      <p:to>
                                        <p:strVal val="visible"/>
                                      </p:to>
                                    </p:set>
                                    <p:animEffect transition="in" filter="fade">
                                      <p:cBhvr>
                                        <p:cTn id="87" dur="500"/>
                                        <p:tgtEl>
                                          <p:spTgt spid="11"/>
                                        </p:tgtEl>
                                      </p:cBhvr>
                                    </p:animEffect>
                                  </p:childTnLst>
                                </p:cTn>
                              </p:par>
                              <p:par>
                                <p:cTn id="88" presetID="42" presetClass="path" presetSubtype="0" decel="100000" fill="hold" nodeType="withEffect">
                                  <p:stCondLst>
                                    <p:cond delay="0"/>
                                  </p:stCondLst>
                                  <p:childTnLst>
                                    <p:animMotion origin="layout" path="M 3.54167E-6 -3.7037E-6 L 3.54167E-6 0.03542 " pathEditMode="relative" rAng="0" ptsTypes="AA">
                                      <p:cBhvr>
                                        <p:cTn id="89" dur="500" spd="-100000" fill="hold"/>
                                        <p:tgtEl>
                                          <p:spTgt spid="11"/>
                                        </p:tgtEl>
                                        <p:attrNameLst>
                                          <p:attrName>ppt_x</p:attrName>
                                          <p:attrName>ppt_y</p:attrName>
                                        </p:attrNameLst>
                                      </p:cBhvr>
                                      <p:rCtr x="0" y="1759"/>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138"/>
                                        </p:tgtEl>
                                        <p:attrNameLst>
                                          <p:attrName>style.visibility</p:attrName>
                                        </p:attrNameLst>
                                      </p:cBhvr>
                                      <p:to>
                                        <p:strVal val="visible"/>
                                      </p:to>
                                    </p:set>
                                    <p:animEffect transition="in" filter="fade">
                                      <p:cBhvr>
                                        <p:cTn id="94" dur="500"/>
                                        <p:tgtEl>
                                          <p:spTgt spid="138"/>
                                        </p:tgtEl>
                                      </p:cBhvr>
                                    </p:animEffect>
                                  </p:childTnLst>
                                </p:cTn>
                              </p:par>
                              <p:par>
                                <p:cTn id="95" presetID="42" presetClass="path" presetSubtype="0" decel="100000" fill="hold" grpId="1" nodeType="withEffect">
                                  <p:stCondLst>
                                    <p:cond delay="0"/>
                                  </p:stCondLst>
                                  <p:childTnLst>
                                    <p:animMotion origin="layout" path="M 3.54167E-6 -3.7037E-6 L 3.54167E-6 0.03542 " pathEditMode="relative" rAng="0" ptsTypes="AA">
                                      <p:cBhvr>
                                        <p:cTn id="96" dur="500" spd="-100000" fill="hold"/>
                                        <p:tgtEl>
                                          <p:spTgt spid="138"/>
                                        </p:tgtEl>
                                        <p:attrNameLst>
                                          <p:attrName>ppt_x</p:attrName>
                                          <p:attrName>ppt_y</p:attrName>
                                        </p:attrNameLst>
                                      </p:cBhvr>
                                      <p:rCtr x="0" y="1759"/>
                                    </p:animMotion>
                                  </p:childTnLst>
                                </p:cTn>
                              </p:par>
                              <p:par>
                                <p:cTn id="97" presetID="10" presetClass="entr" presetSubtype="0" fill="hold" nodeType="withEffect">
                                  <p:stCondLst>
                                    <p:cond delay="0"/>
                                  </p:stCondLst>
                                  <p:childTnLst>
                                    <p:set>
                                      <p:cBhvr>
                                        <p:cTn id="98" dur="1" fill="hold">
                                          <p:stCondLst>
                                            <p:cond delay="0"/>
                                          </p:stCondLst>
                                        </p:cTn>
                                        <p:tgtEl>
                                          <p:spTgt spid="12"/>
                                        </p:tgtEl>
                                        <p:attrNameLst>
                                          <p:attrName>style.visibility</p:attrName>
                                        </p:attrNameLst>
                                      </p:cBhvr>
                                      <p:to>
                                        <p:strVal val="visible"/>
                                      </p:to>
                                    </p:set>
                                    <p:animEffect transition="in" filter="fade">
                                      <p:cBhvr>
                                        <p:cTn id="99" dur="500"/>
                                        <p:tgtEl>
                                          <p:spTgt spid="12"/>
                                        </p:tgtEl>
                                      </p:cBhvr>
                                    </p:animEffect>
                                  </p:childTnLst>
                                </p:cTn>
                              </p:par>
                              <p:par>
                                <p:cTn id="100" presetID="42" presetClass="path" presetSubtype="0" decel="100000" fill="hold" nodeType="withEffect">
                                  <p:stCondLst>
                                    <p:cond delay="0"/>
                                  </p:stCondLst>
                                  <p:childTnLst>
                                    <p:animMotion origin="layout" path="M -1.25E-6 -7.40741E-7 L -1.25E-6 0.03542 " pathEditMode="relative" rAng="0" ptsTypes="AA">
                                      <p:cBhvr>
                                        <p:cTn id="101" dur="500" spd="-100000" fill="hold"/>
                                        <p:tgtEl>
                                          <p:spTgt spid="1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49" grpId="0"/>
      <p:bldP spid="49" grpId="1"/>
      <p:bldP spid="65" grpId="0"/>
      <p:bldP spid="65" grpId="1"/>
      <p:bldP spid="90" grpId="0"/>
      <p:bldP spid="90" grpId="1"/>
      <p:bldP spid="91" grpId="0"/>
      <p:bldP spid="91" grpId="1"/>
      <p:bldP spid="103" grpId="0"/>
      <p:bldP spid="103" grpId="1"/>
      <p:bldP spid="138" grpId="0"/>
      <p:bldP spid="138" grpId="1"/>
      <p:bldP spid="2" grpId="0" animBg="1"/>
      <p:bldP spid="2"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2A415-C8A0-3C4A-3C23-5EFDBB677E97}"/>
              </a:ext>
            </a:extLst>
          </p:cNvPr>
          <p:cNvSpPr>
            <a:spLocks noGrp="1"/>
          </p:cNvSpPr>
          <p:nvPr>
            <p:ph type="title"/>
          </p:nvPr>
        </p:nvSpPr>
        <p:spPr/>
        <p:txBody>
          <a:bodyPr/>
          <a:lstStyle/>
          <a:p>
            <a:r>
              <a:rPr lang="en-US"/>
              <a:t>Intelligent Single Agent</a:t>
            </a:r>
          </a:p>
        </p:txBody>
      </p:sp>
      <p:sp>
        <p:nvSpPr>
          <p:cNvPr id="4" name="Freeform 89">
            <a:extLst>
              <a:ext uri="{FF2B5EF4-FFF2-40B4-BE49-F238E27FC236}">
                <a16:creationId xmlns:a16="http://schemas.microsoft.com/office/drawing/2014/main" id="{D349D81A-C9AC-B308-2786-CE88C3EF844A}"/>
              </a:ext>
            </a:extLst>
          </p:cNvPr>
          <p:cNvSpPr>
            <a:spLocks/>
          </p:cNvSpPr>
          <p:nvPr/>
        </p:nvSpPr>
        <p:spPr bwMode="auto">
          <a:xfrm>
            <a:off x="2264008" y="3632038"/>
            <a:ext cx="378662" cy="642372"/>
          </a:xfrm>
          <a:custGeom>
            <a:avLst/>
            <a:gdLst>
              <a:gd name="connsiteX0" fmla="*/ 39770 w 468400"/>
              <a:gd name="connsiteY0" fmla="*/ 0 h 794607"/>
              <a:gd name="connsiteX1" fmla="*/ 424211 w 468400"/>
              <a:gd name="connsiteY1" fmla="*/ 0 h 794607"/>
              <a:gd name="connsiteX2" fmla="*/ 468400 w 468400"/>
              <a:gd name="connsiteY2" fmla="*/ 39775 h 794607"/>
              <a:gd name="connsiteX3" fmla="*/ 468400 w 468400"/>
              <a:gd name="connsiteY3" fmla="*/ 39790 h 794607"/>
              <a:gd name="connsiteX4" fmla="*/ 468400 w 468400"/>
              <a:gd name="connsiteY4" fmla="*/ 40915 h 794607"/>
              <a:gd name="connsiteX5" fmla="*/ 468400 w 468400"/>
              <a:gd name="connsiteY5" fmla="*/ 48890 h 794607"/>
              <a:gd name="connsiteX6" fmla="*/ 468400 w 468400"/>
              <a:gd name="connsiteY6" fmla="*/ 70539 h 794607"/>
              <a:gd name="connsiteX7" fmla="*/ 468400 w 468400"/>
              <a:gd name="connsiteY7" fmla="*/ 112696 h 794607"/>
              <a:gd name="connsiteX8" fmla="*/ 468400 w 468400"/>
              <a:gd name="connsiteY8" fmla="*/ 150318 h 794607"/>
              <a:gd name="connsiteX9" fmla="*/ 468400 w 468400"/>
              <a:gd name="connsiteY9" fmla="*/ 182198 h 794607"/>
              <a:gd name="connsiteX10" fmla="*/ 468400 w 468400"/>
              <a:gd name="connsiteY10" fmla="*/ 623140 h 794607"/>
              <a:gd name="connsiteX11" fmla="*/ 467646 w 468400"/>
              <a:gd name="connsiteY11" fmla="*/ 623133 h 794607"/>
              <a:gd name="connsiteX12" fmla="*/ 465799 w 468400"/>
              <a:gd name="connsiteY12" fmla="*/ 623116 h 794607"/>
              <a:gd name="connsiteX13" fmla="*/ 468400 w 468400"/>
              <a:gd name="connsiteY13" fmla="*/ 623914 h 794607"/>
              <a:gd name="connsiteX14" fmla="*/ 468400 w 468400"/>
              <a:gd name="connsiteY14" fmla="*/ 749688 h 794607"/>
              <a:gd name="connsiteX15" fmla="*/ 424211 w 468400"/>
              <a:gd name="connsiteY15" fmla="*/ 794607 h 794607"/>
              <a:gd name="connsiteX16" fmla="*/ 39770 w 468400"/>
              <a:gd name="connsiteY16" fmla="*/ 794607 h 794607"/>
              <a:gd name="connsiteX17" fmla="*/ 0 w 468400"/>
              <a:gd name="connsiteY17" fmla="*/ 749688 h 794607"/>
              <a:gd name="connsiteX18" fmla="*/ 0 w 468400"/>
              <a:gd name="connsiteY18" fmla="*/ 623914 h 794607"/>
              <a:gd name="connsiteX19" fmla="*/ 12350 w 468400"/>
              <a:gd name="connsiteY19" fmla="*/ 620124 h 794607"/>
              <a:gd name="connsiteX20" fmla="*/ 16418 w 468400"/>
              <a:gd name="connsiteY20" fmla="*/ 618876 h 794607"/>
              <a:gd name="connsiteX21" fmla="*/ 234 w 468400"/>
              <a:gd name="connsiteY21" fmla="*/ 618723 h 794607"/>
              <a:gd name="connsiteX22" fmla="*/ 0 w 468400"/>
              <a:gd name="connsiteY22" fmla="*/ 618957 h 794607"/>
              <a:gd name="connsiteX23" fmla="*/ 0 w 468400"/>
              <a:gd name="connsiteY23" fmla="*/ 618721 h 794607"/>
              <a:gd name="connsiteX24" fmla="*/ 0 w 468400"/>
              <a:gd name="connsiteY24" fmla="*/ 617826 h 794607"/>
              <a:gd name="connsiteX25" fmla="*/ 0 w 468400"/>
              <a:gd name="connsiteY25" fmla="*/ 617590 h 794607"/>
              <a:gd name="connsiteX26" fmla="*/ 0 w 468400"/>
              <a:gd name="connsiteY26" fmla="*/ 609908 h 794607"/>
              <a:gd name="connsiteX27" fmla="*/ 0 w 468400"/>
              <a:gd name="connsiteY27" fmla="*/ 609675 h 794607"/>
              <a:gd name="connsiteX28" fmla="*/ 0 w 468400"/>
              <a:gd name="connsiteY28" fmla="*/ 588415 h 794607"/>
              <a:gd name="connsiteX29" fmla="*/ 0 w 468400"/>
              <a:gd name="connsiteY29" fmla="*/ 588190 h 794607"/>
              <a:gd name="connsiteX30" fmla="*/ 0 w 468400"/>
              <a:gd name="connsiteY30" fmla="*/ 546561 h 794607"/>
              <a:gd name="connsiteX31" fmla="*/ 0 w 468400"/>
              <a:gd name="connsiteY31" fmla="*/ 546352 h 794607"/>
              <a:gd name="connsiteX32" fmla="*/ 0 w 468400"/>
              <a:gd name="connsiteY32" fmla="*/ 477559 h 794607"/>
              <a:gd name="connsiteX33" fmla="*/ 0 w 468400"/>
              <a:gd name="connsiteY33" fmla="*/ 477377 h 794607"/>
              <a:gd name="connsiteX34" fmla="*/ 0 w 468400"/>
              <a:gd name="connsiteY34" fmla="*/ 430756 h 794607"/>
              <a:gd name="connsiteX35" fmla="*/ 0 w 468400"/>
              <a:gd name="connsiteY35" fmla="*/ 430592 h 794607"/>
              <a:gd name="connsiteX36" fmla="*/ 0 w 468400"/>
              <a:gd name="connsiteY36" fmla="*/ 374621 h 794607"/>
              <a:gd name="connsiteX37" fmla="*/ 0 w 468400"/>
              <a:gd name="connsiteY37" fmla="*/ 374478 h 794607"/>
              <a:gd name="connsiteX38" fmla="*/ 0 w 468400"/>
              <a:gd name="connsiteY38" fmla="*/ 308305 h 794607"/>
              <a:gd name="connsiteX39" fmla="*/ 0 w 468400"/>
              <a:gd name="connsiteY39" fmla="*/ 308188 h 794607"/>
              <a:gd name="connsiteX40" fmla="*/ 0 w 468400"/>
              <a:gd name="connsiteY40" fmla="*/ 230960 h 794607"/>
              <a:gd name="connsiteX41" fmla="*/ 0 w 468400"/>
              <a:gd name="connsiteY41" fmla="*/ 230872 h 794607"/>
              <a:gd name="connsiteX42" fmla="*/ 0 w 468400"/>
              <a:gd name="connsiteY42" fmla="*/ 141738 h 794607"/>
              <a:gd name="connsiteX43" fmla="*/ 0 w 468400"/>
              <a:gd name="connsiteY43" fmla="*/ 141684 h 794607"/>
              <a:gd name="connsiteX44" fmla="*/ 0 w 468400"/>
              <a:gd name="connsiteY44" fmla="*/ 39790 h 794607"/>
              <a:gd name="connsiteX45" fmla="*/ 0 w 468400"/>
              <a:gd name="connsiteY45" fmla="*/ 39775 h 794607"/>
              <a:gd name="connsiteX46" fmla="*/ 39770 w 468400"/>
              <a:gd name="connsiteY46" fmla="*/ 0 h 7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68400" h="794607">
                <a:moveTo>
                  <a:pt x="39770" y="0"/>
                </a:moveTo>
                <a:cubicBezTo>
                  <a:pt x="39770" y="0"/>
                  <a:pt x="39770" y="0"/>
                  <a:pt x="424211" y="0"/>
                </a:cubicBezTo>
                <a:cubicBezTo>
                  <a:pt x="450725" y="0"/>
                  <a:pt x="468400" y="17678"/>
                  <a:pt x="468400" y="39775"/>
                </a:cubicBezTo>
                <a:lnTo>
                  <a:pt x="468400" y="39790"/>
                </a:lnTo>
                <a:lnTo>
                  <a:pt x="468400" y="40915"/>
                </a:lnTo>
                <a:lnTo>
                  <a:pt x="468400" y="48890"/>
                </a:lnTo>
                <a:lnTo>
                  <a:pt x="468400" y="70539"/>
                </a:lnTo>
                <a:lnTo>
                  <a:pt x="468400" y="112696"/>
                </a:lnTo>
                <a:lnTo>
                  <a:pt x="468400" y="150318"/>
                </a:lnTo>
                <a:lnTo>
                  <a:pt x="468400" y="182198"/>
                </a:lnTo>
                <a:cubicBezTo>
                  <a:pt x="468400" y="267652"/>
                  <a:pt x="468400" y="404378"/>
                  <a:pt x="468400" y="623140"/>
                </a:cubicBezTo>
                <a:cubicBezTo>
                  <a:pt x="468400" y="623140"/>
                  <a:pt x="468400" y="623140"/>
                  <a:pt x="467646" y="623133"/>
                </a:cubicBezTo>
                <a:lnTo>
                  <a:pt x="465799" y="623116"/>
                </a:lnTo>
                <a:lnTo>
                  <a:pt x="468400" y="623914"/>
                </a:lnTo>
                <a:cubicBezTo>
                  <a:pt x="468400" y="623914"/>
                  <a:pt x="468400" y="623914"/>
                  <a:pt x="468400" y="749688"/>
                </a:cubicBezTo>
                <a:cubicBezTo>
                  <a:pt x="468400" y="772148"/>
                  <a:pt x="450725" y="794607"/>
                  <a:pt x="424211" y="794607"/>
                </a:cubicBezTo>
                <a:cubicBezTo>
                  <a:pt x="424211" y="794607"/>
                  <a:pt x="424211" y="794607"/>
                  <a:pt x="39770" y="794607"/>
                </a:cubicBezTo>
                <a:cubicBezTo>
                  <a:pt x="17675" y="794607"/>
                  <a:pt x="0" y="772148"/>
                  <a:pt x="0" y="749688"/>
                </a:cubicBezTo>
                <a:cubicBezTo>
                  <a:pt x="0" y="749688"/>
                  <a:pt x="0" y="749688"/>
                  <a:pt x="0" y="623914"/>
                </a:cubicBezTo>
                <a:cubicBezTo>
                  <a:pt x="0" y="623914"/>
                  <a:pt x="0" y="623914"/>
                  <a:pt x="12350" y="620124"/>
                </a:cubicBezTo>
                <a:lnTo>
                  <a:pt x="16418" y="618876"/>
                </a:lnTo>
                <a:lnTo>
                  <a:pt x="234" y="618723"/>
                </a:lnTo>
                <a:lnTo>
                  <a:pt x="0" y="618957"/>
                </a:lnTo>
                <a:lnTo>
                  <a:pt x="0" y="618721"/>
                </a:lnTo>
                <a:lnTo>
                  <a:pt x="0" y="617826"/>
                </a:lnTo>
                <a:lnTo>
                  <a:pt x="0" y="617590"/>
                </a:lnTo>
                <a:lnTo>
                  <a:pt x="0" y="609908"/>
                </a:lnTo>
                <a:lnTo>
                  <a:pt x="0" y="609675"/>
                </a:lnTo>
                <a:lnTo>
                  <a:pt x="0" y="588415"/>
                </a:lnTo>
                <a:lnTo>
                  <a:pt x="0" y="588190"/>
                </a:lnTo>
                <a:lnTo>
                  <a:pt x="0" y="546561"/>
                </a:lnTo>
                <a:lnTo>
                  <a:pt x="0" y="546352"/>
                </a:lnTo>
                <a:lnTo>
                  <a:pt x="0" y="477559"/>
                </a:lnTo>
                <a:lnTo>
                  <a:pt x="0" y="477377"/>
                </a:lnTo>
                <a:lnTo>
                  <a:pt x="0" y="430756"/>
                </a:lnTo>
                <a:lnTo>
                  <a:pt x="0" y="430592"/>
                </a:lnTo>
                <a:lnTo>
                  <a:pt x="0" y="374621"/>
                </a:lnTo>
                <a:lnTo>
                  <a:pt x="0" y="374478"/>
                </a:lnTo>
                <a:lnTo>
                  <a:pt x="0" y="308305"/>
                </a:lnTo>
                <a:lnTo>
                  <a:pt x="0" y="308188"/>
                </a:lnTo>
                <a:lnTo>
                  <a:pt x="0" y="230960"/>
                </a:lnTo>
                <a:lnTo>
                  <a:pt x="0" y="230872"/>
                </a:lnTo>
                <a:lnTo>
                  <a:pt x="0" y="141738"/>
                </a:lnTo>
                <a:lnTo>
                  <a:pt x="0" y="141684"/>
                </a:lnTo>
                <a:lnTo>
                  <a:pt x="0" y="39790"/>
                </a:lnTo>
                <a:lnTo>
                  <a:pt x="0" y="39775"/>
                </a:lnTo>
                <a:cubicBezTo>
                  <a:pt x="0" y="17678"/>
                  <a:pt x="17675" y="0"/>
                  <a:pt x="39770" y="0"/>
                </a:cubicBezTo>
                <a:close/>
              </a:path>
            </a:pathLst>
          </a:custGeom>
          <a:gradFill>
            <a:gsLst>
              <a:gs pos="100000">
                <a:srgbClr val="0078D4"/>
              </a:gs>
              <a:gs pos="63000">
                <a:schemeClr val="accent2">
                  <a:lumMod val="75000"/>
                </a:schemeClr>
              </a:gs>
            </a:gsLst>
            <a:lin ang="2700000" scaled="1"/>
          </a:gradFill>
          <a:ln w="5681" cap="flat">
            <a:noFill/>
            <a:prstDash val="solid"/>
            <a:miter/>
          </a:ln>
          <a:effec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grpSp>
        <p:nvGrpSpPr>
          <p:cNvPr id="5" name="phone" descr="phone">
            <a:extLst>
              <a:ext uri="{FF2B5EF4-FFF2-40B4-BE49-F238E27FC236}">
                <a16:creationId xmlns:a16="http://schemas.microsoft.com/office/drawing/2014/main" id="{47D866A7-8911-902B-2E22-094E129B55E4}"/>
              </a:ext>
            </a:extLst>
          </p:cNvPr>
          <p:cNvGrpSpPr/>
          <p:nvPr/>
        </p:nvGrpSpPr>
        <p:grpSpPr>
          <a:xfrm>
            <a:off x="2264008" y="3559944"/>
            <a:ext cx="378662" cy="642371"/>
            <a:chOff x="7648576" y="1841501"/>
            <a:chExt cx="177800" cy="301625"/>
          </a:xfrm>
        </p:grpSpPr>
        <p:sp>
          <p:nvSpPr>
            <p:cNvPr id="6" name="Freeform 48">
              <a:extLst>
                <a:ext uri="{FF2B5EF4-FFF2-40B4-BE49-F238E27FC236}">
                  <a16:creationId xmlns:a16="http://schemas.microsoft.com/office/drawing/2014/main" id="{307C35CA-3739-1A0B-E1C3-58D3C0F74015}"/>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gradFill>
              <a:gsLst>
                <a:gs pos="82000">
                  <a:srgbClr val="0078D4"/>
                </a:gs>
                <a:gs pos="10000">
                  <a:srgbClr val="0078D4"/>
                </a:gs>
              </a:gsLst>
              <a:lin ang="2700000" scaled="1"/>
            </a:gradFill>
            <a:ln w="5681" cap="flat">
              <a:noFill/>
              <a:prstDash val="solid"/>
              <a:miter/>
            </a:ln>
            <a:effec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7" name="Rectangle 6">
              <a:extLst>
                <a:ext uri="{FF2B5EF4-FFF2-40B4-BE49-F238E27FC236}">
                  <a16:creationId xmlns:a16="http://schemas.microsoft.com/office/drawing/2014/main" id="{2A22EC2F-6BCB-D7AB-4F15-CFC0FC3E12E8}"/>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8" name="Freeform 50">
              <a:extLst>
                <a:ext uri="{FF2B5EF4-FFF2-40B4-BE49-F238E27FC236}">
                  <a16:creationId xmlns:a16="http://schemas.microsoft.com/office/drawing/2014/main" id="{655D0766-0741-6A9F-509F-1087A571AF09}"/>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9" name="Freeform 175">
              <a:extLst>
                <a:ext uri="{FF2B5EF4-FFF2-40B4-BE49-F238E27FC236}">
                  <a16:creationId xmlns:a16="http://schemas.microsoft.com/office/drawing/2014/main" id="{A5827089-6AE3-F910-7474-5DB17C9E3ECB}"/>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gradFill>
              <a:gsLst>
                <a:gs pos="82000">
                  <a:srgbClr val="0078D4"/>
                </a:gs>
                <a:gs pos="10000">
                  <a:srgbClr val="0078D4"/>
                </a:gs>
              </a:gsLst>
              <a:lin ang="2700000" scaled="1"/>
            </a:gradFill>
            <a:ln w="5681" cap="flat">
              <a:noFill/>
              <a:prstDash val="solid"/>
              <a:miter/>
            </a:ln>
            <a:effec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grpSp>
      <p:sp>
        <p:nvSpPr>
          <p:cNvPr id="11" name="TextBox 10">
            <a:extLst>
              <a:ext uri="{FF2B5EF4-FFF2-40B4-BE49-F238E27FC236}">
                <a16:creationId xmlns:a16="http://schemas.microsoft.com/office/drawing/2014/main" id="{975390E1-C194-C10C-BA07-A33E34F7D4AC}"/>
              </a:ext>
              <a:ext uri="{C183D7F6-B498-43B3-948B-1728B52AA6E4}">
                <adec:decorative xmlns:adec="http://schemas.microsoft.com/office/drawing/2017/decorative" val="1"/>
              </a:ext>
            </a:extLst>
          </p:cNvPr>
          <p:cNvSpPr txBox="1"/>
          <p:nvPr/>
        </p:nvSpPr>
        <p:spPr>
          <a:xfrm>
            <a:off x="9527043" y="5129832"/>
            <a:ext cx="1564953"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effectLst/>
                <a:uLnTx/>
                <a:uFillTx/>
                <a:latin typeface="Segoe UI Semibold"/>
                <a:ea typeface="+mn-ea"/>
                <a:cs typeface="Segoe UI Semibold" panose="020B0702040204020203" pitchFamily="34" charset="0"/>
              </a:rPr>
              <a:t>APIs</a:t>
            </a:r>
          </a:p>
        </p:txBody>
      </p:sp>
      <p:grpSp>
        <p:nvGrpSpPr>
          <p:cNvPr id="16" name="Group 15">
            <a:extLst>
              <a:ext uri="{FF2B5EF4-FFF2-40B4-BE49-F238E27FC236}">
                <a16:creationId xmlns:a16="http://schemas.microsoft.com/office/drawing/2014/main" id="{FC9BEFEC-8A73-99FC-CD34-F592EAC72F4C}"/>
              </a:ext>
            </a:extLst>
          </p:cNvPr>
          <p:cNvGrpSpPr/>
          <p:nvPr/>
        </p:nvGrpSpPr>
        <p:grpSpPr>
          <a:xfrm>
            <a:off x="2850393" y="3437601"/>
            <a:ext cx="1460493" cy="393030"/>
            <a:chOff x="2616860" y="3154729"/>
            <a:chExt cx="1460493" cy="393030"/>
          </a:xfrm>
        </p:grpSpPr>
        <p:cxnSp>
          <p:nvCxnSpPr>
            <p:cNvPr id="17" name="Straight Connector 16">
              <a:extLst>
                <a:ext uri="{FF2B5EF4-FFF2-40B4-BE49-F238E27FC236}">
                  <a16:creationId xmlns:a16="http://schemas.microsoft.com/office/drawing/2014/main" id="{0125A20D-48F9-0D3E-E17B-8F60C529EA9B}"/>
                </a:ext>
              </a:extLst>
            </p:cNvPr>
            <p:cNvCxnSpPr>
              <a:cxnSpLocks/>
            </p:cNvCxnSpPr>
            <p:nvPr/>
          </p:nvCxnSpPr>
          <p:spPr>
            <a:xfrm flipH="1">
              <a:off x="2807107" y="3547759"/>
              <a:ext cx="1080000" cy="0"/>
            </a:xfrm>
            <a:prstGeom prst="line">
              <a:avLst/>
            </a:prstGeom>
            <a:ln w="19050" cap="rnd">
              <a:gradFill flip="none" rotWithShape="1">
                <a:gsLst>
                  <a:gs pos="0">
                    <a:srgbClr val="8DC8E8">
                      <a:alpha val="0"/>
                    </a:srgbClr>
                  </a:gs>
                  <a:gs pos="37000">
                    <a:srgbClr val="8DC8E8"/>
                  </a:gs>
                </a:gsLst>
                <a:lin ang="10800000" scaled="1"/>
                <a:tileRect/>
              </a:gradFill>
              <a:headEnd type="arrow" w="lg" len="sm"/>
              <a:tailEnd type="none" w="lg"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F556354-0265-DDFF-8F77-1055FE6691A2}"/>
                </a:ext>
              </a:extLst>
            </p:cNvPr>
            <p:cNvSpPr txBox="1"/>
            <p:nvPr/>
          </p:nvSpPr>
          <p:spPr>
            <a:xfrm>
              <a:off x="2616860" y="3154729"/>
              <a:ext cx="1460493"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Semibold" panose="020B0702040204020203" pitchFamily="34" charset="0"/>
                </a:rPr>
                <a:t>User question</a:t>
              </a:r>
            </a:p>
          </p:txBody>
        </p:sp>
      </p:grpSp>
      <p:grpSp>
        <p:nvGrpSpPr>
          <p:cNvPr id="23" name="Group 22">
            <a:extLst>
              <a:ext uri="{FF2B5EF4-FFF2-40B4-BE49-F238E27FC236}">
                <a16:creationId xmlns:a16="http://schemas.microsoft.com/office/drawing/2014/main" id="{36F4A3CE-0846-03F5-BA42-5E0BE5C46EE4}"/>
              </a:ext>
            </a:extLst>
          </p:cNvPr>
          <p:cNvGrpSpPr/>
          <p:nvPr/>
        </p:nvGrpSpPr>
        <p:grpSpPr>
          <a:xfrm>
            <a:off x="2850393" y="4037279"/>
            <a:ext cx="1460493" cy="330207"/>
            <a:chOff x="2616860" y="3754407"/>
            <a:chExt cx="1460493" cy="330207"/>
          </a:xfrm>
        </p:grpSpPr>
        <p:cxnSp>
          <p:nvCxnSpPr>
            <p:cNvPr id="24" name="Straight Connector 23">
              <a:extLst>
                <a:ext uri="{FF2B5EF4-FFF2-40B4-BE49-F238E27FC236}">
                  <a16:creationId xmlns:a16="http://schemas.microsoft.com/office/drawing/2014/main" id="{F5111B2C-FEFA-1FE9-BD56-5984839ADFB1}"/>
                </a:ext>
              </a:extLst>
            </p:cNvPr>
            <p:cNvCxnSpPr>
              <a:cxnSpLocks/>
            </p:cNvCxnSpPr>
            <p:nvPr/>
          </p:nvCxnSpPr>
          <p:spPr>
            <a:xfrm>
              <a:off x="2807107" y="3754407"/>
              <a:ext cx="1080000" cy="0"/>
            </a:xfrm>
            <a:prstGeom prst="line">
              <a:avLst/>
            </a:prstGeom>
            <a:ln w="19050" cap="rnd">
              <a:gradFill flip="none" rotWithShape="1">
                <a:gsLst>
                  <a:gs pos="0">
                    <a:srgbClr val="8DC8E8">
                      <a:alpha val="0"/>
                    </a:srgbClr>
                  </a:gs>
                  <a:gs pos="37000">
                    <a:srgbClr val="8DC8E8"/>
                  </a:gs>
                </a:gsLst>
                <a:lin ang="10800000" scaled="1"/>
                <a:tileRect/>
              </a:gradFill>
              <a:headEnd type="arrow" w="lg" len="sm"/>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16C2392-F739-6B07-1D6C-BFF594A7BD82}"/>
                </a:ext>
              </a:extLst>
            </p:cNvPr>
            <p:cNvSpPr txBox="1"/>
            <p:nvPr/>
          </p:nvSpPr>
          <p:spPr>
            <a:xfrm>
              <a:off x="2616860" y="3776837"/>
              <a:ext cx="1460493"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Semibold" panose="020B0702040204020203" pitchFamily="34" charset="0"/>
                </a:rPr>
                <a:t>Answer</a:t>
              </a:r>
            </a:p>
          </p:txBody>
        </p:sp>
      </p:grpSp>
      <p:sp>
        <p:nvSpPr>
          <p:cNvPr id="38" name="Rectangle: Rounded Corners 37">
            <a:extLst>
              <a:ext uri="{FF2B5EF4-FFF2-40B4-BE49-F238E27FC236}">
                <a16:creationId xmlns:a16="http://schemas.microsoft.com/office/drawing/2014/main" id="{C3682BCC-B1CF-3B3B-A04B-EDC3194797DF}"/>
              </a:ext>
            </a:extLst>
          </p:cNvPr>
          <p:cNvSpPr/>
          <p:nvPr/>
        </p:nvSpPr>
        <p:spPr>
          <a:xfrm>
            <a:off x="4766233" y="2162634"/>
            <a:ext cx="4202201" cy="329499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a:t>
            </a:r>
          </a:p>
          <a:p>
            <a:pPr algn="ctr"/>
            <a:endParaRPr lang="en-US"/>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r>
              <a:rPr lang="en-US">
                <a:solidFill>
                  <a:schemeClr val="tx1"/>
                </a:solidFill>
              </a:rPr>
              <a:t>Intelligent Agent</a:t>
            </a:r>
          </a:p>
        </p:txBody>
      </p:sp>
      <p:pic>
        <p:nvPicPr>
          <p:cNvPr id="39" name="Graphic 38">
            <a:extLst>
              <a:ext uri="{FF2B5EF4-FFF2-40B4-BE49-F238E27FC236}">
                <a16:creationId xmlns:a16="http://schemas.microsoft.com/office/drawing/2014/main" id="{97C1656C-7A9F-5785-28A1-1C048DC6371B}"/>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37494" y="3020775"/>
            <a:ext cx="1090257" cy="1090257"/>
          </a:xfrm>
          <a:prstGeom prst="rect">
            <a:avLst/>
          </a:prstGeom>
          <a:effectLst/>
        </p:spPr>
      </p:pic>
      <p:sp>
        <p:nvSpPr>
          <p:cNvPr id="40" name="Rectangle 39">
            <a:extLst>
              <a:ext uri="{FF2B5EF4-FFF2-40B4-BE49-F238E27FC236}">
                <a16:creationId xmlns:a16="http://schemas.microsoft.com/office/drawing/2014/main" id="{E0B84104-8191-3CD3-7C2C-C8A25145A507}"/>
              </a:ext>
            </a:extLst>
          </p:cNvPr>
          <p:cNvSpPr/>
          <p:nvPr/>
        </p:nvSpPr>
        <p:spPr>
          <a:xfrm>
            <a:off x="6264250" y="2494484"/>
            <a:ext cx="1833678" cy="41696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Plan</a:t>
            </a:r>
          </a:p>
        </p:txBody>
      </p:sp>
      <p:sp>
        <p:nvSpPr>
          <p:cNvPr id="41" name="Rectangle 40">
            <a:extLst>
              <a:ext uri="{FF2B5EF4-FFF2-40B4-BE49-F238E27FC236}">
                <a16:creationId xmlns:a16="http://schemas.microsoft.com/office/drawing/2014/main" id="{C6B87C91-A6C9-D93D-4805-BAEF6BB541D0}"/>
              </a:ext>
            </a:extLst>
          </p:cNvPr>
          <p:cNvSpPr/>
          <p:nvPr/>
        </p:nvSpPr>
        <p:spPr>
          <a:xfrm>
            <a:off x="6264250" y="3006274"/>
            <a:ext cx="1833678" cy="41696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Execute Action</a:t>
            </a:r>
          </a:p>
        </p:txBody>
      </p:sp>
      <p:sp>
        <p:nvSpPr>
          <p:cNvPr id="42" name="Rectangle 41">
            <a:extLst>
              <a:ext uri="{FF2B5EF4-FFF2-40B4-BE49-F238E27FC236}">
                <a16:creationId xmlns:a16="http://schemas.microsoft.com/office/drawing/2014/main" id="{88B38796-63E2-2A5B-1CFA-160FD107F0FA}"/>
              </a:ext>
            </a:extLst>
          </p:cNvPr>
          <p:cNvSpPr/>
          <p:nvPr/>
        </p:nvSpPr>
        <p:spPr>
          <a:xfrm>
            <a:off x="6264250" y="3503490"/>
            <a:ext cx="1833678" cy="41696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Observe</a:t>
            </a:r>
          </a:p>
        </p:txBody>
      </p:sp>
      <p:sp>
        <p:nvSpPr>
          <p:cNvPr id="43" name="Rectangle 42">
            <a:extLst>
              <a:ext uri="{FF2B5EF4-FFF2-40B4-BE49-F238E27FC236}">
                <a16:creationId xmlns:a16="http://schemas.microsoft.com/office/drawing/2014/main" id="{D63BBFCA-BB14-697C-04E0-BA6118D730A4}"/>
              </a:ext>
            </a:extLst>
          </p:cNvPr>
          <p:cNvSpPr/>
          <p:nvPr/>
        </p:nvSpPr>
        <p:spPr>
          <a:xfrm>
            <a:off x="6264250" y="4011066"/>
            <a:ext cx="1833678" cy="41696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Update plan</a:t>
            </a:r>
          </a:p>
        </p:txBody>
      </p:sp>
      <p:sp>
        <p:nvSpPr>
          <p:cNvPr id="44" name="Rectangle 43">
            <a:extLst>
              <a:ext uri="{FF2B5EF4-FFF2-40B4-BE49-F238E27FC236}">
                <a16:creationId xmlns:a16="http://schemas.microsoft.com/office/drawing/2014/main" id="{5E5E2289-7C11-283B-8B9C-697794DFBF26}"/>
              </a:ext>
            </a:extLst>
          </p:cNvPr>
          <p:cNvSpPr/>
          <p:nvPr/>
        </p:nvSpPr>
        <p:spPr>
          <a:xfrm>
            <a:off x="6264249" y="4486884"/>
            <a:ext cx="1833678" cy="41696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Compile answer</a:t>
            </a:r>
          </a:p>
        </p:txBody>
      </p:sp>
      <p:pic>
        <p:nvPicPr>
          <p:cNvPr id="45" name="Graphic 437806336">
            <a:extLst>
              <a:ext uri="{FF2B5EF4-FFF2-40B4-BE49-F238E27FC236}">
                <a16:creationId xmlns:a16="http://schemas.microsoft.com/office/drawing/2014/main" id="{08441187-68AE-7BB8-A551-2B182DAAAA7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29161" y="3985671"/>
            <a:ext cx="1193687" cy="1194873"/>
          </a:xfrm>
          <a:prstGeom prst="rect">
            <a:avLst/>
          </a:prstGeom>
        </p:spPr>
      </p:pic>
      <p:pic>
        <p:nvPicPr>
          <p:cNvPr id="47" name="Picture 46">
            <a:extLst>
              <a:ext uri="{FF2B5EF4-FFF2-40B4-BE49-F238E27FC236}">
                <a16:creationId xmlns:a16="http://schemas.microsoft.com/office/drawing/2014/main" id="{A85445DE-C4FD-47B8-BAFA-5E217E756561}"/>
              </a:ext>
            </a:extLst>
          </p:cNvPr>
          <p:cNvPicPr>
            <a:picLocks noChangeAspect="1"/>
          </p:cNvPicPr>
          <p:nvPr/>
        </p:nvPicPr>
        <p:blipFill>
          <a:blip r:embed="rId6"/>
          <a:stretch>
            <a:fillRect/>
          </a:stretch>
        </p:blipFill>
        <p:spPr>
          <a:xfrm>
            <a:off x="9781911" y="2267711"/>
            <a:ext cx="1140937" cy="1140937"/>
          </a:xfrm>
          <a:prstGeom prst="rect">
            <a:avLst/>
          </a:prstGeom>
        </p:spPr>
      </p:pic>
      <p:sp>
        <p:nvSpPr>
          <p:cNvPr id="48" name="TextBox 47">
            <a:extLst>
              <a:ext uri="{FF2B5EF4-FFF2-40B4-BE49-F238E27FC236}">
                <a16:creationId xmlns:a16="http://schemas.microsoft.com/office/drawing/2014/main" id="{9054F2D3-6978-B998-FB9C-6F5C9C530FD9}"/>
              </a:ext>
              <a:ext uri="{C183D7F6-B498-43B3-948B-1728B52AA6E4}">
                <adec:decorative xmlns:adec="http://schemas.microsoft.com/office/drawing/2017/decorative" val="1"/>
              </a:ext>
            </a:extLst>
          </p:cNvPr>
          <p:cNvSpPr txBox="1"/>
          <p:nvPr/>
        </p:nvSpPr>
        <p:spPr>
          <a:xfrm>
            <a:off x="9614027" y="3252167"/>
            <a:ext cx="1564953"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effectLst/>
                <a:uLnTx/>
                <a:uFillTx/>
                <a:latin typeface="Segoe UI Semibold"/>
                <a:ea typeface="+mn-ea"/>
                <a:cs typeface="Segoe UI Semibold" panose="020B0702040204020203" pitchFamily="34" charset="0"/>
              </a:rPr>
              <a:t>Knowledge Base</a:t>
            </a:r>
          </a:p>
        </p:txBody>
      </p:sp>
      <p:grpSp>
        <p:nvGrpSpPr>
          <p:cNvPr id="49" name="Group 48">
            <a:extLst>
              <a:ext uri="{FF2B5EF4-FFF2-40B4-BE49-F238E27FC236}">
                <a16:creationId xmlns:a16="http://schemas.microsoft.com/office/drawing/2014/main" id="{51EBC302-CDD7-7685-E6FE-2B4F76482F75}"/>
              </a:ext>
            </a:extLst>
          </p:cNvPr>
          <p:cNvGrpSpPr/>
          <p:nvPr/>
        </p:nvGrpSpPr>
        <p:grpSpPr>
          <a:xfrm>
            <a:off x="8795532" y="3284756"/>
            <a:ext cx="1460493" cy="393030"/>
            <a:chOff x="2616860" y="3154729"/>
            <a:chExt cx="1460493" cy="393030"/>
          </a:xfrm>
        </p:grpSpPr>
        <p:cxnSp>
          <p:nvCxnSpPr>
            <p:cNvPr id="50" name="Straight Connector 49">
              <a:extLst>
                <a:ext uri="{FF2B5EF4-FFF2-40B4-BE49-F238E27FC236}">
                  <a16:creationId xmlns:a16="http://schemas.microsoft.com/office/drawing/2014/main" id="{F492A3AB-5CD5-39EB-8C5A-1A104333B606}"/>
                </a:ext>
              </a:extLst>
            </p:cNvPr>
            <p:cNvCxnSpPr>
              <a:cxnSpLocks/>
            </p:cNvCxnSpPr>
            <p:nvPr/>
          </p:nvCxnSpPr>
          <p:spPr>
            <a:xfrm flipH="1">
              <a:off x="2807107" y="3547759"/>
              <a:ext cx="1080000" cy="0"/>
            </a:xfrm>
            <a:prstGeom prst="line">
              <a:avLst/>
            </a:prstGeom>
            <a:ln w="19050" cap="rnd">
              <a:gradFill flip="none" rotWithShape="1">
                <a:gsLst>
                  <a:gs pos="0">
                    <a:srgbClr val="8DC8E8">
                      <a:alpha val="0"/>
                    </a:srgbClr>
                  </a:gs>
                  <a:gs pos="37000">
                    <a:srgbClr val="8DC8E8"/>
                  </a:gs>
                </a:gsLst>
                <a:lin ang="10800000" scaled="1"/>
                <a:tileRect/>
              </a:gradFill>
              <a:headEnd type="arrow" w="lg" len="sm"/>
              <a:tailEnd type="none" w="lg"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2B1CEB4C-8F70-74DE-10FF-8F7D2D6C9AE0}"/>
                </a:ext>
              </a:extLst>
            </p:cNvPr>
            <p:cNvSpPr txBox="1"/>
            <p:nvPr/>
          </p:nvSpPr>
          <p:spPr>
            <a:xfrm>
              <a:off x="2616860" y="3154729"/>
              <a:ext cx="1460493"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Semibold"/>
                <a:ea typeface="+mn-ea"/>
                <a:cs typeface="Segoe UI Semibold" panose="020B0702040204020203" pitchFamily="34" charset="0"/>
              </a:endParaRPr>
            </a:p>
          </p:txBody>
        </p:sp>
      </p:grpSp>
      <p:grpSp>
        <p:nvGrpSpPr>
          <p:cNvPr id="52" name="Group 51">
            <a:extLst>
              <a:ext uri="{FF2B5EF4-FFF2-40B4-BE49-F238E27FC236}">
                <a16:creationId xmlns:a16="http://schemas.microsoft.com/office/drawing/2014/main" id="{8ED25087-6933-6845-7ED7-AE5A19FB735C}"/>
              </a:ext>
            </a:extLst>
          </p:cNvPr>
          <p:cNvGrpSpPr/>
          <p:nvPr/>
        </p:nvGrpSpPr>
        <p:grpSpPr>
          <a:xfrm>
            <a:off x="8795532" y="3884434"/>
            <a:ext cx="1460493" cy="330207"/>
            <a:chOff x="2616860" y="3754407"/>
            <a:chExt cx="1460493" cy="330207"/>
          </a:xfrm>
        </p:grpSpPr>
        <p:cxnSp>
          <p:nvCxnSpPr>
            <p:cNvPr id="53" name="Straight Connector 52">
              <a:extLst>
                <a:ext uri="{FF2B5EF4-FFF2-40B4-BE49-F238E27FC236}">
                  <a16:creationId xmlns:a16="http://schemas.microsoft.com/office/drawing/2014/main" id="{00792A5F-0298-96D9-290D-DB4C0C0C2ED5}"/>
                </a:ext>
              </a:extLst>
            </p:cNvPr>
            <p:cNvCxnSpPr>
              <a:cxnSpLocks/>
            </p:cNvCxnSpPr>
            <p:nvPr/>
          </p:nvCxnSpPr>
          <p:spPr>
            <a:xfrm>
              <a:off x="2807107" y="3754407"/>
              <a:ext cx="1080000" cy="0"/>
            </a:xfrm>
            <a:prstGeom prst="line">
              <a:avLst/>
            </a:prstGeom>
            <a:ln w="19050" cap="rnd">
              <a:gradFill flip="none" rotWithShape="1">
                <a:gsLst>
                  <a:gs pos="0">
                    <a:srgbClr val="8DC8E8">
                      <a:alpha val="0"/>
                    </a:srgbClr>
                  </a:gs>
                  <a:gs pos="37000">
                    <a:srgbClr val="8DC8E8"/>
                  </a:gs>
                </a:gsLst>
                <a:lin ang="10800000" scaled="1"/>
                <a:tileRect/>
              </a:gradFill>
              <a:headEnd type="arrow" w="lg" len="sm"/>
              <a:tailEnd type="none" w="lg" len="me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2F3228D-6426-D092-5F5B-951F964F647D}"/>
                </a:ext>
              </a:extLst>
            </p:cNvPr>
            <p:cNvSpPr txBox="1"/>
            <p:nvPr/>
          </p:nvSpPr>
          <p:spPr>
            <a:xfrm>
              <a:off x="2616860" y="3776837"/>
              <a:ext cx="1460493"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Semibold"/>
                <a:ea typeface="+mn-ea"/>
                <a:cs typeface="Segoe UI Semibold" panose="020B0702040204020203" pitchFamily="34" charset="0"/>
              </a:endParaRPr>
            </a:p>
          </p:txBody>
        </p:sp>
      </p:grpSp>
      <p:sp>
        <p:nvSpPr>
          <p:cNvPr id="55" name="Arrow: Curved Right 54">
            <a:extLst>
              <a:ext uri="{FF2B5EF4-FFF2-40B4-BE49-F238E27FC236}">
                <a16:creationId xmlns:a16="http://schemas.microsoft.com/office/drawing/2014/main" id="{92E84885-108D-58A8-9305-B896BDA6D9B7}"/>
              </a:ext>
            </a:extLst>
          </p:cNvPr>
          <p:cNvSpPr/>
          <p:nvPr/>
        </p:nvSpPr>
        <p:spPr>
          <a:xfrm rot="10800000">
            <a:off x="8230596" y="2923315"/>
            <a:ext cx="421613" cy="1374799"/>
          </a:xfrm>
          <a:prstGeom prst="curved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56" name="TextBox 55">
            <a:extLst>
              <a:ext uri="{FF2B5EF4-FFF2-40B4-BE49-F238E27FC236}">
                <a16:creationId xmlns:a16="http://schemas.microsoft.com/office/drawing/2014/main" id="{A96ED6FC-7996-A5A9-E877-B567AF9B6299}"/>
              </a:ext>
            </a:extLst>
          </p:cNvPr>
          <p:cNvSpPr txBox="1"/>
          <p:nvPr/>
        </p:nvSpPr>
        <p:spPr>
          <a:xfrm>
            <a:off x="971744" y="1326436"/>
            <a:ext cx="10316261" cy="1200329"/>
          </a:xfrm>
          <a:prstGeom prst="rect">
            <a:avLst/>
          </a:prstGeom>
          <a:noFill/>
        </p:spPr>
        <p:txBody>
          <a:bodyPr wrap="square">
            <a:spAutoFit/>
          </a:bodyPr>
          <a:lstStyle/>
          <a:p>
            <a:r>
              <a:rPr lang="en-US"/>
              <a:t>Intelligent Agent with ability to translate question into a research problem and produce high quality answers </a:t>
            </a:r>
          </a:p>
          <a:p>
            <a:br>
              <a:rPr lang="en-US" b="0" i="0">
                <a:solidFill>
                  <a:srgbClr val="1F2328"/>
                </a:solidFill>
                <a:effectLst/>
                <a:highlight>
                  <a:srgbClr val="FFFFFF"/>
                </a:highlight>
                <a:latin typeface="-apple-system"/>
              </a:rPr>
            </a:br>
            <a:endParaRPr lang="en-US"/>
          </a:p>
        </p:txBody>
      </p:sp>
    </p:spTree>
    <p:extLst>
      <p:ext uri="{BB962C8B-B14F-4D97-AF65-F5344CB8AC3E}">
        <p14:creationId xmlns:p14="http://schemas.microsoft.com/office/powerpoint/2010/main" val="873060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463EB-46B3-FA32-1570-D8A586E5EA0B}"/>
              </a:ext>
            </a:extLst>
          </p:cNvPr>
          <p:cNvSpPr>
            <a:spLocks noGrp="1"/>
          </p:cNvSpPr>
          <p:nvPr>
            <p:ph type="title"/>
          </p:nvPr>
        </p:nvSpPr>
        <p:spPr>
          <a:xfrm>
            <a:off x="513080" y="378306"/>
            <a:ext cx="10515600" cy="683684"/>
          </a:xfrm>
        </p:spPr>
        <p:txBody>
          <a:bodyPr>
            <a:normAutofit/>
          </a:bodyPr>
          <a:lstStyle/>
          <a:p>
            <a:r>
              <a:rPr lang="en-US" sz="3200">
                <a:solidFill>
                  <a:schemeClr val="tx1"/>
                </a:solidFill>
                <a:latin typeface="Segoe UI Semibold" panose="020B0702040204020203" pitchFamily="34" charset="0"/>
                <a:cs typeface="Segoe UI Semibold" panose="020B0702040204020203" pitchFamily="34" charset="0"/>
              </a:rPr>
              <a:t>Multi-Domain Multi-Agents System</a:t>
            </a:r>
          </a:p>
        </p:txBody>
      </p:sp>
      <p:sp>
        <p:nvSpPr>
          <p:cNvPr id="3" name="TextBox 2">
            <a:extLst>
              <a:ext uri="{FF2B5EF4-FFF2-40B4-BE49-F238E27FC236}">
                <a16:creationId xmlns:a16="http://schemas.microsoft.com/office/drawing/2014/main" id="{5FCA7076-AB1E-C9F7-C367-0CA2E643B116}"/>
              </a:ext>
            </a:extLst>
          </p:cNvPr>
          <p:cNvSpPr txBox="1"/>
          <p:nvPr/>
        </p:nvSpPr>
        <p:spPr>
          <a:xfrm flipH="1">
            <a:off x="541490" y="1042916"/>
            <a:ext cx="1045878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23130"/>
                </a:solidFill>
                <a:effectLst/>
                <a:uLnTx/>
                <a:uFillTx/>
                <a:latin typeface="Segoe UI" panose="020B0502040204020203" pitchFamily="34" charset="0"/>
                <a:ea typeface="+mn-ea"/>
                <a:cs typeface="+mn-cs"/>
              </a:rPr>
              <a:t>Multiple domain-specific agents are orchestrated by an Agent Runner to scale across multiple domains while appearing as a single agent to users.</a:t>
            </a:r>
          </a:p>
        </p:txBody>
      </p:sp>
      <p:sp>
        <p:nvSpPr>
          <p:cNvPr id="4" name="Rectangle: Rounded Corners 3">
            <a:extLst>
              <a:ext uri="{FF2B5EF4-FFF2-40B4-BE49-F238E27FC236}">
                <a16:creationId xmlns:a16="http://schemas.microsoft.com/office/drawing/2014/main" id="{5DCE3F23-1CBD-9BDB-8A5F-0539135DA563}"/>
              </a:ext>
            </a:extLst>
          </p:cNvPr>
          <p:cNvSpPr/>
          <p:nvPr/>
        </p:nvSpPr>
        <p:spPr>
          <a:xfrm>
            <a:off x="915456" y="2155623"/>
            <a:ext cx="6983728" cy="131249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Agent pool</a:t>
            </a:r>
          </a:p>
        </p:txBody>
      </p:sp>
      <p:pic>
        <p:nvPicPr>
          <p:cNvPr id="5" name="Graphic 4" descr="User outline">
            <a:extLst>
              <a:ext uri="{FF2B5EF4-FFF2-40B4-BE49-F238E27FC236}">
                <a16:creationId xmlns:a16="http://schemas.microsoft.com/office/drawing/2014/main" id="{383E47D5-595E-BBF2-19BB-73785E989F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8107" y="4902593"/>
            <a:ext cx="914400" cy="914400"/>
          </a:xfrm>
          <a:prstGeom prst="rect">
            <a:avLst/>
          </a:prstGeom>
        </p:spPr>
      </p:pic>
      <p:sp>
        <p:nvSpPr>
          <p:cNvPr id="6" name="Rectangle: Rounded Corners 5">
            <a:extLst>
              <a:ext uri="{FF2B5EF4-FFF2-40B4-BE49-F238E27FC236}">
                <a16:creationId xmlns:a16="http://schemas.microsoft.com/office/drawing/2014/main" id="{5C332ACC-7A9E-DA8C-F363-1F50EE191379}"/>
              </a:ext>
            </a:extLst>
          </p:cNvPr>
          <p:cNvSpPr/>
          <p:nvPr/>
        </p:nvSpPr>
        <p:spPr>
          <a:xfrm>
            <a:off x="2141137" y="4192074"/>
            <a:ext cx="4537822" cy="222531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Agent Runner</a:t>
            </a:r>
          </a:p>
        </p:txBody>
      </p:sp>
      <p:sp>
        <p:nvSpPr>
          <p:cNvPr id="7" name="TextBox 6">
            <a:extLst>
              <a:ext uri="{FF2B5EF4-FFF2-40B4-BE49-F238E27FC236}">
                <a16:creationId xmlns:a16="http://schemas.microsoft.com/office/drawing/2014/main" id="{EF380E89-E864-0092-950C-2BB1CEE6C738}"/>
              </a:ext>
            </a:extLst>
          </p:cNvPr>
          <p:cNvSpPr txBox="1"/>
          <p:nvPr/>
        </p:nvSpPr>
        <p:spPr>
          <a:xfrm>
            <a:off x="3756902" y="5355349"/>
            <a:ext cx="1266911"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mn-ea"/>
                <a:cs typeface="+mn-cs"/>
              </a:rPr>
              <a:t>Active Agent</a:t>
            </a:r>
          </a:p>
        </p:txBody>
      </p:sp>
      <p:sp>
        <p:nvSpPr>
          <p:cNvPr id="9" name="TextBox 8">
            <a:extLst>
              <a:ext uri="{FF2B5EF4-FFF2-40B4-BE49-F238E27FC236}">
                <a16:creationId xmlns:a16="http://schemas.microsoft.com/office/drawing/2014/main" id="{5CE6AB8C-8CFF-3319-9A51-D74BBDA0B87D}"/>
              </a:ext>
            </a:extLst>
          </p:cNvPr>
          <p:cNvSpPr txBox="1"/>
          <p:nvPr/>
        </p:nvSpPr>
        <p:spPr>
          <a:xfrm>
            <a:off x="974761" y="3125912"/>
            <a:ext cx="1018549"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mn-ea"/>
                <a:cs typeface="+mn-cs"/>
              </a:rPr>
              <a:t>Agent 1</a:t>
            </a:r>
          </a:p>
        </p:txBody>
      </p:sp>
      <p:cxnSp>
        <p:nvCxnSpPr>
          <p:cNvPr id="11" name="Straight Arrow Connector 10">
            <a:extLst>
              <a:ext uri="{FF2B5EF4-FFF2-40B4-BE49-F238E27FC236}">
                <a16:creationId xmlns:a16="http://schemas.microsoft.com/office/drawing/2014/main" id="{874EAB14-DB89-0B26-8C9A-F42BBCA21E5A}"/>
              </a:ext>
            </a:extLst>
          </p:cNvPr>
          <p:cNvCxnSpPr>
            <a:cxnSpLocks/>
          </p:cNvCxnSpPr>
          <p:nvPr/>
        </p:nvCxnSpPr>
        <p:spPr>
          <a:xfrm flipV="1">
            <a:off x="1328210" y="5301364"/>
            <a:ext cx="757724" cy="6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D7BD1CF-DAEC-E1B8-5959-46D6C042DEAC}"/>
              </a:ext>
            </a:extLst>
          </p:cNvPr>
          <p:cNvSpPr/>
          <p:nvPr/>
        </p:nvSpPr>
        <p:spPr>
          <a:xfrm>
            <a:off x="2289819" y="5743884"/>
            <a:ext cx="1344592" cy="33444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onsolas" panose="020B0609020204030204" pitchFamily="49" charset="0"/>
                <a:ea typeface="+mn-ea"/>
                <a:cs typeface="+mn-cs"/>
              </a:rPr>
              <a:t>Revaluate agent assignment</a:t>
            </a:r>
          </a:p>
        </p:txBody>
      </p:sp>
      <p:sp>
        <p:nvSpPr>
          <p:cNvPr id="13" name="Rectangle 12">
            <a:extLst>
              <a:ext uri="{FF2B5EF4-FFF2-40B4-BE49-F238E27FC236}">
                <a16:creationId xmlns:a16="http://schemas.microsoft.com/office/drawing/2014/main" id="{88C5A861-723A-E1BA-CF81-36EA0787488A}"/>
              </a:ext>
            </a:extLst>
          </p:cNvPr>
          <p:cNvSpPr/>
          <p:nvPr/>
        </p:nvSpPr>
        <p:spPr>
          <a:xfrm>
            <a:off x="5469200" y="5743883"/>
            <a:ext cx="939733" cy="33444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onsolas" panose="020B0609020204030204" pitchFamily="49" charset="0"/>
                <a:ea typeface="+mn-ea"/>
                <a:cs typeface="+mn-cs"/>
              </a:rPr>
              <a:t>Run</a:t>
            </a:r>
          </a:p>
        </p:txBody>
      </p:sp>
      <p:sp>
        <p:nvSpPr>
          <p:cNvPr id="14" name="Rectangle 13">
            <a:extLst>
              <a:ext uri="{FF2B5EF4-FFF2-40B4-BE49-F238E27FC236}">
                <a16:creationId xmlns:a16="http://schemas.microsoft.com/office/drawing/2014/main" id="{531CC11E-7450-6290-A5D4-7EAFF0B984C7}"/>
              </a:ext>
            </a:extLst>
          </p:cNvPr>
          <p:cNvSpPr/>
          <p:nvPr/>
        </p:nvSpPr>
        <p:spPr>
          <a:xfrm>
            <a:off x="3849201" y="5743883"/>
            <a:ext cx="1374023" cy="33444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onsolas" panose="020B0609020204030204" pitchFamily="49" charset="0"/>
                <a:ea typeface="+mn-ea"/>
                <a:cs typeface="+mn-cs"/>
              </a:rPr>
              <a:t>Transfer</a:t>
            </a:r>
          </a:p>
        </p:txBody>
      </p:sp>
      <p:sp>
        <p:nvSpPr>
          <p:cNvPr id="15" name="Rectangle 14">
            <a:extLst>
              <a:ext uri="{FF2B5EF4-FFF2-40B4-BE49-F238E27FC236}">
                <a16:creationId xmlns:a16="http://schemas.microsoft.com/office/drawing/2014/main" id="{3B855B7F-F8B0-12C0-31F2-447E30E64139}"/>
              </a:ext>
            </a:extLst>
          </p:cNvPr>
          <p:cNvSpPr/>
          <p:nvPr/>
        </p:nvSpPr>
        <p:spPr>
          <a:xfrm>
            <a:off x="1867309" y="2790101"/>
            <a:ext cx="1089344" cy="33444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onsolas" panose="020B0609020204030204" pitchFamily="49" charset="0"/>
                <a:ea typeface="+mn-ea"/>
                <a:cs typeface="+mn-cs"/>
              </a:rPr>
              <a:t>Run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onsolas" panose="020B0609020204030204" pitchFamily="49" charset="0"/>
                <a:ea typeface="+mn-ea"/>
                <a:cs typeface="+mn-cs"/>
              </a:rPr>
              <a:t>+ Back-off</a:t>
            </a:r>
          </a:p>
        </p:txBody>
      </p:sp>
      <p:sp>
        <p:nvSpPr>
          <p:cNvPr id="16" name="Rectangle 15">
            <a:extLst>
              <a:ext uri="{FF2B5EF4-FFF2-40B4-BE49-F238E27FC236}">
                <a16:creationId xmlns:a16="http://schemas.microsoft.com/office/drawing/2014/main" id="{DB79959F-5027-F606-1073-F116A9D80C3E}"/>
              </a:ext>
            </a:extLst>
          </p:cNvPr>
          <p:cNvSpPr/>
          <p:nvPr/>
        </p:nvSpPr>
        <p:spPr>
          <a:xfrm>
            <a:off x="1870994" y="2406289"/>
            <a:ext cx="1089344" cy="33444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onsolas" panose="020B0609020204030204" pitchFamily="49" charset="0"/>
                <a:ea typeface="+mn-ea"/>
                <a:cs typeface="+mn-cs"/>
              </a:rPr>
              <a:t>Role/goals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onsolas" panose="020B0609020204030204" pitchFamily="49" charset="0"/>
                <a:ea typeface="+mn-ea"/>
                <a:cs typeface="+mn-cs"/>
              </a:rPr>
              <a:t>+ skills</a:t>
            </a:r>
          </a:p>
        </p:txBody>
      </p:sp>
      <p:sp>
        <p:nvSpPr>
          <p:cNvPr id="18" name="TextBox 17">
            <a:extLst>
              <a:ext uri="{FF2B5EF4-FFF2-40B4-BE49-F238E27FC236}">
                <a16:creationId xmlns:a16="http://schemas.microsoft.com/office/drawing/2014/main" id="{4885D75E-6BFD-1E64-B8CD-C32C652A443A}"/>
              </a:ext>
            </a:extLst>
          </p:cNvPr>
          <p:cNvSpPr txBox="1"/>
          <p:nvPr/>
        </p:nvSpPr>
        <p:spPr>
          <a:xfrm>
            <a:off x="3049291" y="3112075"/>
            <a:ext cx="1025918"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mn-ea"/>
                <a:cs typeface="+mn-cs"/>
              </a:rPr>
              <a:t>Agent 2</a:t>
            </a:r>
          </a:p>
        </p:txBody>
      </p:sp>
      <p:sp>
        <p:nvSpPr>
          <p:cNvPr id="19" name="Rectangle 18">
            <a:extLst>
              <a:ext uri="{FF2B5EF4-FFF2-40B4-BE49-F238E27FC236}">
                <a16:creationId xmlns:a16="http://schemas.microsoft.com/office/drawing/2014/main" id="{1F9D62E5-E10C-FAEB-FF6C-BECBCD82ABA4}"/>
              </a:ext>
            </a:extLst>
          </p:cNvPr>
          <p:cNvSpPr/>
          <p:nvPr/>
        </p:nvSpPr>
        <p:spPr>
          <a:xfrm>
            <a:off x="3934469" y="2784220"/>
            <a:ext cx="1089344" cy="33444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onsolas" panose="020B0609020204030204" pitchFamily="49" charset="0"/>
                <a:ea typeface="+mn-ea"/>
                <a:cs typeface="+mn-cs"/>
              </a:rPr>
              <a:t>Run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onsolas" panose="020B0609020204030204" pitchFamily="49" charset="0"/>
                <a:ea typeface="+mn-ea"/>
                <a:cs typeface="+mn-cs"/>
              </a:rPr>
              <a:t>+ Back-off</a:t>
            </a:r>
          </a:p>
        </p:txBody>
      </p:sp>
      <p:sp>
        <p:nvSpPr>
          <p:cNvPr id="20" name="Rectangle 19">
            <a:extLst>
              <a:ext uri="{FF2B5EF4-FFF2-40B4-BE49-F238E27FC236}">
                <a16:creationId xmlns:a16="http://schemas.microsoft.com/office/drawing/2014/main" id="{BE0F9DAC-61A0-1304-1124-0E7E17A43A68}"/>
              </a:ext>
            </a:extLst>
          </p:cNvPr>
          <p:cNvSpPr/>
          <p:nvPr/>
        </p:nvSpPr>
        <p:spPr>
          <a:xfrm>
            <a:off x="3938154" y="2400408"/>
            <a:ext cx="1089344" cy="33444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onsolas" panose="020B0609020204030204" pitchFamily="49" charset="0"/>
                <a:ea typeface="+mn-ea"/>
                <a:cs typeface="+mn-cs"/>
              </a:rPr>
              <a:t>Role/goals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onsolas" panose="020B0609020204030204" pitchFamily="49" charset="0"/>
                <a:ea typeface="+mn-ea"/>
                <a:cs typeface="+mn-cs"/>
              </a:rPr>
              <a:t>+ skills</a:t>
            </a:r>
          </a:p>
        </p:txBody>
      </p:sp>
      <p:sp>
        <p:nvSpPr>
          <p:cNvPr id="22" name="TextBox 21">
            <a:extLst>
              <a:ext uri="{FF2B5EF4-FFF2-40B4-BE49-F238E27FC236}">
                <a16:creationId xmlns:a16="http://schemas.microsoft.com/office/drawing/2014/main" id="{8B2A2A08-3A85-9E19-C2E5-EDCA3DCE208B}"/>
              </a:ext>
            </a:extLst>
          </p:cNvPr>
          <p:cNvSpPr txBox="1"/>
          <p:nvPr/>
        </p:nvSpPr>
        <p:spPr>
          <a:xfrm>
            <a:off x="5116451" y="3102146"/>
            <a:ext cx="1025918"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mn-ea"/>
                <a:cs typeface="+mn-cs"/>
              </a:rPr>
              <a:t>Agent n</a:t>
            </a:r>
          </a:p>
        </p:txBody>
      </p:sp>
      <p:sp>
        <p:nvSpPr>
          <p:cNvPr id="23" name="Rectangle 22">
            <a:extLst>
              <a:ext uri="{FF2B5EF4-FFF2-40B4-BE49-F238E27FC236}">
                <a16:creationId xmlns:a16="http://schemas.microsoft.com/office/drawing/2014/main" id="{4D3D3EEB-778F-3AD4-2112-41F4035F840E}"/>
              </a:ext>
            </a:extLst>
          </p:cNvPr>
          <p:cNvSpPr/>
          <p:nvPr/>
        </p:nvSpPr>
        <p:spPr>
          <a:xfrm>
            <a:off x="6009372" y="2777584"/>
            <a:ext cx="1089344" cy="33444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onsolas" panose="020B0609020204030204" pitchFamily="49" charset="0"/>
                <a:ea typeface="+mn-ea"/>
                <a:cs typeface="+mn-cs"/>
              </a:rPr>
              <a:t>Run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onsolas" panose="020B0609020204030204" pitchFamily="49" charset="0"/>
                <a:ea typeface="+mn-ea"/>
                <a:cs typeface="+mn-cs"/>
              </a:rPr>
              <a:t>+ Back-off</a:t>
            </a:r>
          </a:p>
        </p:txBody>
      </p:sp>
      <p:sp>
        <p:nvSpPr>
          <p:cNvPr id="24" name="Rectangle 23">
            <a:extLst>
              <a:ext uri="{FF2B5EF4-FFF2-40B4-BE49-F238E27FC236}">
                <a16:creationId xmlns:a16="http://schemas.microsoft.com/office/drawing/2014/main" id="{A1D8BEFE-C8C4-7F02-08A4-56395F3D5FDF}"/>
              </a:ext>
            </a:extLst>
          </p:cNvPr>
          <p:cNvSpPr/>
          <p:nvPr/>
        </p:nvSpPr>
        <p:spPr>
          <a:xfrm>
            <a:off x="6013057" y="2393772"/>
            <a:ext cx="1089344" cy="33444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onsolas" panose="020B0609020204030204" pitchFamily="49" charset="0"/>
                <a:ea typeface="+mn-ea"/>
                <a:cs typeface="+mn-cs"/>
              </a:rPr>
              <a:t>Role/goals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onsolas" panose="020B0609020204030204" pitchFamily="49" charset="0"/>
                <a:ea typeface="+mn-ea"/>
                <a:cs typeface="+mn-cs"/>
              </a:rPr>
              <a:t>+ skills</a:t>
            </a:r>
          </a:p>
        </p:txBody>
      </p:sp>
      <p:sp>
        <p:nvSpPr>
          <p:cNvPr id="25" name="Rectangle 24">
            <a:extLst>
              <a:ext uri="{FF2B5EF4-FFF2-40B4-BE49-F238E27FC236}">
                <a16:creationId xmlns:a16="http://schemas.microsoft.com/office/drawing/2014/main" id="{1C09A2B0-B024-7C28-523B-024E82654ECF}"/>
              </a:ext>
            </a:extLst>
          </p:cNvPr>
          <p:cNvSpPr/>
          <p:nvPr/>
        </p:nvSpPr>
        <p:spPr>
          <a:xfrm>
            <a:off x="3412465" y="4330070"/>
            <a:ext cx="2065691" cy="24041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Shared context memory</a:t>
            </a:r>
          </a:p>
        </p:txBody>
      </p:sp>
      <p:sp>
        <p:nvSpPr>
          <p:cNvPr id="26" name="Arrow: Down 25">
            <a:extLst>
              <a:ext uri="{FF2B5EF4-FFF2-40B4-BE49-F238E27FC236}">
                <a16:creationId xmlns:a16="http://schemas.microsoft.com/office/drawing/2014/main" id="{E44F1135-CFFE-86B5-6118-F778702E6392}"/>
              </a:ext>
            </a:extLst>
          </p:cNvPr>
          <p:cNvSpPr/>
          <p:nvPr/>
        </p:nvSpPr>
        <p:spPr>
          <a:xfrm>
            <a:off x="4182186" y="3837450"/>
            <a:ext cx="400522" cy="28076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7" name="TextBox 26">
            <a:extLst>
              <a:ext uri="{FF2B5EF4-FFF2-40B4-BE49-F238E27FC236}">
                <a16:creationId xmlns:a16="http://schemas.microsoft.com/office/drawing/2014/main" id="{068BB548-85B9-09D8-C275-39A984C7A4D5}"/>
              </a:ext>
            </a:extLst>
          </p:cNvPr>
          <p:cNvSpPr txBox="1"/>
          <p:nvPr/>
        </p:nvSpPr>
        <p:spPr>
          <a:xfrm flipH="1">
            <a:off x="8840983" y="1579058"/>
            <a:ext cx="3215268" cy="480131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323130"/>
                </a:solidFill>
                <a:effectLst/>
                <a:uLnTx/>
                <a:uFillTx/>
                <a:latin typeface="Segoe UI" panose="020B0502040204020203" pitchFamily="34" charset="0"/>
                <a:ea typeface="+mn-ea"/>
                <a:cs typeface="+mn-cs"/>
              </a:rPr>
              <a:t>Critical Design Elements</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a:solidFill>
                <a:srgbClr val="323130"/>
              </a:solidFill>
              <a:latin typeface="Segoe UI" panose="020B0502040204020203" pitchFamily="34" charset="0"/>
            </a:endParaRPr>
          </a:p>
          <a:p>
            <a:pPr marR="0" lvl="0" algn="l" defTabSz="914400" rtl="0" eaLnBrk="1" fontAlgn="auto" latinLnBrk="0" hangingPunct="1">
              <a:lnSpc>
                <a:spcPct val="100000"/>
              </a:lnSpc>
              <a:spcBef>
                <a:spcPts val="0"/>
              </a:spcBef>
              <a:spcAft>
                <a:spcPts val="0"/>
              </a:spcAft>
              <a:buClrTx/>
              <a:buSzTx/>
              <a:tabLst/>
              <a:defRPr/>
            </a:pPr>
            <a:r>
              <a:rPr lang="en-US">
                <a:solidFill>
                  <a:srgbClr val="323130"/>
                </a:solidFill>
                <a:latin typeface="Segoe UI" panose="020B0502040204020203" pitchFamily="34" charset="0"/>
              </a:rPr>
              <a:t>Agents capability descriptors</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a:solidFill>
                <a:srgbClr val="323130"/>
              </a:solidFill>
              <a:latin typeface="Segoe UI" panose="020B0502040204020203" pitchFamily="34" charset="0"/>
            </a:endParaRPr>
          </a:p>
          <a:p>
            <a:pPr marR="0" lvl="0" algn="l" defTabSz="914400" rtl="0" eaLnBrk="1" fontAlgn="auto" latinLnBrk="0" hangingPunct="1">
              <a:lnSpc>
                <a:spcPct val="100000"/>
              </a:lnSpc>
              <a:spcBef>
                <a:spcPts val="0"/>
              </a:spcBef>
              <a:spcAft>
                <a:spcPts val="0"/>
              </a:spcAft>
              <a:buClrTx/>
              <a:buSzTx/>
              <a:tabLst/>
              <a:defRPr/>
            </a:pPr>
            <a:r>
              <a:rPr kumimoji="0" lang="en-US" sz="1800" b="0" i="0" u="none" strike="noStrike" kern="1200" cap="none" spc="0" normalizeH="0" baseline="0" noProof="0">
                <a:ln>
                  <a:noFill/>
                </a:ln>
                <a:solidFill>
                  <a:srgbClr val="323130"/>
                </a:solidFill>
                <a:effectLst/>
                <a:uLnTx/>
                <a:uFillTx/>
                <a:latin typeface="Segoe UI" panose="020B0502040204020203" pitchFamily="34" charset="0"/>
                <a:ea typeface="+mn-ea"/>
                <a:cs typeface="+mn-cs"/>
              </a:rPr>
              <a:t>Scalable Agent Runner able to manage 10s to 100s of agents</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a:solidFill>
                <a:srgbClr val="323130"/>
              </a:solidFill>
              <a:latin typeface="Segoe UI" panose="020B0502040204020203" pitchFamily="34" charset="0"/>
            </a:endParaRPr>
          </a:p>
          <a:p>
            <a:pPr marR="0" lvl="0" algn="l" defTabSz="914400" rtl="0" eaLnBrk="1" fontAlgn="auto" latinLnBrk="0" hangingPunct="1">
              <a:lnSpc>
                <a:spcPct val="100000"/>
              </a:lnSpc>
              <a:spcBef>
                <a:spcPts val="0"/>
              </a:spcBef>
              <a:spcAft>
                <a:spcPts val="0"/>
              </a:spcAft>
              <a:buClrTx/>
              <a:buSzTx/>
              <a:tabLst/>
              <a:defRPr/>
            </a:pPr>
            <a:r>
              <a:rPr lang="en-US">
                <a:solidFill>
                  <a:srgbClr val="323130"/>
                </a:solidFill>
                <a:latin typeface="Segoe UI" panose="020B0502040204020203" pitchFamily="34" charset="0"/>
              </a:rPr>
              <a:t>Ability to manage domain switching with proper memory management</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en-US" sz="1800" b="0" i="0" strike="noStrike" kern="1200" cap="none" spc="0" normalizeH="0" baseline="0" noProof="0">
              <a:ln>
                <a:noFill/>
              </a:ln>
              <a:solidFill>
                <a:srgbClr val="323130"/>
              </a:solidFill>
              <a:effectLst/>
              <a:uLnTx/>
              <a:uFillTx/>
              <a:latin typeface="Segoe UI" panose="020B0502040204020203" pitchFamily="34" charset="0"/>
              <a:ea typeface="+mn-ea"/>
              <a:cs typeface="+mn-cs"/>
            </a:endParaRPr>
          </a:p>
          <a:p>
            <a:pPr marR="0" lvl="0" algn="l" defTabSz="914400" rtl="0" eaLnBrk="1" fontAlgn="auto" latinLnBrk="0" hangingPunct="1">
              <a:lnSpc>
                <a:spcPct val="100000"/>
              </a:lnSpc>
              <a:spcBef>
                <a:spcPts val="0"/>
              </a:spcBef>
              <a:spcAft>
                <a:spcPts val="0"/>
              </a:spcAft>
              <a:buClrTx/>
              <a:buSzTx/>
              <a:tabLst/>
              <a:defRPr/>
            </a:pPr>
            <a:r>
              <a:rPr lang="en-US">
                <a:solidFill>
                  <a:srgbClr val="323130"/>
                </a:solidFill>
                <a:latin typeface="Segoe UI" panose="020B0502040204020203" pitchFamily="34" charset="0"/>
              </a:rPr>
              <a:t>Avoid single interceptor problem as individual agents maintain direct communication with user and can hand off when needed </a:t>
            </a:r>
            <a:endParaRPr kumimoji="0" lang="en-US" sz="1800" b="0" i="0" strike="noStrike" kern="1200" cap="none" spc="0" normalizeH="0" baseline="0" noProof="0">
              <a:ln>
                <a:noFill/>
              </a:ln>
              <a:solidFill>
                <a:srgbClr val="323130"/>
              </a:solidFill>
              <a:effectLst/>
              <a:uLnTx/>
              <a:uFillTx/>
              <a:latin typeface="Segoe UI" panose="020B0502040204020203" pitchFamily="34" charset="0"/>
              <a:ea typeface="+mn-ea"/>
              <a:cs typeface="+mn-cs"/>
            </a:endParaRPr>
          </a:p>
        </p:txBody>
      </p:sp>
      <p:sp>
        <p:nvSpPr>
          <p:cNvPr id="29" name="Graphic 9">
            <a:extLst>
              <a:ext uri="{FF2B5EF4-FFF2-40B4-BE49-F238E27FC236}">
                <a16:creationId xmlns:a16="http://schemas.microsoft.com/office/drawing/2014/main" id="{0D48E171-D22E-CB7C-794C-0589B09334EB}"/>
              </a:ext>
              <a:ext uri="{C183D7F6-B498-43B3-948B-1728B52AA6E4}">
                <adec:decorative xmlns:adec="http://schemas.microsoft.com/office/drawing/2017/decorative" val="1"/>
              </a:ext>
            </a:extLst>
          </p:cNvPr>
          <p:cNvSpPr>
            <a:spLocks noChangeAspect="1"/>
          </p:cNvSpPr>
          <p:nvPr/>
        </p:nvSpPr>
        <p:spPr>
          <a:xfrm>
            <a:off x="8450196" y="2181134"/>
            <a:ext cx="292492" cy="292492"/>
          </a:xfrm>
          <a:custGeom>
            <a:avLst/>
            <a:gdLst>
              <a:gd name="connsiteX0" fmla="*/ 185655 w 371310"/>
              <a:gd name="connsiteY0" fmla="*/ 0 h 371310"/>
              <a:gd name="connsiteX1" fmla="*/ 371310 w 371310"/>
              <a:gd name="connsiteY1" fmla="*/ 185655 h 371310"/>
              <a:gd name="connsiteX2" fmla="*/ 185655 w 371310"/>
              <a:gd name="connsiteY2" fmla="*/ 371310 h 371310"/>
              <a:gd name="connsiteX3" fmla="*/ 0 w 371310"/>
              <a:gd name="connsiteY3" fmla="*/ 185655 h 371310"/>
              <a:gd name="connsiteX4" fmla="*/ 185655 w 371310"/>
              <a:gd name="connsiteY4" fmla="*/ 0 h 371310"/>
              <a:gd name="connsiteX5" fmla="*/ 245430 w 371310"/>
              <a:gd name="connsiteY5" fmla="*/ 129395 h 371310"/>
              <a:gd name="connsiteX6" fmla="*/ 162448 w 371310"/>
              <a:gd name="connsiteY6" fmla="*/ 212376 h 371310"/>
              <a:gd name="connsiteX7" fmla="*/ 125880 w 371310"/>
              <a:gd name="connsiteY7" fmla="*/ 175810 h 371310"/>
              <a:gd name="connsiteX8" fmla="*/ 106189 w 371310"/>
              <a:gd name="connsiteY8" fmla="*/ 175810 h 371310"/>
              <a:gd name="connsiteX9" fmla="*/ 106189 w 371310"/>
              <a:gd name="connsiteY9" fmla="*/ 195500 h 371310"/>
              <a:gd name="connsiteX10" fmla="*/ 152603 w 371310"/>
              <a:gd name="connsiteY10" fmla="*/ 241914 h 371310"/>
              <a:gd name="connsiteX11" fmla="*/ 172293 w 371310"/>
              <a:gd name="connsiteY11" fmla="*/ 241914 h 371310"/>
              <a:gd name="connsiteX12" fmla="*/ 265121 w 371310"/>
              <a:gd name="connsiteY12" fmla="*/ 149087 h 371310"/>
              <a:gd name="connsiteX13" fmla="*/ 265121 w 371310"/>
              <a:gd name="connsiteY13" fmla="*/ 129395 h 371310"/>
              <a:gd name="connsiteX14" fmla="*/ 245430 w 371310"/>
              <a:gd name="connsiteY14" fmla="*/ 129395 h 37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1310" h="371310">
                <a:moveTo>
                  <a:pt x="185655" y="0"/>
                </a:moveTo>
                <a:cubicBezTo>
                  <a:pt x="288189" y="0"/>
                  <a:pt x="371310" y="83121"/>
                  <a:pt x="371310" y="185655"/>
                </a:cubicBezTo>
                <a:cubicBezTo>
                  <a:pt x="371310" y="288189"/>
                  <a:pt x="288189" y="371310"/>
                  <a:pt x="185655" y="371310"/>
                </a:cubicBezTo>
                <a:cubicBezTo>
                  <a:pt x="83121" y="371310"/>
                  <a:pt x="0" y="288189"/>
                  <a:pt x="0" y="185655"/>
                </a:cubicBezTo>
                <a:cubicBezTo>
                  <a:pt x="0" y="83121"/>
                  <a:pt x="83121" y="0"/>
                  <a:pt x="185655" y="0"/>
                </a:cubicBezTo>
                <a:close/>
                <a:moveTo>
                  <a:pt x="245430" y="129395"/>
                </a:moveTo>
                <a:lnTo>
                  <a:pt x="162448" y="212376"/>
                </a:lnTo>
                <a:lnTo>
                  <a:pt x="125880" y="175810"/>
                </a:lnTo>
                <a:cubicBezTo>
                  <a:pt x="120443" y="170372"/>
                  <a:pt x="111626" y="170372"/>
                  <a:pt x="106189" y="175810"/>
                </a:cubicBezTo>
                <a:cubicBezTo>
                  <a:pt x="100751" y="181248"/>
                  <a:pt x="100751" y="190062"/>
                  <a:pt x="106189" y="195500"/>
                </a:cubicBezTo>
                <a:lnTo>
                  <a:pt x="152603" y="241914"/>
                </a:lnTo>
                <a:cubicBezTo>
                  <a:pt x="158041" y="247352"/>
                  <a:pt x="166856" y="247352"/>
                  <a:pt x="172293" y="241914"/>
                </a:cubicBezTo>
                <a:lnTo>
                  <a:pt x="265121" y="149087"/>
                </a:lnTo>
                <a:cubicBezTo>
                  <a:pt x="270559" y="143649"/>
                  <a:pt x="270559" y="134833"/>
                  <a:pt x="265121" y="129395"/>
                </a:cubicBezTo>
                <a:cubicBezTo>
                  <a:pt x="259683" y="123958"/>
                  <a:pt x="250868" y="123958"/>
                  <a:pt x="245430" y="129395"/>
                </a:cubicBezTo>
                <a:close/>
              </a:path>
            </a:pathLst>
          </a:custGeom>
          <a:solidFill>
            <a:srgbClr val="156082"/>
          </a:solidFill>
          <a:ln w="26988" cap="flat">
            <a:noFill/>
            <a:prstDash val="solid"/>
            <a:miter/>
          </a:ln>
          <a:effectLst>
            <a:outerShdw blurRad="50800" dist="381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30" name="Graphic 9">
            <a:extLst>
              <a:ext uri="{FF2B5EF4-FFF2-40B4-BE49-F238E27FC236}">
                <a16:creationId xmlns:a16="http://schemas.microsoft.com/office/drawing/2014/main" id="{B1E4A724-C896-E337-EF9F-7A2160E08836}"/>
              </a:ext>
              <a:ext uri="{C183D7F6-B498-43B3-948B-1728B52AA6E4}">
                <adec:decorative xmlns:adec="http://schemas.microsoft.com/office/drawing/2017/decorative" val="1"/>
              </a:ext>
            </a:extLst>
          </p:cNvPr>
          <p:cNvSpPr>
            <a:spLocks noChangeAspect="1"/>
          </p:cNvSpPr>
          <p:nvPr/>
        </p:nvSpPr>
        <p:spPr>
          <a:xfrm>
            <a:off x="8450196" y="2701070"/>
            <a:ext cx="292492" cy="292492"/>
          </a:xfrm>
          <a:custGeom>
            <a:avLst/>
            <a:gdLst>
              <a:gd name="connsiteX0" fmla="*/ 185655 w 371310"/>
              <a:gd name="connsiteY0" fmla="*/ 0 h 371310"/>
              <a:gd name="connsiteX1" fmla="*/ 371310 w 371310"/>
              <a:gd name="connsiteY1" fmla="*/ 185655 h 371310"/>
              <a:gd name="connsiteX2" fmla="*/ 185655 w 371310"/>
              <a:gd name="connsiteY2" fmla="*/ 371310 h 371310"/>
              <a:gd name="connsiteX3" fmla="*/ 0 w 371310"/>
              <a:gd name="connsiteY3" fmla="*/ 185655 h 371310"/>
              <a:gd name="connsiteX4" fmla="*/ 185655 w 371310"/>
              <a:gd name="connsiteY4" fmla="*/ 0 h 371310"/>
              <a:gd name="connsiteX5" fmla="*/ 245430 w 371310"/>
              <a:gd name="connsiteY5" fmla="*/ 129395 h 371310"/>
              <a:gd name="connsiteX6" fmla="*/ 162448 w 371310"/>
              <a:gd name="connsiteY6" fmla="*/ 212376 h 371310"/>
              <a:gd name="connsiteX7" fmla="*/ 125880 w 371310"/>
              <a:gd name="connsiteY7" fmla="*/ 175810 h 371310"/>
              <a:gd name="connsiteX8" fmla="*/ 106189 w 371310"/>
              <a:gd name="connsiteY8" fmla="*/ 175810 h 371310"/>
              <a:gd name="connsiteX9" fmla="*/ 106189 w 371310"/>
              <a:gd name="connsiteY9" fmla="*/ 195500 h 371310"/>
              <a:gd name="connsiteX10" fmla="*/ 152603 w 371310"/>
              <a:gd name="connsiteY10" fmla="*/ 241914 h 371310"/>
              <a:gd name="connsiteX11" fmla="*/ 172293 w 371310"/>
              <a:gd name="connsiteY11" fmla="*/ 241914 h 371310"/>
              <a:gd name="connsiteX12" fmla="*/ 265121 w 371310"/>
              <a:gd name="connsiteY12" fmla="*/ 149087 h 371310"/>
              <a:gd name="connsiteX13" fmla="*/ 265121 w 371310"/>
              <a:gd name="connsiteY13" fmla="*/ 129395 h 371310"/>
              <a:gd name="connsiteX14" fmla="*/ 245430 w 371310"/>
              <a:gd name="connsiteY14" fmla="*/ 129395 h 37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1310" h="371310">
                <a:moveTo>
                  <a:pt x="185655" y="0"/>
                </a:moveTo>
                <a:cubicBezTo>
                  <a:pt x="288189" y="0"/>
                  <a:pt x="371310" y="83121"/>
                  <a:pt x="371310" y="185655"/>
                </a:cubicBezTo>
                <a:cubicBezTo>
                  <a:pt x="371310" y="288189"/>
                  <a:pt x="288189" y="371310"/>
                  <a:pt x="185655" y="371310"/>
                </a:cubicBezTo>
                <a:cubicBezTo>
                  <a:pt x="83121" y="371310"/>
                  <a:pt x="0" y="288189"/>
                  <a:pt x="0" y="185655"/>
                </a:cubicBezTo>
                <a:cubicBezTo>
                  <a:pt x="0" y="83121"/>
                  <a:pt x="83121" y="0"/>
                  <a:pt x="185655" y="0"/>
                </a:cubicBezTo>
                <a:close/>
                <a:moveTo>
                  <a:pt x="245430" y="129395"/>
                </a:moveTo>
                <a:lnTo>
                  <a:pt x="162448" y="212376"/>
                </a:lnTo>
                <a:lnTo>
                  <a:pt x="125880" y="175810"/>
                </a:lnTo>
                <a:cubicBezTo>
                  <a:pt x="120443" y="170372"/>
                  <a:pt x="111626" y="170372"/>
                  <a:pt x="106189" y="175810"/>
                </a:cubicBezTo>
                <a:cubicBezTo>
                  <a:pt x="100751" y="181248"/>
                  <a:pt x="100751" y="190062"/>
                  <a:pt x="106189" y="195500"/>
                </a:cubicBezTo>
                <a:lnTo>
                  <a:pt x="152603" y="241914"/>
                </a:lnTo>
                <a:cubicBezTo>
                  <a:pt x="158041" y="247352"/>
                  <a:pt x="166856" y="247352"/>
                  <a:pt x="172293" y="241914"/>
                </a:cubicBezTo>
                <a:lnTo>
                  <a:pt x="265121" y="149087"/>
                </a:lnTo>
                <a:cubicBezTo>
                  <a:pt x="270559" y="143649"/>
                  <a:pt x="270559" y="134833"/>
                  <a:pt x="265121" y="129395"/>
                </a:cubicBezTo>
                <a:cubicBezTo>
                  <a:pt x="259683" y="123958"/>
                  <a:pt x="250868" y="123958"/>
                  <a:pt x="245430" y="129395"/>
                </a:cubicBezTo>
                <a:close/>
              </a:path>
            </a:pathLst>
          </a:custGeom>
          <a:solidFill>
            <a:srgbClr val="156082"/>
          </a:solidFill>
          <a:ln w="26988" cap="flat">
            <a:noFill/>
            <a:prstDash val="solid"/>
            <a:miter/>
          </a:ln>
          <a:effectLst>
            <a:outerShdw blurRad="50800" dist="381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31" name="Graphic 9">
            <a:extLst>
              <a:ext uri="{FF2B5EF4-FFF2-40B4-BE49-F238E27FC236}">
                <a16:creationId xmlns:a16="http://schemas.microsoft.com/office/drawing/2014/main" id="{D54EF822-34C8-911D-F72C-6B7F69D4F2C5}"/>
              </a:ext>
              <a:ext uri="{C183D7F6-B498-43B3-948B-1728B52AA6E4}">
                <adec:decorative xmlns:adec="http://schemas.microsoft.com/office/drawing/2017/decorative" val="1"/>
              </a:ext>
            </a:extLst>
          </p:cNvPr>
          <p:cNvSpPr>
            <a:spLocks noChangeAspect="1"/>
          </p:cNvSpPr>
          <p:nvPr/>
        </p:nvSpPr>
        <p:spPr>
          <a:xfrm>
            <a:off x="8450196" y="3805991"/>
            <a:ext cx="292492" cy="292492"/>
          </a:xfrm>
          <a:custGeom>
            <a:avLst/>
            <a:gdLst>
              <a:gd name="connsiteX0" fmla="*/ 185655 w 371310"/>
              <a:gd name="connsiteY0" fmla="*/ 0 h 371310"/>
              <a:gd name="connsiteX1" fmla="*/ 371310 w 371310"/>
              <a:gd name="connsiteY1" fmla="*/ 185655 h 371310"/>
              <a:gd name="connsiteX2" fmla="*/ 185655 w 371310"/>
              <a:gd name="connsiteY2" fmla="*/ 371310 h 371310"/>
              <a:gd name="connsiteX3" fmla="*/ 0 w 371310"/>
              <a:gd name="connsiteY3" fmla="*/ 185655 h 371310"/>
              <a:gd name="connsiteX4" fmla="*/ 185655 w 371310"/>
              <a:gd name="connsiteY4" fmla="*/ 0 h 371310"/>
              <a:gd name="connsiteX5" fmla="*/ 245430 w 371310"/>
              <a:gd name="connsiteY5" fmla="*/ 129395 h 371310"/>
              <a:gd name="connsiteX6" fmla="*/ 162448 w 371310"/>
              <a:gd name="connsiteY6" fmla="*/ 212376 h 371310"/>
              <a:gd name="connsiteX7" fmla="*/ 125880 w 371310"/>
              <a:gd name="connsiteY7" fmla="*/ 175810 h 371310"/>
              <a:gd name="connsiteX8" fmla="*/ 106189 w 371310"/>
              <a:gd name="connsiteY8" fmla="*/ 175810 h 371310"/>
              <a:gd name="connsiteX9" fmla="*/ 106189 w 371310"/>
              <a:gd name="connsiteY9" fmla="*/ 195500 h 371310"/>
              <a:gd name="connsiteX10" fmla="*/ 152603 w 371310"/>
              <a:gd name="connsiteY10" fmla="*/ 241914 h 371310"/>
              <a:gd name="connsiteX11" fmla="*/ 172293 w 371310"/>
              <a:gd name="connsiteY11" fmla="*/ 241914 h 371310"/>
              <a:gd name="connsiteX12" fmla="*/ 265121 w 371310"/>
              <a:gd name="connsiteY12" fmla="*/ 149087 h 371310"/>
              <a:gd name="connsiteX13" fmla="*/ 265121 w 371310"/>
              <a:gd name="connsiteY13" fmla="*/ 129395 h 371310"/>
              <a:gd name="connsiteX14" fmla="*/ 245430 w 371310"/>
              <a:gd name="connsiteY14" fmla="*/ 129395 h 37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1310" h="371310">
                <a:moveTo>
                  <a:pt x="185655" y="0"/>
                </a:moveTo>
                <a:cubicBezTo>
                  <a:pt x="288189" y="0"/>
                  <a:pt x="371310" y="83121"/>
                  <a:pt x="371310" y="185655"/>
                </a:cubicBezTo>
                <a:cubicBezTo>
                  <a:pt x="371310" y="288189"/>
                  <a:pt x="288189" y="371310"/>
                  <a:pt x="185655" y="371310"/>
                </a:cubicBezTo>
                <a:cubicBezTo>
                  <a:pt x="83121" y="371310"/>
                  <a:pt x="0" y="288189"/>
                  <a:pt x="0" y="185655"/>
                </a:cubicBezTo>
                <a:cubicBezTo>
                  <a:pt x="0" y="83121"/>
                  <a:pt x="83121" y="0"/>
                  <a:pt x="185655" y="0"/>
                </a:cubicBezTo>
                <a:close/>
                <a:moveTo>
                  <a:pt x="245430" y="129395"/>
                </a:moveTo>
                <a:lnTo>
                  <a:pt x="162448" y="212376"/>
                </a:lnTo>
                <a:lnTo>
                  <a:pt x="125880" y="175810"/>
                </a:lnTo>
                <a:cubicBezTo>
                  <a:pt x="120443" y="170372"/>
                  <a:pt x="111626" y="170372"/>
                  <a:pt x="106189" y="175810"/>
                </a:cubicBezTo>
                <a:cubicBezTo>
                  <a:pt x="100751" y="181248"/>
                  <a:pt x="100751" y="190062"/>
                  <a:pt x="106189" y="195500"/>
                </a:cubicBezTo>
                <a:lnTo>
                  <a:pt x="152603" y="241914"/>
                </a:lnTo>
                <a:cubicBezTo>
                  <a:pt x="158041" y="247352"/>
                  <a:pt x="166856" y="247352"/>
                  <a:pt x="172293" y="241914"/>
                </a:cubicBezTo>
                <a:lnTo>
                  <a:pt x="265121" y="149087"/>
                </a:lnTo>
                <a:cubicBezTo>
                  <a:pt x="270559" y="143649"/>
                  <a:pt x="270559" y="134833"/>
                  <a:pt x="265121" y="129395"/>
                </a:cubicBezTo>
                <a:cubicBezTo>
                  <a:pt x="259683" y="123958"/>
                  <a:pt x="250868" y="123958"/>
                  <a:pt x="245430" y="129395"/>
                </a:cubicBezTo>
                <a:close/>
              </a:path>
            </a:pathLst>
          </a:custGeom>
          <a:solidFill>
            <a:srgbClr val="156082"/>
          </a:solidFill>
          <a:ln w="26988" cap="flat">
            <a:noFill/>
            <a:prstDash val="solid"/>
            <a:miter/>
          </a:ln>
          <a:effectLst>
            <a:outerShdw blurRad="50800" dist="381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32" name="Graphic 9">
            <a:extLst>
              <a:ext uri="{FF2B5EF4-FFF2-40B4-BE49-F238E27FC236}">
                <a16:creationId xmlns:a16="http://schemas.microsoft.com/office/drawing/2014/main" id="{88175F6F-2322-8DCE-B20D-7E69B4674F58}"/>
              </a:ext>
              <a:ext uri="{C183D7F6-B498-43B3-948B-1728B52AA6E4}">
                <adec:decorative xmlns:adec="http://schemas.microsoft.com/office/drawing/2017/decorative" val="1"/>
              </a:ext>
            </a:extLst>
          </p:cNvPr>
          <p:cNvSpPr>
            <a:spLocks noChangeAspect="1"/>
          </p:cNvSpPr>
          <p:nvPr/>
        </p:nvSpPr>
        <p:spPr>
          <a:xfrm>
            <a:off x="8450196" y="4920150"/>
            <a:ext cx="292492" cy="292492"/>
          </a:xfrm>
          <a:custGeom>
            <a:avLst/>
            <a:gdLst>
              <a:gd name="connsiteX0" fmla="*/ 185655 w 371310"/>
              <a:gd name="connsiteY0" fmla="*/ 0 h 371310"/>
              <a:gd name="connsiteX1" fmla="*/ 371310 w 371310"/>
              <a:gd name="connsiteY1" fmla="*/ 185655 h 371310"/>
              <a:gd name="connsiteX2" fmla="*/ 185655 w 371310"/>
              <a:gd name="connsiteY2" fmla="*/ 371310 h 371310"/>
              <a:gd name="connsiteX3" fmla="*/ 0 w 371310"/>
              <a:gd name="connsiteY3" fmla="*/ 185655 h 371310"/>
              <a:gd name="connsiteX4" fmla="*/ 185655 w 371310"/>
              <a:gd name="connsiteY4" fmla="*/ 0 h 371310"/>
              <a:gd name="connsiteX5" fmla="*/ 245430 w 371310"/>
              <a:gd name="connsiteY5" fmla="*/ 129395 h 371310"/>
              <a:gd name="connsiteX6" fmla="*/ 162448 w 371310"/>
              <a:gd name="connsiteY6" fmla="*/ 212376 h 371310"/>
              <a:gd name="connsiteX7" fmla="*/ 125880 w 371310"/>
              <a:gd name="connsiteY7" fmla="*/ 175810 h 371310"/>
              <a:gd name="connsiteX8" fmla="*/ 106189 w 371310"/>
              <a:gd name="connsiteY8" fmla="*/ 175810 h 371310"/>
              <a:gd name="connsiteX9" fmla="*/ 106189 w 371310"/>
              <a:gd name="connsiteY9" fmla="*/ 195500 h 371310"/>
              <a:gd name="connsiteX10" fmla="*/ 152603 w 371310"/>
              <a:gd name="connsiteY10" fmla="*/ 241914 h 371310"/>
              <a:gd name="connsiteX11" fmla="*/ 172293 w 371310"/>
              <a:gd name="connsiteY11" fmla="*/ 241914 h 371310"/>
              <a:gd name="connsiteX12" fmla="*/ 265121 w 371310"/>
              <a:gd name="connsiteY12" fmla="*/ 149087 h 371310"/>
              <a:gd name="connsiteX13" fmla="*/ 265121 w 371310"/>
              <a:gd name="connsiteY13" fmla="*/ 129395 h 371310"/>
              <a:gd name="connsiteX14" fmla="*/ 245430 w 371310"/>
              <a:gd name="connsiteY14" fmla="*/ 129395 h 37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1310" h="371310">
                <a:moveTo>
                  <a:pt x="185655" y="0"/>
                </a:moveTo>
                <a:cubicBezTo>
                  <a:pt x="288189" y="0"/>
                  <a:pt x="371310" y="83121"/>
                  <a:pt x="371310" y="185655"/>
                </a:cubicBezTo>
                <a:cubicBezTo>
                  <a:pt x="371310" y="288189"/>
                  <a:pt x="288189" y="371310"/>
                  <a:pt x="185655" y="371310"/>
                </a:cubicBezTo>
                <a:cubicBezTo>
                  <a:pt x="83121" y="371310"/>
                  <a:pt x="0" y="288189"/>
                  <a:pt x="0" y="185655"/>
                </a:cubicBezTo>
                <a:cubicBezTo>
                  <a:pt x="0" y="83121"/>
                  <a:pt x="83121" y="0"/>
                  <a:pt x="185655" y="0"/>
                </a:cubicBezTo>
                <a:close/>
                <a:moveTo>
                  <a:pt x="245430" y="129395"/>
                </a:moveTo>
                <a:lnTo>
                  <a:pt x="162448" y="212376"/>
                </a:lnTo>
                <a:lnTo>
                  <a:pt x="125880" y="175810"/>
                </a:lnTo>
                <a:cubicBezTo>
                  <a:pt x="120443" y="170372"/>
                  <a:pt x="111626" y="170372"/>
                  <a:pt x="106189" y="175810"/>
                </a:cubicBezTo>
                <a:cubicBezTo>
                  <a:pt x="100751" y="181248"/>
                  <a:pt x="100751" y="190062"/>
                  <a:pt x="106189" y="195500"/>
                </a:cubicBezTo>
                <a:lnTo>
                  <a:pt x="152603" y="241914"/>
                </a:lnTo>
                <a:cubicBezTo>
                  <a:pt x="158041" y="247352"/>
                  <a:pt x="166856" y="247352"/>
                  <a:pt x="172293" y="241914"/>
                </a:cubicBezTo>
                <a:lnTo>
                  <a:pt x="265121" y="149087"/>
                </a:lnTo>
                <a:cubicBezTo>
                  <a:pt x="270559" y="143649"/>
                  <a:pt x="270559" y="134833"/>
                  <a:pt x="265121" y="129395"/>
                </a:cubicBezTo>
                <a:cubicBezTo>
                  <a:pt x="259683" y="123958"/>
                  <a:pt x="250868" y="123958"/>
                  <a:pt x="245430" y="129395"/>
                </a:cubicBezTo>
                <a:close/>
              </a:path>
            </a:pathLst>
          </a:custGeom>
          <a:solidFill>
            <a:srgbClr val="156082"/>
          </a:solidFill>
          <a:ln w="26988" cap="flat">
            <a:noFill/>
            <a:prstDash val="solid"/>
            <a:miter/>
          </a:ln>
          <a:effectLst>
            <a:outerShdw blurRad="50800" dist="381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pic>
        <p:nvPicPr>
          <p:cNvPr id="28" name="Picture 27" descr="A colorful hexagon with stars&#10;&#10;Description automatically generated">
            <a:extLst>
              <a:ext uri="{FF2B5EF4-FFF2-40B4-BE49-F238E27FC236}">
                <a16:creationId xmlns:a16="http://schemas.microsoft.com/office/drawing/2014/main" id="{B66AF0A3-7C15-3B27-39C9-8D4C9CA5CF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3566" y="2431037"/>
            <a:ext cx="671109" cy="671109"/>
          </a:xfrm>
          <a:prstGeom prst="rect">
            <a:avLst/>
          </a:prstGeom>
        </p:spPr>
      </p:pic>
      <p:pic>
        <p:nvPicPr>
          <p:cNvPr id="33" name="Picture 32" descr="A colorful hexagon with stars&#10;&#10;Description automatically generated">
            <a:extLst>
              <a:ext uri="{FF2B5EF4-FFF2-40B4-BE49-F238E27FC236}">
                <a16:creationId xmlns:a16="http://schemas.microsoft.com/office/drawing/2014/main" id="{F00419AB-1CAA-7F80-D83C-37B55ED3F5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7343" y="2426374"/>
            <a:ext cx="671109" cy="671109"/>
          </a:xfrm>
          <a:prstGeom prst="rect">
            <a:avLst/>
          </a:prstGeom>
        </p:spPr>
      </p:pic>
      <p:pic>
        <p:nvPicPr>
          <p:cNvPr id="34" name="Picture 33" descr="A colorful hexagon with stars&#10;&#10;Description automatically generated">
            <a:extLst>
              <a:ext uri="{FF2B5EF4-FFF2-40B4-BE49-F238E27FC236}">
                <a16:creationId xmlns:a16="http://schemas.microsoft.com/office/drawing/2014/main" id="{CCE78301-1379-0349-1B4A-1EBC9DE105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9115" y="2409506"/>
            <a:ext cx="671109" cy="671109"/>
          </a:xfrm>
          <a:prstGeom prst="rect">
            <a:avLst/>
          </a:prstGeom>
        </p:spPr>
      </p:pic>
      <p:pic>
        <p:nvPicPr>
          <p:cNvPr id="35" name="Picture 34" descr="A colorful hexagon with stars&#10;&#10;Description automatically generated">
            <a:extLst>
              <a:ext uri="{FF2B5EF4-FFF2-40B4-BE49-F238E27FC236}">
                <a16:creationId xmlns:a16="http://schemas.microsoft.com/office/drawing/2014/main" id="{35577D85-66EE-7604-745B-0C2DE45677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09755" y="4693112"/>
            <a:ext cx="671109" cy="671109"/>
          </a:xfrm>
          <a:prstGeom prst="rect">
            <a:avLst/>
          </a:prstGeom>
        </p:spPr>
      </p:pic>
    </p:spTree>
    <p:extLst>
      <p:ext uri="{BB962C8B-B14F-4D97-AF65-F5344CB8AC3E}">
        <p14:creationId xmlns:p14="http://schemas.microsoft.com/office/powerpoint/2010/main" val="3986819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accel="50000" decel="50000" fill="hold" grpId="0" nodeType="withEffect">
                                  <p:stCondLst>
                                    <p:cond delay="20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par>
                                <p:cTn id="10" presetID="6" presetClass="emph" presetSubtype="0" decel="100000" autoRev="1" fill="hold" grpId="1" nodeType="withEffect">
                                  <p:stCondLst>
                                    <p:cond delay="200"/>
                                  </p:stCondLst>
                                  <p:childTnLst>
                                    <p:animScale>
                                      <p:cBhvr>
                                        <p:cTn id="11" dur="300" fill="hold"/>
                                        <p:tgtEl>
                                          <p:spTgt spid="29"/>
                                        </p:tgtEl>
                                      </p:cBhvr>
                                      <p:by x="120000" y="120000"/>
                                    </p:animScale>
                                  </p:childTnLst>
                                </p:cTn>
                              </p:par>
                              <p:par>
                                <p:cTn id="12" presetID="53" presetClass="entr" presetSubtype="16" accel="50000" decel="50000" fill="hold" grpId="0" nodeType="withEffect">
                                  <p:stCondLst>
                                    <p:cond delay="200"/>
                                  </p:stCondLst>
                                  <p:childTnLst>
                                    <p:set>
                                      <p:cBhvr>
                                        <p:cTn id="13" dur="1" fill="hold">
                                          <p:stCondLst>
                                            <p:cond delay="0"/>
                                          </p:stCondLst>
                                        </p:cTn>
                                        <p:tgtEl>
                                          <p:spTgt spid="30"/>
                                        </p:tgtEl>
                                        <p:attrNameLst>
                                          <p:attrName>style.visibility</p:attrName>
                                        </p:attrNameLst>
                                      </p:cBhvr>
                                      <p:to>
                                        <p:strVal val="visible"/>
                                      </p:to>
                                    </p:set>
                                    <p:anim calcmode="lin" valueType="num">
                                      <p:cBhvr>
                                        <p:cTn id="14" dur="500" fill="hold"/>
                                        <p:tgtEl>
                                          <p:spTgt spid="30"/>
                                        </p:tgtEl>
                                        <p:attrNameLst>
                                          <p:attrName>ppt_w</p:attrName>
                                        </p:attrNameLst>
                                      </p:cBhvr>
                                      <p:tavLst>
                                        <p:tav tm="0">
                                          <p:val>
                                            <p:fltVal val="0"/>
                                          </p:val>
                                        </p:tav>
                                        <p:tav tm="100000">
                                          <p:val>
                                            <p:strVal val="#ppt_w"/>
                                          </p:val>
                                        </p:tav>
                                      </p:tavLst>
                                    </p:anim>
                                    <p:anim calcmode="lin" valueType="num">
                                      <p:cBhvr>
                                        <p:cTn id="15" dur="500" fill="hold"/>
                                        <p:tgtEl>
                                          <p:spTgt spid="30"/>
                                        </p:tgtEl>
                                        <p:attrNameLst>
                                          <p:attrName>ppt_h</p:attrName>
                                        </p:attrNameLst>
                                      </p:cBhvr>
                                      <p:tavLst>
                                        <p:tav tm="0">
                                          <p:val>
                                            <p:fltVal val="0"/>
                                          </p:val>
                                        </p:tav>
                                        <p:tav tm="100000">
                                          <p:val>
                                            <p:strVal val="#ppt_h"/>
                                          </p:val>
                                        </p:tav>
                                      </p:tavLst>
                                    </p:anim>
                                    <p:animEffect transition="in" filter="fade">
                                      <p:cBhvr>
                                        <p:cTn id="16" dur="500"/>
                                        <p:tgtEl>
                                          <p:spTgt spid="30"/>
                                        </p:tgtEl>
                                      </p:cBhvr>
                                    </p:animEffect>
                                  </p:childTnLst>
                                </p:cTn>
                              </p:par>
                              <p:par>
                                <p:cTn id="17" presetID="6" presetClass="emph" presetSubtype="0" decel="100000" autoRev="1" fill="hold" grpId="1" nodeType="withEffect">
                                  <p:stCondLst>
                                    <p:cond delay="200"/>
                                  </p:stCondLst>
                                  <p:childTnLst>
                                    <p:animScale>
                                      <p:cBhvr>
                                        <p:cTn id="18" dur="300" fill="hold"/>
                                        <p:tgtEl>
                                          <p:spTgt spid="30"/>
                                        </p:tgtEl>
                                      </p:cBhvr>
                                      <p:by x="120000" y="120000"/>
                                    </p:animScale>
                                  </p:childTnLst>
                                </p:cTn>
                              </p:par>
                              <p:par>
                                <p:cTn id="19" presetID="53" presetClass="entr" presetSubtype="16" accel="50000" decel="50000" fill="hold" grpId="0" nodeType="withEffect">
                                  <p:stCondLst>
                                    <p:cond delay="200"/>
                                  </p:stCondLst>
                                  <p:childTnLst>
                                    <p:set>
                                      <p:cBhvr>
                                        <p:cTn id="20" dur="1" fill="hold">
                                          <p:stCondLst>
                                            <p:cond delay="0"/>
                                          </p:stCondLst>
                                        </p:cTn>
                                        <p:tgtEl>
                                          <p:spTgt spid="31"/>
                                        </p:tgtEl>
                                        <p:attrNameLst>
                                          <p:attrName>style.visibility</p:attrName>
                                        </p:attrNameLst>
                                      </p:cBhvr>
                                      <p:to>
                                        <p:strVal val="visible"/>
                                      </p:to>
                                    </p:set>
                                    <p:anim calcmode="lin" valueType="num">
                                      <p:cBhvr>
                                        <p:cTn id="21" dur="500" fill="hold"/>
                                        <p:tgtEl>
                                          <p:spTgt spid="31"/>
                                        </p:tgtEl>
                                        <p:attrNameLst>
                                          <p:attrName>ppt_w</p:attrName>
                                        </p:attrNameLst>
                                      </p:cBhvr>
                                      <p:tavLst>
                                        <p:tav tm="0">
                                          <p:val>
                                            <p:fltVal val="0"/>
                                          </p:val>
                                        </p:tav>
                                        <p:tav tm="100000">
                                          <p:val>
                                            <p:strVal val="#ppt_w"/>
                                          </p:val>
                                        </p:tav>
                                      </p:tavLst>
                                    </p:anim>
                                    <p:anim calcmode="lin" valueType="num">
                                      <p:cBhvr>
                                        <p:cTn id="22" dur="500" fill="hold"/>
                                        <p:tgtEl>
                                          <p:spTgt spid="31"/>
                                        </p:tgtEl>
                                        <p:attrNameLst>
                                          <p:attrName>ppt_h</p:attrName>
                                        </p:attrNameLst>
                                      </p:cBhvr>
                                      <p:tavLst>
                                        <p:tav tm="0">
                                          <p:val>
                                            <p:fltVal val="0"/>
                                          </p:val>
                                        </p:tav>
                                        <p:tav tm="100000">
                                          <p:val>
                                            <p:strVal val="#ppt_h"/>
                                          </p:val>
                                        </p:tav>
                                      </p:tavLst>
                                    </p:anim>
                                    <p:animEffect transition="in" filter="fade">
                                      <p:cBhvr>
                                        <p:cTn id="23" dur="500"/>
                                        <p:tgtEl>
                                          <p:spTgt spid="31"/>
                                        </p:tgtEl>
                                      </p:cBhvr>
                                    </p:animEffect>
                                  </p:childTnLst>
                                </p:cTn>
                              </p:par>
                              <p:par>
                                <p:cTn id="24" presetID="6" presetClass="emph" presetSubtype="0" decel="100000" autoRev="1" fill="hold" grpId="1" nodeType="withEffect">
                                  <p:stCondLst>
                                    <p:cond delay="200"/>
                                  </p:stCondLst>
                                  <p:childTnLst>
                                    <p:animScale>
                                      <p:cBhvr>
                                        <p:cTn id="25" dur="300" fill="hold"/>
                                        <p:tgtEl>
                                          <p:spTgt spid="31"/>
                                        </p:tgtEl>
                                      </p:cBhvr>
                                      <p:by x="120000" y="120000"/>
                                    </p:animScale>
                                  </p:childTnLst>
                                </p:cTn>
                              </p:par>
                              <p:par>
                                <p:cTn id="26" presetID="53" presetClass="entr" presetSubtype="16" accel="50000" decel="50000" fill="hold" grpId="0" nodeType="withEffect">
                                  <p:stCondLst>
                                    <p:cond delay="200"/>
                                  </p:stCondLst>
                                  <p:childTnLst>
                                    <p:set>
                                      <p:cBhvr>
                                        <p:cTn id="27" dur="1" fill="hold">
                                          <p:stCondLst>
                                            <p:cond delay="0"/>
                                          </p:stCondLst>
                                        </p:cTn>
                                        <p:tgtEl>
                                          <p:spTgt spid="32"/>
                                        </p:tgtEl>
                                        <p:attrNameLst>
                                          <p:attrName>style.visibility</p:attrName>
                                        </p:attrNameLst>
                                      </p:cBhvr>
                                      <p:to>
                                        <p:strVal val="visible"/>
                                      </p:to>
                                    </p:set>
                                    <p:anim calcmode="lin" valueType="num">
                                      <p:cBhvr>
                                        <p:cTn id="28" dur="500" fill="hold"/>
                                        <p:tgtEl>
                                          <p:spTgt spid="32"/>
                                        </p:tgtEl>
                                        <p:attrNameLst>
                                          <p:attrName>ppt_w</p:attrName>
                                        </p:attrNameLst>
                                      </p:cBhvr>
                                      <p:tavLst>
                                        <p:tav tm="0">
                                          <p:val>
                                            <p:fltVal val="0"/>
                                          </p:val>
                                        </p:tav>
                                        <p:tav tm="100000">
                                          <p:val>
                                            <p:strVal val="#ppt_w"/>
                                          </p:val>
                                        </p:tav>
                                      </p:tavLst>
                                    </p:anim>
                                    <p:anim calcmode="lin" valueType="num">
                                      <p:cBhvr>
                                        <p:cTn id="29" dur="500" fill="hold"/>
                                        <p:tgtEl>
                                          <p:spTgt spid="32"/>
                                        </p:tgtEl>
                                        <p:attrNameLst>
                                          <p:attrName>ppt_h</p:attrName>
                                        </p:attrNameLst>
                                      </p:cBhvr>
                                      <p:tavLst>
                                        <p:tav tm="0">
                                          <p:val>
                                            <p:fltVal val="0"/>
                                          </p:val>
                                        </p:tav>
                                        <p:tav tm="100000">
                                          <p:val>
                                            <p:strVal val="#ppt_h"/>
                                          </p:val>
                                        </p:tav>
                                      </p:tavLst>
                                    </p:anim>
                                    <p:animEffect transition="in" filter="fade">
                                      <p:cBhvr>
                                        <p:cTn id="30" dur="500"/>
                                        <p:tgtEl>
                                          <p:spTgt spid="32"/>
                                        </p:tgtEl>
                                      </p:cBhvr>
                                    </p:animEffect>
                                  </p:childTnLst>
                                </p:cTn>
                              </p:par>
                              <p:par>
                                <p:cTn id="31" presetID="6" presetClass="emph" presetSubtype="0" decel="100000" autoRev="1" fill="hold" grpId="1" nodeType="withEffect">
                                  <p:stCondLst>
                                    <p:cond delay="200"/>
                                  </p:stCondLst>
                                  <p:childTnLst>
                                    <p:animScale>
                                      <p:cBhvr>
                                        <p:cTn id="32" dur="300" fill="hold"/>
                                        <p:tgtEl>
                                          <p:spTgt spid="32"/>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30" grpId="0" animBg="1"/>
      <p:bldP spid="30" grpId="1" animBg="1"/>
      <p:bldP spid="31" grpId="0" animBg="1"/>
      <p:bldP spid="31" grpId="1" animBg="1"/>
      <p:bldP spid="32" grpId="0" animBg="1"/>
      <p:bldP spid="32"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Rounded Corners 39">
            <a:extLst>
              <a:ext uri="{FF2B5EF4-FFF2-40B4-BE49-F238E27FC236}">
                <a16:creationId xmlns:a16="http://schemas.microsoft.com/office/drawing/2014/main" id="{CFE05F34-9ADC-1729-6837-6F8FF268072D}"/>
              </a:ext>
            </a:extLst>
          </p:cNvPr>
          <p:cNvSpPr/>
          <p:nvPr/>
        </p:nvSpPr>
        <p:spPr>
          <a:xfrm>
            <a:off x="3625194" y="2158035"/>
            <a:ext cx="2908417" cy="1601791"/>
          </a:xfrm>
          <a:prstGeom prst="roundRect">
            <a:avLst/>
          </a:prstGeom>
          <a:solidFill>
            <a:schemeClr val="tx2">
              <a:lumMod val="10000"/>
              <a:lumOff val="90000"/>
            </a:schemeClr>
          </a:solidFill>
          <a:ln>
            <a:solidFill>
              <a:schemeClr val="tx2">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MS #3</a:t>
            </a:r>
          </a:p>
        </p:txBody>
      </p:sp>
      <p:sp>
        <p:nvSpPr>
          <p:cNvPr id="34" name="Rectangle: Rounded Corners 33">
            <a:extLst>
              <a:ext uri="{FF2B5EF4-FFF2-40B4-BE49-F238E27FC236}">
                <a16:creationId xmlns:a16="http://schemas.microsoft.com/office/drawing/2014/main" id="{1CFD9209-ABAE-6531-A763-9607A2C67779}"/>
              </a:ext>
            </a:extLst>
          </p:cNvPr>
          <p:cNvSpPr/>
          <p:nvPr/>
        </p:nvSpPr>
        <p:spPr>
          <a:xfrm>
            <a:off x="4933817" y="3846648"/>
            <a:ext cx="1599795" cy="2393270"/>
          </a:xfrm>
          <a:prstGeom prst="roundRect">
            <a:avLst/>
          </a:prstGeom>
          <a:solidFill>
            <a:schemeClr val="tx2">
              <a:lumMod val="10000"/>
              <a:lumOff val="90000"/>
            </a:schemeClr>
          </a:solidFill>
          <a:ln>
            <a:solidFill>
              <a:schemeClr val="tx2">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MS #2</a:t>
            </a:r>
          </a:p>
        </p:txBody>
      </p:sp>
      <p:sp>
        <p:nvSpPr>
          <p:cNvPr id="28" name="Rectangle: Rounded Corners 27">
            <a:extLst>
              <a:ext uri="{FF2B5EF4-FFF2-40B4-BE49-F238E27FC236}">
                <a16:creationId xmlns:a16="http://schemas.microsoft.com/office/drawing/2014/main" id="{7876991F-2178-C5EA-CCF4-B2C27B44EA68}"/>
              </a:ext>
            </a:extLst>
          </p:cNvPr>
          <p:cNvSpPr/>
          <p:nvPr/>
        </p:nvSpPr>
        <p:spPr>
          <a:xfrm>
            <a:off x="2113319" y="3850926"/>
            <a:ext cx="1738221" cy="2393270"/>
          </a:xfrm>
          <a:prstGeom prst="roundRect">
            <a:avLst/>
          </a:prstGeom>
          <a:solidFill>
            <a:schemeClr val="tx2">
              <a:lumMod val="10000"/>
              <a:lumOff val="90000"/>
            </a:schemeClr>
          </a:solidFill>
          <a:ln>
            <a:solidFill>
              <a:schemeClr val="tx2">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MS #1</a:t>
            </a:r>
          </a:p>
        </p:txBody>
      </p:sp>
      <p:sp>
        <p:nvSpPr>
          <p:cNvPr id="2" name="Title 1">
            <a:extLst>
              <a:ext uri="{FF2B5EF4-FFF2-40B4-BE49-F238E27FC236}">
                <a16:creationId xmlns:a16="http://schemas.microsoft.com/office/drawing/2014/main" id="{970463EB-46B3-FA32-1570-D8A586E5EA0B}"/>
              </a:ext>
            </a:extLst>
          </p:cNvPr>
          <p:cNvSpPr>
            <a:spLocks noGrp="1"/>
          </p:cNvSpPr>
          <p:nvPr>
            <p:ph type="title"/>
          </p:nvPr>
        </p:nvSpPr>
        <p:spPr>
          <a:xfrm>
            <a:off x="436880" y="297275"/>
            <a:ext cx="10515600" cy="777875"/>
          </a:xfrm>
        </p:spPr>
        <p:txBody>
          <a:bodyPr>
            <a:normAutofit/>
          </a:bodyPr>
          <a:lstStyle/>
          <a:p>
            <a:r>
              <a:rPr lang="en-US" sz="3600" b="1">
                <a:solidFill>
                  <a:schemeClr val="tx1"/>
                </a:solidFill>
                <a:latin typeface="Segoe UI Semibold" panose="020B0702040204020203" pitchFamily="34" charset="0"/>
                <a:cs typeface="Segoe UI Semibold" panose="020B0702040204020203" pitchFamily="34" charset="0"/>
              </a:rPr>
              <a:t>Collaborative Multi-Agent System</a:t>
            </a:r>
          </a:p>
        </p:txBody>
      </p:sp>
      <p:sp>
        <p:nvSpPr>
          <p:cNvPr id="3" name="TextBox 2">
            <a:extLst>
              <a:ext uri="{FF2B5EF4-FFF2-40B4-BE49-F238E27FC236}">
                <a16:creationId xmlns:a16="http://schemas.microsoft.com/office/drawing/2014/main" id="{46B05505-092C-07E2-789E-B13ABD6110F8}"/>
              </a:ext>
            </a:extLst>
          </p:cNvPr>
          <p:cNvSpPr txBox="1"/>
          <p:nvPr/>
        </p:nvSpPr>
        <p:spPr>
          <a:xfrm flipH="1">
            <a:off x="475285" y="965469"/>
            <a:ext cx="10363682"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23130"/>
                </a:solidFill>
                <a:effectLst/>
                <a:uLnTx/>
                <a:uFillTx/>
                <a:latin typeface="Segoe UI" panose="020B0502040204020203" pitchFamily="34" charset="0"/>
                <a:ea typeface="+mn-ea"/>
                <a:cs typeface="+mn-cs"/>
              </a:rPr>
              <a:t>A complex problem is decomposed into smaller, manageable parts, each addressed by specialized agents</a:t>
            </a:r>
            <a:r>
              <a:rPr lang="en-US">
                <a:solidFill>
                  <a:srgbClr val="323130"/>
                </a:solidFill>
                <a:latin typeface="Segoe UI" panose="020B0502040204020203" pitchFamily="34" charset="0"/>
              </a:rPr>
              <a:t>, </a:t>
            </a:r>
            <a:r>
              <a:rPr kumimoji="0" lang="en-US" sz="1800" b="0" i="0" u="none" strike="noStrike" kern="1200" cap="none" spc="0" normalizeH="0" baseline="0" noProof="0">
                <a:ln>
                  <a:noFill/>
                </a:ln>
                <a:solidFill>
                  <a:srgbClr val="323130"/>
                </a:solidFill>
                <a:effectLst/>
                <a:uLnTx/>
                <a:uFillTx/>
                <a:latin typeface="Segoe UI" panose="020B0502040204020203" pitchFamily="34" charset="0"/>
                <a:ea typeface="+mn-ea"/>
                <a:cs typeface="+mn-cs"/>
              </a:rPr>
              <a:t>effectively</a:t>
            </a:r>
            <a:r>
              <a:rPr lang="en-US">
                <a:solidFill>
                  <a:srgbClr val="323130"/>
                </a:solidFill>
                <a:latin typeface="Segoe UI" panose="020B0502040204020203" pitchFamily="34" charset="0"/>
              </a:rPr>
              <a:t> a micro-service (MS)</a:t>
            </a:r>
            <a:r>
              <a:rPr kumimoji="0" lang="en-US" sz="1800" b="0" i="0" u="none" strike="noStrike" kern="1200" cap="none" spc="0" normalizeH="0" baseline="0" noProof="0">
                <a:ln>
                  <a:noFill/>
                </a:ln>
                <a:solidFill>
                  <a:srgbClr val="323130"/>
                </a:solidFill>
                <a:effectLst/>
                <a:uLnTx/>
                <a:uFillTx/>
                <a:latin typeface="Segoe UI" panose="020B0502040204020203" pitchFamily="34" charset="0"/>
                <a:ea typeface="+mn-ea"/>
                <a:cs typeface="+mn-cs"/>
              </a:rPr>
              <a:t>. These agents work together in a coordinated manner within a workflow to efficiently solve the overall problem.</a:t>
            </a:r>
          </a:p>
        </p:txBody>
      </p:sp>
      <p:grpSp>
        <p:nvGrpSpPr>
          <p:cNvPr id="4" name="Group 3">
            <a:extLst>
              <a:ext uri="{FF2B5EF4-FFF2-40B4-BE49-F238E27FC236}">
                <a16:creationId xmlns:a16="http://schemas.microsoft.com/office/drawing/2014/main" id="{E01A8937-F5C1-83CB-2D48-52F15D0B273C}"/>
              </a:ext>
            </a:extLst>
          </p:cNvPr>
          <p:cNvGrpSpPr/>
          <p:nvPr/>
        </p:nvGrpSpPr>
        <p:grpSpPr>
          <a:xfrm>
            <a:off x="1007199" y="2311524"/>
            <a:ext cx="5354129" cy="3554847"/>
            <a:chOff x="5030587" y="3752844"/>
            <a:chExt cx="4175009" cy="2773573"/>
          </a:xfrm>
        </p:grpSpPr>
        <p:pic>
          <p:nvPicPr>
            <p:cNvPr id="5" name="Graphic 4" descr="Questions outline">
              <a:extLst>
                <a:ext uri="{FF2B5EF4-FFF2-40B4-BE49-F238E27FC236}">
                  <a16:creationId xmlns:a16="http://schemas.microsoft.com/office/drawing/2014/main" id="{9B64B50F-C1CD-50AE-C0F0-C07CA3D9D2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92322" y="4066705"/>
              <a:ext cx="705394" cy="705394"/>
            </a:xfrm>
            <a:prstGeom prst="rect">
              <a:avLst/>
            </a:prstGeom>
          </p:spPr>
        </p:pic>
        <p:cxnSp>
          <p:nvCxnSpPr>
            <p:cNvPr id="6" name="Straight Arrow Connector 5">
              <a:extLst>
                <a:ext uri="{FF2B5EF4-FFF2-40B4-BE49-F238E27FC236}">
                  <a16:creationId xmlns:a16="http://schemas.microsoft.com/office/drawing/2014/main" id="{302485C2-6613-8AA2-8F2F-B04D8BFE3210}"/>
                </a:ext>
              </a:extLst>
            </p:cNvPr>
            <p:cNvCxnSpPr>
              <a:cxnSpLocks/>
            </p:cNvCxnSpPr>
            <p:nvPr/>
          </p:nvCxnSpPr>
          <p:spPr>
            <a:xfrm>
              <a:off x="6913947" y="4569989"/>
              <a:ext cx="27934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098B6FD-9B67-4DA8-850B-BFDDBF051AFC}"/>
                </a:ext>
              </a:extLst>
            </p:cNvPr>
            <p:cNvCxnSpPr>
              <a:cxnSpLocks/>
            </p:cNvCxnSpPr>
            <p:nvPr/>
          </p:nvCxnSpPr>
          <p:spPr>
            <a:xfrm flipV="1">
              <a:off x="6530591" y="5448913"/>
              <a:ext cx="0" cy="3409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3CDEFFB-D1F5-448A-8DEB-4C920370B725}"/>
                </a:ext>
              </a:extLst>
            </p:cNvPr>
            <p:cNvSpPr txBox="1"/>
            <p:nvPr/>
          </p:nvSpPr>
          <p:spPr>
            <a:xfrm>
              <a:off x="5030587" y="4713923"/>
              <a:ext cx="835485" cy="230832"/>
            </a:xfrm>
            <a:prstGeom prst="rect">
              <a:avLst/>
            </a:prstGeom>
            <a:noFill/>
          </p:spPr>
          <p:txBody>
            <a:bodyPr wrap="none" rtlCol="0">
              <a:spAutoFit/>
            </a:bodyPr>
            <a:lstStyle/>
            <a:p>
              <a:r>
                <a:rPr lang="en-US" sz="900"/>
                <a:t>conversation</a:t>
              </a:r>
            </a:p>
          </p:txBody>
        </p:sp>
        <p:pic>
          <p:nvPicPr>
            <p:cNvPr id="9" name="Graphic 8" descr="Folder Search outline">
              <a:extLst>
                <a:ext uri="{FF2B5EF4-FFF2-40B4-BE49-F238E27FC236}">
                  <a16:creationId xmlns:a16="http://schemas.microsoft.com/office/drawing/2014/main" id="{70BB1D2F-456F-7C4B-87EC-2EFA8783821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96469" y="6130952"/>
              <a:ext cx="395465" cy="395465"/>
            </a:xfrm>
            <a:prstGeom prst="rect">
              <a:avLst/>
            </a:prstGeom>
          </p:spPr>
        </p:pic>
        <p:sp>
          <p:nvSpPr>
            <p:cNvPr id="10" name="Rectangle: Rounded Corners 9">
              <a:extLst>
                <a:ext uri="{FF2B5EF4-FFF2-40B4-BE49-F238E27FC236}">
                  <a16:creationId xmlns:a16="http://schemas.microsoft.com/office/drawing/2014/main" id="{AD458847-4F8C-C6D7-A762-66476456AB99}"/>
                </a:ext>
              </a:extLst>
            </p:cNvPr>
            <p:cNvSpPr/>
            <p:nvPr/>
          </p:nvSpPr>
          <p:spPr>
            <a:xfrm>
              <a:off x="6013178" y="5809633"/>
              <a:ext cx="811080" cy="315225"/>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900">
                  <a:solidFill>
                    <a:schemeClr val="tx1"/>
                  </a:solidFill>
                  <a:latin typeface="Segoe UI Semibold"/>
                  <a:ea typeface="Open Sans"/>
                  <a:cs typeface="Open Sans"/>
                </a:rPr>
                <a:t>Search</a:t>
              </a:r>
            </a:p>
          </p:txBody>
        </p:sp>
        <p:cxnSp>
          <p:nvCxnSpPr>
            <p:cNvPr id="11" name="Straight Arrow Connector 10">
              <a:extLst>
                <a:ext uri="{FF2B5EF4-FFF2-40B4-BE49-F238E27FC236}">
                  <a16:creationId xmlns:a16="http://schemas.microsoft.com/office/drawing/2014/main" id="{68FDA723-C6D4-A828-4D3F-921D4A91F5A9}"/>
                </a:ext>
              </a:extLst>
            </p:cNvPr>
            <p:cNvCxnSpPr>
              <a:cxnSpLocks/>
            </p:cNvCxnSpPr>
            <p:nvPr/>
          </p:nvCxnSpPr>
          <p:spPr>
            <a:xfrm>
              <a:off x="6394480" y="5451973"/>
              <a:ext cx="0" cy="3511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AAC35F78-66AB-2B51-F743-557992134C68}"/>
                </a:ext>
              </a:extLst>
            </p:cNvPr>
            <p:cNvSpPr/>
            <p:nvPr/>
          </p:nvSpPr>
          <p:spPr>
            <a:xfrm>
              <a:off x="6003944" y="5081177"/>
              <a:ext cx="842691"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900">
                  <a:solidFill>
                    <a:schemeClr val="tx1"/>
                  </a:solidFill>
                  <a:latin typeface="Segoe UI Semibold"/>
                  <a:ea typeface="Open Sans"/>
                  <a:cs typeface="Open Sans"/>
                </a:rPr>
                <a:t>Retrieval</a:t>
              </a:r>
            </a:p>
            <a:p>
              <a:pPr algn="ctr" defTabSz="932293" fontAlgn="base">
                <a:spcBef>
                  <a:spcPct val="0"/>
                </a:spcBef>
                <a:spcAft>
                  <a:spcPct val="0"/>
                </a:spcAft>
              </a:pPr>
              <a:r>
                <a:rPr lang="en-US" sz="900">
                  <a:solidFill>
                    <a:schemeClr val="tx1"/>
                  </a:solidFill>
                  <a:latin typeface="Segoe UI Semibold"/>
                  <a:ea typeface="Open Sans"/>
                  <a:cs typeface="Open Sans"/>
                </a:rPr>
                <a:t>Agent</a:t>
              </a:r>
            </a:p>
          </p:txBody>
        </p:sp>
        <p:sp>
          <p:nvSpPr>
            <p:cNvPr id="13" name="TextBox 12">
              <a:extLst>
                <a:ext uri="{FF2B5EF4-FFF2-40B4-BE49-F238E27FC236}">
                  <a16:creationId xmlns:a16="http://schemas.microsoft.com/office/drawing/2014/main" id="{1E163590-637A-1EEF-9999-ED4A8D0844B3}"/>
                </a:ext>
              </a:extLst>
            </p:cNvPr>
            <p:cNvSpPr txBox="1"/>
            <p:nvPr/>
          </p:nvSpPr>
          <p:spPr>
            <a:xfrm>
              <a:off x="6470903" y="5520990"/>
              <a:ext cx="407484" cy="230832"/>
            </a:xfrm>
            <a:prstGeom prst="rect">
              <a:avLst/>
            </a:prstGeom>
            <a:noFill/>
          </p:spPr>
          <p:txBody>
            <a:bodyPr wrap="none" rtlCol="0">
              <a:spAutoFit/>
            </a:bodyPr>
            <a:lstStyle/>
            <a:p>
              <a:r>
                <a:rPr lang="en-US" sz="900"/>
                <a:t>data</a:t>
              </a:r>
            </a:p>
          </p:txBody>
        </p:sp>
        <p:sp>
          <p:nvSpPr>
            <p:cNvPr id="14" name="TextBox 13">
              <a:extLst>
                <a:ext uri="{FF2B5EF4-FFF2-40B4-BE49-F238E27FC236}">
                  <a16:creationId xmlns:a16="http://schemas.microsoft.com/office/drawing/2014/main" id="{BD7694FA-7D02-CC6E-A113-4A480E951DE9}"/>
                </a:ext>
              </a:extLst>
            </p:cNvPr>
            <p:cNvSpPr txBox="1"/>
            <p:nvPr/>
          </p:nvSpPr>
          <p:spPr>
            <a:xfrm>
              <a:off x="5976541" y="5512149"/>
              <a:ext cx="465192" cy="230832"/>
            </a:xfrm>
            <a:prstGeom prst="rect">
              <a:avLst/>
            </a:prstGeom>
            <a:noFill/>
          </p:spPr>
          <p:txBody>
            <a:bodyPr wrap="none" rtlCol="0">
              <a:spAutoFit/>
            </a:bodyPr>
            <a:lstStyle/>
            <a:p>
              <a:r>
                <a:rPr lang="en-US" sz="900"/>
                <a:t>query</a:t>
              </a:r>
            </a:p>
          </p:txBody>
        </p:sp>
        <p:sp>
          <p:nvSpPr>
            <p:cNvPr id="15" name="Rectangle: Rounded Corners 14">
              <a:extLst>
                <a:ext uri="{FF2B5EF4-FFF2-40B4-BE49-F238E27FC236}">
                  <a16:creationId xmlns:a16="http://schemas.microsoft.com/office/drawing/2014/main" id="{9C3DBDEC-7BF8-682B-DB45-DA6ED6165C24}"/>
                </a:ext>
              </a:extLst>
            </p:cNvPr>
            <p:cNvSpPr/>
            <p:nvPr/>
          </p:nvSpPr>
          <p:spPr>
            <a:xfrm>
              <a:off x="5937132" y="4383998"/>
              <a:ext cx="976816"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900">
                  <a:solidFill>
                    <a:schemeClr val="tx1"/>
                  </a:solidFill>
                  <a:latin typeface="Segoe UI Semibold"/>
                  <a:ea typeface="Open Sans"/>
                  <a:cs typeface="Open Sans"/>
                </a:rPr>
                <a:t>User Proxy Agent</a:t>
              </a:r>
            </a:p>
          </p:txBody>
        </p:sp>
        <p:sp>
          <p:nvSpPr>
            <p:cNvPr id="16" name="Rectangle: Rounded Corners 15">
              <a:extLst>
                <a:ext uri="{FF2B5EF4-FFF2-40B4-BE49-F238E27FC236}">
                  <a16:creationId xmlns:a16="http://schemas.microsoft.com/office/drawing/2014/main" id="{CCD04B17-AAEF-35C9-69F8-96D35D435230}"/>
                </a:ext>
              </a:extLst>
            </p:cNvPr>
            <p:cNvSpPr/>
            <p:nvPr/>
          </p:nvSpPr>
          <p:spPr>
            <a:xfrm>
              <a:off x="7193286" y="4383998"/>
              <a:ext cx="1174844"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900">
                  <a:solidFill>
                    <a:schemeClr val="tx1"/>
                  </a:solidFill>
                  <a:latin typeface="Segoe UI Semibold"/>
                  <a:ea typeface="Open Sans"/>
                  <a:cs typeface="Open Sans"/>
                </a:rPr>
                <a:t>Coordinator Agent</a:t>
              </a:r>
            </a:p>
          </p:txBody>
        </p:sp>
        <p:cxnSp>
          <p:nvCxnSpPr>
            <p:cNvPr id="17" name="Straight Arrow Connector 16">
              <a:extLst>
                <a:ext uri="{FF2B5EF4-FFF2-40B4-BE49-F238E27FC236}">
                  <a16:creationId xmlns:a16="http://schemas.microsoft.com/office/drawing/2014/main" id="{C8D3F155-A7EF-D10B-E0B1-BA8B26816909}"/>
                </a:ext>
              </a:extLst>
            </p:cNvPr>
            <p:cNvCxnSpPr>
              <a:cxnSpLocks/>
            </p:cNvCxnSpPr>
            <p:nvPr/>
          </p:nvCxnSpPr>
          <p:spPr>
            <a:xfrm>
              <a:off x="5645245" y="4569989"/>
              <a:ext cx="27934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53E4CB14-5A95-D56C-7803-F884231AE830}"/>
                </a:ext>
              </a:extLst>
            </p:cNvPr>
            <p:cNvSpPr/>
            <p:nvPr/>
          </p:nvSpPr>
          <p:spPr>
            <a:xfrm>
              <a:off x="8273799" y="5089001"/>
              <a:ext cx="757640"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900">
                  <a:solidFill>
                    <a:schemeClr val="tx1"/>
                  </a:solidFill>
                  <a:latin typeface="Segoe UI Semibold"/>
                  <a:ea typeface="Open Sans"/>
                  <a:cs typeface="Open Sans"/>
                </a:rPr>
                <a:t>Coding</a:t>
              </a:r>
            </a:p>
            <a:p>
              <a:pPr algn="ctr" defTabSz="932293" fontAlgn="base">
                <a:spcBef>
                  <a:spcPct val="0"/>
                </a:spcBef>
                <a:spcAft>
                  <a:spcPct val="0"/>
                </a:spcAft>
              </a:pPr>
              <a:r>
                <a:rPr lang="en-US" sz="900">
                  <a:solidFill>
                    <a:schemeClr val="tx1"/>
                  </a:solidFill>
                  <a:latin typeface="Segoe UI Semibold"/>
                  <a:ea typeface="Open Sans"/>
                  <a:cs typeface="Open Sans"/>
                </a:rPr>
                <a:t>Agent</a:t>
              </a:r>
            </a:p>
          </p:txBody>
        </p:sp>
        <p:grpSp>
          <p:nvGrpSpPr>
            <p:cNvPr id="23" name="Group 22">
              <a:extLst>
                <a:ext uri="{FF2B5EF4-FFF2-40B4-BE49-F238E27FC236}">
                  <a16:creationId xmlns:a16="http://schemas.microsoft.com/office/drawing/2014/main" id="{986F0A79-2781-0630-EA8D-68512782766B}"/>
                </a:ext>
              </a:extLst>
            </p:cNvPr>
            <p:cNvGrpSpPr/>
            <p:nvPr/>
          </p:nvGrpSpPr>
          <p:grpSpPr>
            <a:xfrm>
              <a:off x="8293012" y="5666881"/>
              <a:ext cx="757639" cy="694386"/>
              <a:chOff x="6030007" y="5666150"/>
              <a:chExt cx="757639" cy="694386"/>
            </a:xfrm>
          </p:grpSpPr>
          <p:pic>
            <p:nvPicPr>
              <p:cNvPr id="47" name="Graphic 46" descr="Box outline">
                <a:extLst>
                  <a:ext uri="{FF2B5EF4-FFF2-40B4-BE49-F238E27FC236}">
                    <a16:creationId xmlns:a16="http://schemas.microsoft.com/office/drawing/2014/main" id="{39680F9D-D91A-46E2-425B-608F2C35D5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10712" y="5666150"/>
                <a:ext cx="548787" cy="548787"/>
              </a:xfrm>
              <a:prstGeom prst="rect">
                <a:avLst/>
              </a:prstGeom>
            </p:spPr>
          </p:pic>
          <p:sp>
            <p:nvSpPr>
              <p:cNvPr id="48" name="TextBox 47">
                <a:extLst>
                  <a:ext uri="{FF2B5EF4-FFF2-40B4-BE49-F238E27FC236}">
                    <a16:creationId xmlns:a16="http://schemas.microsoft.com/office/drawing/2014/main" id="{BD6117F1-3466-D614-E8C9-1044F842CB18}"/>
                  </a:ext>
                </a:extLst>
              </p:cNvPr>
              <p:cNvSpPr txBox="1"/>
              <p:nvPr/>
            </p:nvSpPr>
            <p:spPr>
              <a:xfrm>
                <a:off x="6030007" y="6129704"/>
                <a:ext cx="757639" cy="230832"/>
              </a:xfrm>
              <a:prstGeom prst="rect">
                <a:avLst/>
              </a:prstGeom>
              <a:noFill/>
            </p:spPr>
            <p:txBody>
              <a:bodyPr wrap="square" rtlCol="0">
                <a:spAutoFit/>
              </a:bodyPr>
              <a:lstStyle/>
              <a:p>
                <a:pPr algn="ctr"/>
                <a:r>
                  <a:rPr lang="en-US" sz="900"/>
                  <a:t>docker</a:t>
                </a:r>
              </a:p>
            </p:txBody>
          </p:sp>
        </p:grpSp>
        <p:cxnSp>
          <p:nvCxnSpPr>
            <p:cNvPr id="24" name="Straight Arrow Connector 23">
              <a:extLst>
                <a:ext uri="{FF2B5EF4-FFF2-40B4-BE49-F238E27FC236}">
                  <a16:creationId xmlns:a16="http://schemas.microsoft.com/office/drawing/2014/main" id="{31728CA6-D6FD-4B8C-62FA-C6774FED021D}"/>
                </a:ext>
              </a:extLst>
            </p:cNvPr>
            <p:cNvCxnSpPr>
              <a:cxnSpLocks/>
              <a:stCxn id="22" idx="2"/>
              <a:endCxn id="47" idx="0"/>
            </p:cNvCxnSpPr>
            <p:nvPr/>
          </p:nvCxnSpPr>
          <p:spPr>
            <a:xfrm flipH="1">
              <a:off x="8648111" y="5463468"/>
              <a:ext cx="4508" cy="20341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BE8D2DC-2204-8BFD-60C7-2C7968CC5E94}"/>
                </a:ext>
              </a:extLst>
            </p:cNvPr>
            <p:cNvCxnSpPr>
              <a:cxnSpLocks/>
              <a:stCxn id="12" idx="0"/>
              <a:endCxn id="16" idx="2"/>
            </p:cNvCxnSpPr>
            <p:nvPr/>
          </p:nvCxnSpPr>
          <p:spPr>
            <a:xfrm flipV="1">
              <a:off x="6425290" y="4758466"/>
              <a:ext cx="1355419" cy="32271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57FC445-AEC8-3426-08B0-6213A46BB2ED}"/>
                </a:ext>
              </a:extLst>
            </p:cNvPr>
            <p:cNvCxnSpPr>
              <a:cxnSpLocks/>
              <a:stCxn id="22" idx="0"/>
            </p:cNvCxnSpPr>
            <p:nvPr/>
          </p:nvCxnSpPr>
          <p:spPr>
            <a:xfrm flipH="1" flipV="1">
              <a:off x="8083644" y="4785631"/>
              <a:ext cx="568975" cy="30337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3B29203-BBAF-A0BD-407A-766BF53769A8}"/>
                </a:ext>
              </a:extLst>
            </p:cNvPr>
            <p:cNvSpPr txBox="1"/>
            <p:nvPr/>
          </p:nvSpPr>
          <p:spPr>
            <a:xfrm>
              <a:off x="6425378" y="6206555"/>
              <a:ext cx="927324" cy="199750"/>
            </a:xfrm>
            <a:prstGeom prst="rect">
              <a:avLst/>
            </a:prstGeom>
            <a:noFill/>
          </p:spPr>
          <p:txBody>
            <a:bodyPr wrap="none" rtlCol="0">
              <a:spAutoFit/>
            </a:bodyPr>
            <a:lstStyle/>
            <a:p>
              <a:r>
                <a:rPr lang="en-US" sz="900"/>
                <a:t>Coding Guidelines</a:t>
              </a:r>
            </a:p>
          </p:txBody>
        </p:sp>
        <p:grpSp>
          <p:nvGrpSpPr>
            <p:cNvPr id="30" name="Group 29">
              <a:extLst>
                <a:ext uri="{FF2B5EF4-FFF2-40B4-BE49-F238E27FC236}">
                  <a16:creationId xmlns:a16="http://schemas.microsoft.com/office/drawing/2014/main" id="{F3D483F2-2AB1-A4CF-0C2F-1BBD4787692F}"/>
                </a:ext>
              </a:extLst>
            </p:cNvPr>
            <p:cNvGrpSpPr/>
            <p:nvPr/>
          </p:nvGrpSpPr>
          <p:grpSpPr>
            <a:xfrm>
              <a:off x="7324092" y="3752844"/>
              <a:ext cx="913231" cy="374467"/>
              <a:chOff x="7140856" y="4366191"/>
              <a:chExt cx="913231" cy="374467"/>
            </a:xfrm>
          </p:grpSpPr>
          <p:sp>
            <p:nvSpPr>
              <p:cNvPr id="45" name="Rectangle: Rounded Corners 44">
                <a:extLst>
                  <a:ext uri="{FF2B5EF4-FFF2-40B4-BE49-F238E27FC236}">
                    <a16:creationId xmlns:a16="http://schemas.microsoft.com/office/drawing/2014/main" id="{59DA0412-5A8C-16B7-F2C8-7E9B0E71E03A}"/>
                  </a:ext>
                </a:extLst>
              </p:cNvPr>
              <p:cNvSpPr/>
              <p:nvPr/>
            </p:nvSpPr>
            <p:spPr>
              <a:xfrm>
                <a:off x="7140856" y="4366191"/>
                <a:ext cx="913231"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spcBef>
                    <a:spcPct val="0"/>
                  </a:spcBef>
                  <a:spcAft>
                    <a:spcPct val="0"/>
                  </a:spcAft>
                </a:pPr>
                <a:r>
                  <a:rPr lang="en-US" sz="900">
                    <a:solidFill>
                      <a:schemeClr val="tx1"/>
                    </a:solidFill>
                    <a:latin typeface="Segoe UI Semibold"/>
                    <a:ea typeface="Open Sans"/>
                    <a:cs typeface="Open Sans"/>
                  </a:rPr>
                  <a:t>Memory</a:t>
                </a:r>
              </a:p>
            </p:txBody>
          </p:sp>
          <p:pic>
            <p:nvPicPr>
              <p:cNvPr id="46" name="Picture 8" descr="Memory, chip, processor icon - Download on Iconfinder">
                <a:extLst>
                  <a:ext uri="{FF2B5EF4-FFF2-40B4-BE49-F238E27FC236}">
                    <a16:creationId xmlns:a16="http://schemas.microsoft.com/office/drawing/2014/main" id="{CE136916-4A76-2EDB-8716-9E46511FB4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18776" y="4434120"/>
                <a:ext cx="276336" cy="27633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1" name="Straight Arrow Connector 30">
              <a:extLst>
                <a:ext uri="{FF2B5EF4-FFF2-40B4-BE49-F238E27FC236}">
                  <a16:creationId xmlns:a16="http://schemas.microsoft.com/office/drawing/2014/main" id="{5C46272E-B863-A956-2A0A-6D8C0EB5A1D6}"/>
                </a:ext>
              </a:extLst>
            </p:cNvPr>
            <p:cNvCxnSpPr>
              <a:cxnSpLocks/>
              <a:stCxn id="16" idx="0"/>
              <a:endCxn id="45" idx="2"/>
            </p:cNvCxnSpPr>
            <p:nvPr/>
          </p:nvCxnSpPr>
          <p:spPr>
            <a:xfrm flipH="1" flipV="1">
              <a:off x="7780708" y="4127311"/>
              <a:ext cx="1" cy="256687"/>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CD9E79B-9899-ADE5-2E4D-413D54A4CF48}"/>
                </a:ext>
              </a:extLst>
            </p:cNvPr>
            <p:cNvSpPr txBox="1"/>
            <p:nvPr/>
          </p:nvSpPr>
          <p:spPr>
            <a:xfrm>
              <a:off x="7763150" y="4153166"/>
              <a:ext cx="917239" cy="230832"/>
            </a:xfrm>
            <a:prstGeom prst="rect">
              <a:avLst/>
            </a:prstGeom>
            <a:noFill/>
          </p:spPr>
          <p:txBody>
            <a:bodyPr wrap="none" rtlCol="0">
              <a:spAutoFit/>
            </a:bodyPr>
            <a:lstStyle/>
            <a:p>
              <a:r>
                <a:rPr lang="en-US" sz="900"/>
                <a:t>history of work</a:t>
              </a:r>
            </a:p>
          </p:txBody>
        </p:sp>
        <p:sp>
          <p:nvSpPr>
            <p:cNvPr id="33" name="Rectangle: Rounded Corners 32">
              <a:extLst>
                <a:ext uri="{FF2B5EF4-FFF2-40B4-BE49-F238E27FC236}">
                  <a16:creationId xmlns:a16="http://schemas.microsoft.com/office/drawing/2014/main" id="{182EA78E-41E1-1F37-1E0D-97B37A55231C}"/>
                </a:ext>
              </a:extLst>
            </p:cNvPr>
            <p:cNvSpPr/>
            <p:nvPr/>
          </p:nvSpPr>
          <p:spPr>
            <a:xfrm>
              <a:off x="9050651" y="5086256"/>
              <a:ext cx="154945" cy="382511"/>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600">
                  <a:solidFill>
                    <a:schemeClr val="tx1"/>
                  </a:solidFill>
                  <a:latin typeface="Segoe UI Semibold"/>
                  <a:ea typeface="Open Sans"/>
                  <a:cs typeface="Open Sans"/>
                </a:rPr>
                <a:t>SLM</a:t>
              </a:r>
            </a:p>
          </p:txBody>
        </p:sp>
        <p:sp>
          <p:nvSpPr>
            <p:cNvPr id="35" name="Rectangle: Rounded Corners 34">
              <a:extLst>
                <a:ext uri="{FF2B5EF4-FFF2-40B4-BE49-F238E27FC236}">
                  <a16:creationId xmlns:a16="http://schemas.microsoft.com/office/drawing/2014/main" id="{4F174DB2-5A4E-6503-4658-FC3488BAC6F7}"/>
                </a:ext>
              </a:extLst>
            </p:cNvPr>
            <p:cNvSpPr/>
            <p:nvPr/>
          </p:nvSpPr>
          <p:spPr>
            <a:xfrm>
              <a:off x="6859034" y="5080513"/>
              <a:ext cx="156085" cy="377875"/>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600">
                  <a:solidFill>
                    <a:schemeClr val="tx1"/>
                  </a:solidFill>
                  <a:latin typeface="Segoe UI Semibold"/>
                  <a:ea typeface="Open Sans"/>
                  <a:cs typeface="Open Sans"/>
                </a:rPr>
                <a:t>LLM</a:t>
              </a:r>
            </a:p>
          </p:txBody>
        </p:sp>
        <p:sp>
          <p:nvSpPr>
            <p:cNvPr id="36" name="Rectangle: Rounded Corners 35">
              <a:extLst>
                <a:ext uri="{FF2B5EF4-FFF2-40B4-BE49-F238E27FC236}">
                  <a16:creationId xmlns:a16="http://schemas.microsoft.com/office/drawing/2014/main" id="{BC3A0FF3-BFC6-9D94-D373-231FD20041F5}"/>
                </a:ext>
              </a:extLst>
            </p:cNvPr>
            <p:cNvSpPr/>
            <p:nvPr/>
          </p:nvSpPr>
          <p:spPr>
            <a:xfrm>
              <a:off x="8420116" y="4384261"/>
              <a:ext cx="153503" cy="374205"/>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600">
                  <a:solidFill>
                    <a:schemeClr val="tx1"/>
                  </a:solidFill>
                  <a:latin typeface="Segoe UI Semibold"/>
                  <a:ea typeface="Open Sans"/>
                  <a:cs typeface="Open Sans"/>
                </a:rPr>
                <a:t>LLM</a:t>
              </a:r>
            </a:p>
          </p:txBody>
        </p:sp>
      </p:grpSp>
      <p:sp>
        <p:nvSpPr>
          <p:cNvPr id="51" name="TextBox 50">
            <a:extLst>
              <a:ext uri="{FF2B5EF4-FFF2-40B4-BE49-F238E27FC236}">
                <a16:creationId xmlns:a16="http://schemas.microsoft.com/office/drawing/2014/main" id="{C2847D1A-61AB-3AEA-BF57-C87DB217DB19}"/>
              </a:ext>
            </a:extLst>
          </p:cNvPr>
          <p:cNvSpPr txBox="1"/>
          <p:nvPr/>
        </p:nvSpPr>
        <p:spPr>
          <a:xfrm flipH="1">
            <a:off x="7825944" y="1939510"/>
            <a:ext cx="4037983"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323130"/>
                </a:solidFill>
                <a:effectLst/>
                <a:uLnTx/>
                <a:uFillTx/>
                <a:latin typeface="Segoe UI" panose="020B0502040204020203" pitchFamily="34" charset="0"/>
                <a:ea typeface="+mn-ea"/>
                <a:cs typeface="+mn-cs"/>
              </a:rPr>
              <a:t>Critical Design Elements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23130"/>
              </a:solidFill>
              <a:effectLst/>
              <a:uLnTx/>
              <a:uFillTx/>
              <a:latin typeface="Segoe UI" panose="020B0502040204020203" pitchFamily="34" charset="0"/>
              <a:ea typeface="+mn-ea"/>
              <a:cs typeface="+mn-cs"/>
            </a:endParaRPr>
          </a:p>
          <a:p>
            <a:pPr marR="0" lvl="0" algn="l" defTabSz="914400" rtl="0" eaLnBrk="1" fontAlgn="auto" latinLnBrk="0" hangingPunct="1">
              <a:lnSpc>
                <a:spcPct val="100000"/>
              </a:lnSpc>
              <a:spcBef>
                <a:spcPts val="0"/>
              </a:spcBef>
              <a:spcAft>
                <a:spcPts val="0"/>
              </a:spcAft>
              <a:buClrTx/>
              <a:buSzTx/>
              <a:tabLst/>
              <a:defRPr/>
            </a:pPr>
            <a:r>
              <a:rPr lang="en-US">
                <a:solidFill>
                  <a:srgbClr val="323130"/>
                </a:solidFill>
                <a:latin typeface="Segoe UI" panose="020B0502040204020203" pitchFamily="34" charset="0"/>
              </a:rPr>
              <a:t>Adaptive planning within scope of existing tightly scoped skills (agents)</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a:solidFill>
                <a:srgbClr val="323130"/>
              </a:solidFill>
              <a:latin typeface="Segoe UI" panose="020B0502040204020203" pitchFamily="34" charset="0"/>
            </a:endParaRPr>
          </a:p>
          <a:p>
            <a:pPr marR="0" lvl="0" algn="l" defTabSz="914400" rtl="0" eaLnBrk="1" fontAlgn="auto" latinLnBrk="0" hangingPunct="1">
              <a:lnSpc>
                <a:spcPct val="100000"/>
              </a:lnSpc>
              <a:spcBef>
                <a:spcPts val="0"/>
              </a:spcBef>
              <a:spcAft>
                <a:spcPts val="0"/>
              </a:spcAft>
              <a:buClrTx/>
              <a:buSzTx/>
              <a:tabLst/>
              <a:defRPr/>
            </a:pPr>
            <a:r>
              <a:rPr lang="en-US">
                <a:solidFill>
                  <a:srgbClr val="323130"/>
                </a:solidFill>
                <a:latin typeface="Segoe UI" panose="020B0502040204020203" pitchFamily="34" charset="0"/>
              </a:rPr>
              <a:t>Handles ambiguity by discussing and refining requirements with human</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a:solidFill>
                <a:srgbClr val="323130"/>
              </a:solidFill>
              <a:latin typeface="Segoe UI" panose="020B0502040204020203" pitchFamily="34" charset="0"/>
            </a:endParaRPr>
          </a:p>
          <a:p>
            <a:pPr marR="0" lvl="0" algn="l" defTabSz="914400" rtl="0" eaLnBrk="1" fontAlgn="auto" latinLnBrk="0" hangingPunct="1">
              <a:lnSpc>
                <a:spcPct val="100000"/>
              </a:lnSpc>
              <a:spcBef>
                <a:spcPts val="0"/>
              </a:spcBef>
              <a:spcAft>
                <a:spcPts val="0"/>
              </a:spcAft>
              <a:buClrTx/>
              <a:buSzTx/>
              <a:tabLst/>
              <a:defRPr/>
            </a:pPr>
            <a:r>
              <a:rPr kumimoji="0" lang="en-US" sz="1800" b="0" i="0" u="none" strike="noStrike" kern="1200" cap="none" spc="0" normalizeH="0" baseline="0" noProof="0">
                <a:ln>
                  <a:noFill/>
                </a:ln>
                <a:solidFill>
                  <a:srgbClr val="323130"/>
                </a:solidFill>
                <a:effectLst/>
                <a:uLnTx/>
                <a:uFillTx/>
                <a:latin typeface="Segoe UI" panose="020B0502040204020203" pitchFamily="34" charset="0"/>
                <a:ea typeface="+mn-ea"/>
                <a:cs typeface="+mn-cs"/>
              </a:rPr>
              <a:t>Mem</a:t>
            </a:r>
            <a:r>
              <a:rPr lang="en-US" err="1">
                <a:solidFill>
                  <a:srgbClr val="323130"/>
                </a:solidFill>
                <a:latin typeface="Segoe UI" panose="020B0502040204020203" pitchFamily="34" charset="0"/>
              </a:rPr>
              <a:t>ory</a:t>
            </a:r>
            <a:r>
              <a:rPr lang="en-US">
                <a:solidFill>
                  <a:srgbClr val="323130"/>
                </a:solidFill>
                <a:latin typeface="Segoe UI" panose="020B0502040204020203" pitchFamily="34" charset="0"/>
              </a:rPr>
              <a:t> to handle complex long running execution of a plan</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a:solidFill>
                <a:srgbClr val="323130"/>
              </a:solidFill>
              <a:latin typeface="Segoe UI" panose="020B0502040204020203" pitchFamily="34" charset="0"/>
            </a:endParaRPr>
          </a:p>
          <a:p>
            <a:pPr marR="0" lvl="0" algn="l" defTabSz="914400" rtl="0" eaLnBrk="1" fontAlgn="auto" latinLnBrk="0" hangingPunct="1">
              <a:lnSpc>
                <a:spcPct val="100000"/>
              </a:lnSpc>
              <a:spcBef>
                <a:spcPts val="0"/>
              </a:spcBef>
              <a:spcAft>
                <a:spcPts val="0"/>
              </a:spcAft>
              <a:buClrTx/>
              <a:buSzTx/>
              <a:tabLst/>
              <a:defRPr/>
            </a:pPr>
            <a:r>
              <a:rPr kumimoji="0" lang="en-US" sz="1800" b="0" i="0" u="none" strike="noStrike" kern="1200" cap="none" spc="0" normalizeH="0" baseline="0" noProof="0">
                <a:ln>
                  <a:noFill/>
                </a:ln>
                <a:solidFill>
                  <a:srgbClr val="323130"/>
                </a:solidFill>
                <a:effectLst/>
                <a:uLnTx/>
                <a:uFillTx/>
                <a:latin typeface="Segoe UI" panose="020B0502040204020203" pitchFamily="34" charset="0"/>
                <a:ea typeface="+mn-ea"/>
                <a:cs typeface="+mn-cs"/>
              </a:rPr>
              <a:t>Effective inter agent communications</a:t>
            </a:r>
          </a:p>
          <a:p>
            <a:pPr marR="0" lvl="0" algn="l" defTabSz="914400" rtl="0" eaLnBrk="1" fontAlgn="auto" latinLnBrk="0" hangingPunct="1">
              <a:lnSpc>
                <a:spcPct val="100000"/>
              </a:lnSpc>
              <a:spcBef>
                <a:spcPts val="0"/>
              </a:spcBef>
              <a:spcAft>
                <a:spcPts val="0"/>
              </a:spcAft>
              <a:buClrTx/>
              <a:buSzTx/>
              <a:tabLst/>
              <a:defRPr/>
            </a:pPr>
            <a:endParaRPr lang="en-US">
              <a:solidFill>
                <a:srgbClr val="323130"/>
              </a:solidFill>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23130"/>
                </a:solidFill>
                <a:effectLst/>
                <a:uLnTx/>
                <a:uFillTx/>
                <a:latin typeface="Segoe UI" panose="020B0502040204020203" pitchFamily="34" charset="0"/>
                <a:ea typeface="+mn-ea"/>
                <a:cs typeface="+mn-cs"/>
              </a:rPr>
              <a:t>Test, monitor, release &amp; maintain each agent independently to quickly handle quality &amp; safety issues</a:t>
            </a:r>
          </a:p>
        </p:txBody>
      </p:sp>
      <p:sp>
        <p:nvSpPr>
          <p:cNvPr id="18" name="Graphic 9">
            <a:extLst>
              <a:ext uri="{FF2B5EF4-FFF2-40B4-BE49-F238E27FC236}">
                <a16:creationId xmlns:a16="http://schemas.microsoft.com/office/drawing/2014/main" id="{3394F874-4B84-6F2B-018D-D225ADC258DC}"/>
              </a:ext>
              <a:ext uri="{C183D7F6-B498-43B3-948B-1728B52AA6E4}">
                <adec:decorative xmlns:adec="http://schemas.microsoft.com/office/drawing/2017/decorative" val="1"/>
              </a:ext>
            </a:extLst>
          </p:cNvPr>
          <p:cNvSpPr>
            <a:spLocks noChangeAspect="1"/>
          </p:cNvSpPr>
          <p:nvPr/>
        </p:nvSpPr>
        <p:spPr>
          <a:xfrm>
            <a:off x="7375427" y="2575231"/>
            <a:ext cx="292492" cy="292492"/>
          </a:xfrm>
          <a:custGeom>
            <a:avLst/>
            <a:gdLst>
              <a:gd name="connsiteX0" fmla="*/ 185655 w 371310"/>
              <a:gd name="connsiteY0" fmla="*/ 0 h 371310"/>
              <a:gd name="connsiteX1" fmla="*/ 371310 w 371310"/>
              <a:gd name="connsiteY1" fmla="*/ 185655 h 371310"/>
              <a:gd name="connsiteX2" fmla="*/ 185655 w 371310"/>
              <a:gd name="connsiteY2" fmla="*/ 371310 h 371310"/>
              <a:gd name="connsiteX3" fmla="*/ 0 w 371310"/>
              <a:gd name="connsiteY3" fmla="*/ 185655 h 371310"/>
              <a:gd name="connsiteX4" fmla="*/ 185655 w 371310"/>
              <a:gd name="connsiteY4" fmla="*/ 0 h 371310"/>
              <a:gd name="connsiteX5" fmla="*/ 245430 w 371310"/>
              <a:gd name="connsiteY5" fmla="*/ 129395 h 371310"/>
              <a:gd name="connsiteX6" fmla="*/ 162448 w 371310"/>
              <a:gd name="connsiteY6" fmla="*/ 212376 h 371310"/>
              <a:gd name="connsiteX7" fmla="*/ 125880 w 371310"/>
              <a:gd name="connsiteY7" fmla="*/ 175810 h 371310"/>
              <a:gd name="connsiteX8" fmla="*/ 106189 w 371310"/>
              <a:gd name="connsiteY8" fmla="*/ 175810 h 371310"/>
              <a:gd name="connsiteX9" fmla="*/ 106189 w 371310"/>
              <a:gd name="connsiteY9" fmla="*/ 195500 h 371310"/>
              <a:gd name="connsiteX10" fmla="*/ 152603 w 371310"/>
              <a:gd name="connsiteY10" fmla="*/ 241914 h 371310"/>
              <a:gd name="connsiteX11" fmla="*/ 172293 w 371310"/>
              <a:gd name="connsiteY11" fmla="*/ 241914 h 371310"/>
              <a:gd name="connsiteX12" fmla="*/ 265121 w 371310"/>
              <a:gd name="connsiteY12" fmla="*/ 149087 h 371310"/>
              <a:gd name="connsiteX13" fmla="*/ 265121 w 371310"/>
              <a:gd name="connsiteY13" fmla="*/ 129395 h 371310"/>
              <a:gd name="connsiteX14" fmla="*/ 245430 w 371310"/>
              <a:gd name="connsiteY14" fmla="*/ 129395 h 37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1310" h="371310">
                <a:moveTo>
                  <a:pt x="185655" y="0"/>
                </a:moveTo>
                <a:cubicBezTo>
                  <a:pt x="288189" y="0"/>
                  <a:pt x="371310" y="83121"/>
                  <a:pt x="371310" y="185655"/>
                </a:cubicBezTo>
                <a:cubicBezTo>
                  <a:pt x="371310" y="288189"/>
                  <a:pt x="288189" y="371310"/>
                  <a:pt x="185655" y="371310"/>
                </a:cubicBezTo>
                <a:cubicBezTo>
                  <a:pt x="83121" y="371310"/>
                  <a:pt x="0" y="288189"/>
                  <a:pt x="0" y="185655"/>
                </a:cubicBezTo>
                <a:cubicBezTo>
                  <a:pt x="0" y="83121"/>
                  <a:pt x="83121" y="0"/>
                  <a:pt x="185655" y="0"/>
                </a:cubicBezTo>
                <a:close/>
                <a:moveTo>
                  <a:pt x="245430" y="129395"/>
                </a:moveTo>
                <a:lnTo>
                  <a:pt x="162448" y="212376"/>
                </a:lnTo>
                <a:lnTo>
                  <a:pt x="125880" y="175810"/>
                </a:lnTo>
                <a:cubicBezTo>
                  <a:pt x="120443" y="170372"/>
                  <a:pt x="111626" y="170372"/>
                  <a:pt x="106189" y="175810"/>
                </a:cubicBezTo>
                <a:cubicBezTo>
                  <a:pt x="100751" y="181248"/>
                  <a:pt x="100751" y="190062"/>
                  <a:pt x="106189" y="195500"/>
                </a:cubicBezTo>
                <a:lnTo>
                  <a:pt x="152603" y="241914"/>
                </a:lnTo>
                <a:cubicBezTo>
                  <a:pt x="158041" y="247352"/>
                  <a:pt x="166856" y="247352"/>
                  <a:pt x="172293" y="241914"/>
                </a:cubicBezTo>
                <a:lnTo>
                  <a:pt x="265121" y="149087"/>
                </a:lnTo>
                <a:cubicBezTo>
                  <a:pt x="270559" y="143649"/>
                  <a:pt x="270559" y="134833"/>
                  <a:pt x="265121" y="129395"/>
                </a:cubicBezTo>
                <a:cubicBezTo>
                  <a:pt x="259683" y="123958"/>
                  <a:pt x="250868" y="123958"/>
                  <a:pt x="245430" y="129395"/>
                </a:cubicBezTo>
                <a:close/>
              </a:path>
            </a:pathLst>
          </a:custGeom>
          <a:solidFill>
            <a:srgbClr val="156082"/>
          </a:solidFill>
          <a:ln w="26988" cap="flat">
            <a:noFill/>
            <a:prstDash val="solid"/>
            <a:miter/>
          </a:ln>
          <a:effectLst>
            <a:outerShdw blurRad="50800" dist="381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9" name="Graphic 9">
            <a:extLst>
              <a:ext uri="{FF2B5EF4-FFF2-40B4-BE49-F238E27FC236}">
                <a16:creationId xmlns:a16="http://schemas.microsoft.com/office/drawing/2014/main" id="{8F4CC428-D1BC-00D0-4518-7F19F412632D}"/>
              </a:ext>
              <a:ext uri="{C183D7F6-B498-43B3-948B-1728B52AA6E4}">
                <adec:decorative xmlns:adec="http://schemas.microsoft.com/office/drawing/2017/decorative" val="1"/>
              </a:ext>
            </a:extLst>
          </p:cNvPr>
          <p:cNvSpPr>
            <a:spLocks noChangeAspect="1"/>
          </p:cNvSpPr>
          <p:nvPr/>
        </p:nvSpPr>
        <p:spPr>
          <a:xfrm>
            <a:off x="7381650" y="3368279"/>
            <a:ext cx="292492" cy="292492"/>
          </a:xfrm>
          <a:custGeom>
            <a:avLst/>
            <a:gdLst>
              <a:gd name="connsiteX0" fmla="*/ 185655 w 371310"/>
              <a:gd name="connsiteY0" fmla="*/ 0 h 371310"/>
              <a:gd name="connsiteX1" fmla="*/ 371310 w 371310"/>
              <a:gd name="connsiteY1" fmla="*/ 185655 h 371310"/>
              <a:gd name="connsiteX2" fmla="*/ 185655 w 371310"/>
              <a:gd name="connsiteY2" fmla="*/ 371310 h 371310"/>
              <a:gd name="connsiteX3" fmla="*/ 0 w 371310"/>
              <a:gd name="connsiteY3" fmla="*/ 185655 h 371310"/>
              <a:gd name="connsiteX4" fmla="*/ 185655 w 371310"/>
              <a:gd name="connsiteY4" fmla="*/ 0 h 371310"/>
              <a:gd name="connsiteX5" fmla="*/ 245430 w 371310"/>
              <a:gd name="connsiteY5" fmla="*/ 129395 h 371310"/>
              <a:gd name="connsiteX6" fmla="*/ 162448 w 371310"/>
              <a:gd name="connsiteY6" fmla="*/ 212376 h 371310"/>
              <a:gd name="connsiteX7" fmla="*/ 125880 w 371310"/>
              <a:gd name="connsiteY7" fmla="*/ 175810 h 371310"/>
              <a:gd name="connsiteX8" fmla="*/ 106189 w 371310"/>
              <a:gd name="connsiteY8" fmla="*/ 175810 h 371310"/>
              <a:gd name="connsiteX9" fmla="*/ 106189 w 371310"/>
              <a:gd name="connsiteY9" fmla="*/ 195500 h 371310"/>
              <a:gd name="connsiteX10" fmla="*/ 152603 w 371310"/>
              <a:gd name="connsiteY10" fmla="*/ 241914 h 371310"/>
              <a:gd name="connsiteX11" fmla="*/ 172293 w 371310"/>
              <a:gd name="connsiteY11" fmla="*/ 241914 h 371310"/>
              <a:gd name="connsiteX12" fmla="*/ 265121 w 371310"/>
              <a:gd name="connsiteY12" fmla="*/ 149087 h 371310"/>
              <a:gd name="connsiteX13" fmla="*/ 265121 w 371310"/>
              <a:gd name="connsiteY13" fmla="*/ 129395 h 371310"/>
              <a:gd name="connsiteX14" fmla="*/ 245430 w 371310"/>
              <a:gd name="connsiteY14" fmla="*/ 129395 h 37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1310" h="371310">
                <a:moveTo>
                  <a:pt x="185655" y="0"/>
                </a:moveTo>
                <a:cubicBezTo>
                  <a:pt x="288189" y="0"/>
                  <a:pt x="371310" y="83121"/>
                  <a:pt x="371310" y="185655"/>
                </a:cubicBezTo>
                <a:cubicBezTo>
                  <a:pt x="371310" y="288189"/>
                  <a:pt x="288189" y="371310"/>
                  <a:pt x="185655" y="371310"/>
                </a:cubicBezTo>
                <a:cubicBezTo>
                  <a:pt x="83121" y="371310"/>
                  <a:pt x="0" y="288189"/>
                  <a:pt x="0" y="185655"/>
                </a:cubicBezTo>
                <a:cubicBezTo>
                  <a:pt x="0" y="83121"/>
                  <a:pt x="83121" y="0"/>
                  <a:pt x="185655" y="0"/>
                </a:cubicBezTo>
                <a:close/>
                <a:moveTo>
                  <a:pt x="245430" y="129395"/>
                </a:moveTo>
                <a:lnTo>
                  <a:pt x="162448" y="212376"/>
                </a:lnTo>
                <a:lnTo>
                  <a:pt x="125880" y="175810"/>
                </a:lnTo>
                <a:cubicBezTo>
                  <a:pt x="120443" y="170372"/>
                  <a:pt x="111626" y="170372"/>
                  <a:pt x="106189" y="175810"/>
                </a:cubicBezTo>
                <a:cubicBezTo>
                  <a:pt x="100751" y="181248"/>
                  <a:pt x="100751" y="190062"/>
                  <a:pt x="106189" y="195500"/>
                </a:cubicBezTo>
                <a:lnTo>
                  <a:pt x="152603" y="241914"/>
                </a:lnTo>
                <a:cubicBezTo>
                  <a:pt x="158041" y="247352"/>
                  <a:pt x="166856" y="247352"/>
                  <a:pt x="172293" y="241914"/>
                </a:cubicBezTo>
                <a:lnTo>
                  <a:pt x="265121" y="149087"/>
                </a:lnTo>
                <a:cubicBezTo>
                  <a:pt x="270559" y="143649"/>
                  <a:pt x="270559" y="134833"/>
                  <a:pt x="265121" y="129395"/>
                </a:cubicBezTo>
                <a:cubicBezTo>
                  <a:pt x="259683" y="123958"/>
                  <a:pt x="250868" y="123958"/>
                  <a:pt x="245430" y="129395"/>
                </a:cubicBezTo>
                <a:close/>
              </a:path>
            </a:pathLst>
          </a:custGeom>
          <a:solidFill>
            <a:srgbClr val="156082"/>
          </a:solidFill>
          <a:ln w="26988" cap="flat">
            <a:noFill/>
            <a:prstDash val="solid"/>
            <a:miter/>
          </a:ln>
          <a:effectLst>
            <a:outerShdw blurRad="50800" dist="381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0" name="Graphic 9">
            <a:extLst>
              <a:ext uri="{FF2B5EF4-FFF2-40B4-BE49-F238E27FC236}">
                <a16:creationId xmlns:a16="http://schemas.microsoft.com/office/drawing/2014/main" id="{F46EB9A3-3F47-1A1D-0DED-E77FC5829695}"/>
              </a:ext>
              <a:ext uri="{C183D7F6-B498-43B3-948B-1728B52AA6E4}">
                <adec:decorative xmlns:adec="http://schemas.microsoft.com/office/drawing/2017/decorative" val="1"/>
              </a:ext>
            </a:extLst>
          </p:cNvPr>
          <p:cNvSpPr>
            <a:spLocks noChangeAspect="1"/>
          </p:cNvSpPr>
          <p:nvPr/>
        </p:nvSpPr>
        <p:spPr>
          <a:xfrm>
            <a:off x="7375427" y="4172796"/>
            <a:ext cx="292492" cy="292492"/>
          </a:xfrm>
          <a:custGeom>
            <a:avLst/>
            <a:gdLst>
              <a:gd name="connsiteX0" fmla="*/ 185655 w 371310"/>
              <a:gd name="connsiteY0" fmla="*/ 0 h 371310"/>
              <a:gd name="connsiteX1" fmla="*/ 371310 w 371310"/>
              <a:gd name="connsiteY1" fmla="*/ 185655 h 371310"/>
              <a:gd name="connsiteX2" fmla="*/ 185655 w 371310"/>
              <a:gd name="connsiteY2" fmla="*/ 371310 h 371310"/>
              <a:gd name="connsiteX3" fmla="*/ 0 w 371310"/>
              <a:gd name="connsiteY3" fmla="*/ 185655 h 371310"/>
              <a:gd name="connsiteX4" fmla="*/ 185655 w 371310"/>
              <a:gd name="connsiteY4" fmla="*/ 0 h 371310"/>
              <a:gd name="connsiteX5" fmla="*/ 245430 w 371310"/>
              <a:gd name="connsiteY5" fmla="*/ 129395 h 371310"/>
              <a:gd name="connsiteX6" fmla="*/ 162448 w 371310"/>
              <a:gd name="connsiteY6" fmla="*/ 212376 h 371310"/>
              <a:gd name="connsiteX7" fmla="*/ 125880 w 371310"/>
              <a:gd name="connsiteY7" fmla="*/ 175810 h 371310"/>
              <a:gd name="connsiteX8" fmla="*/ 106189 w 371310"/>
              <a:gd name="connsiteY8" fmla="*/ 175810 h 371310"/>
              <a:gd name="connsiteX9" fmla="*/ 106189 w 371310"/>
              <a:gd name="connsiteY9" fmla="*/ 195500 h 371310"/>
              <a:gd name="connsiteX10" fmla="*/ 152603 w 371310"/>
              <a:gd name="connsiteY10" fmla="*/ 241914 h 371310"/>
              <a:gd name="connsiteX11" fmla="*/ 172293 w 371310"/>
              <a:gd name="connsiteY11" fmla="*/ 241914 h 371310"/>
              <a:gd name="connsiteX12" fmla="*/ 265121 w 371310"/>
              <a:gd name="connsiteY12" fmla="*/ 149087 h 371310"/>
              <a:gd name="connsiteX13" fmla="*/ 265121 w 371310"/>
              <a:gd name="connsiteY13" fmla="*/ 129395 h 371310"/>
              <a:gd name="connsiteX14" fmla="*/ 245430 w 371310"/>
              <a:gd name="connsiteY14" fmla="*/ 129395 h 37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1310" h="371310">
                <a:moveTo>
                  <a:pt x="185655" y="0"/>
                </a:moveTo>
                <a:cubicBezTo>
                  <a:pt x="288189" y="0"/>
                  <a:pt x="371310" y="83121"/>
                  <a:pt x="371310" y="185655"/>
                </a:cubicBezTo>
                <a:cubicBezTo>
                  <a:pt x="371310" y="288189"/>
                  <a:pt x="288189" y="371310"/>
                  <a:pt x="185655" y="371310"/>
                </a:cubicBezTo>
                <a:cubicBezTo>
                  <a:pt x="83121" y="371310"/>
                  <a:pt x="0" y="288189"/>
                  <a:pt x="0" y="185655"/>
                </a:cubicBezTo>
                <a:cubicBezTo>
                  <a:pt x="0" y="83121"/>
                  <a:pt x="83121" y="0"/>
                  <a:pt x="185655" y="0"/>
                </a:cubicBezTo>
                <a:close/>
                <a:moveTo>
                  <a:pt x="245430" y="129395"/>
                </a:moveTo>
                <a:lnTo>
                  <a:pt x="162448" y="212376"/>
                </a:lnTo>
                <a:lnTo>
                  <a:pt x="125880" y="175810"/>
                </a:lnTo>
                <a:cubicBezTo>
                  <a:pt x="120443" y="170372"/>
                  <a:pt x="111626" y="170372"/>
                  <a:pt x="106189" y="175810"/>
                </a:cubicBezTo>
                <a:cubicBezTo>
                  <a:pt x="100751" y="181248"/>
                  <a:pt x="100751" y="190062"/>
                  <a:pt x="106189" y="195500"/>
                </a:cubicBezTo>
                <a:lnTo>
                  <a:pt x="152603" y="241914"/>
                </a:lnTo>
                <a:cubicBezTo>
                  <a:pt x="158041" y="247352"/>
                  <a:pt x="166856" y="247352"/>
                  <a:pt x="172293" y="241914"/>
                </a:cubicBezTo>
                <a:lnTo>
                  <a:pt x="265121" y="149087"/>
                </a:lnTo>
                <a:cubicBezTo>
                  <a:pt x="270559" y="143649"/>
                  <a:pt x="270559" y="134833"/>
                  <a:pt x="265121" y="129395"/>
                </a:cubicBezTo>
                <a:cubicBezTo>
                  <a:pt x="259683" y="123958"/>
                  <a:pt x="250868" y="123958"/>
                  <a:pt x="245430" y="129395"/>
                </a:cubicBezTo>
                <a:close/>
              </a:path>
            </a:pathLst>
          </a:custGeom>
          <a:solidFill>
            <a:srgbClr val="156082"/>
          </a:solidFill>
          <a:ln w="26988" cap="flat">
            <a:noFill/>
            <a:prstDash val="solid"/>
            <a:miter/>
          </a:ln>
          <a:effectLst>
            <a:outerShdw blurRad="50800" dist="381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1" name="Graphic 9">
            <a:extLst>
              <a:ext uri="{FF2B5EF4-FFF2-40B4-BE49-F238E27FC236}">
                <a16:creationId xmlns:a16="http://schemas.microsoft.com/office/drawing/2014/main" id="{E70B9A49-4EC9-B1FD-76E4-AB14E8E6B25B}"/>
              </a:ext>
              <a:ext uri="{C183D7F6-B498-43B3-948B-1728B52AA6E4}">
                <adec:decorative xmlns:adec="http://schemas.microsoft.com/office/drawing/2017/decorative" val="1"/>
              </a:ext>
            </a:extLst>
          </p:cNvPr>
          <p:cNvSpPr>
            <a:spLocks noChangeAspect="1"/>
          </p:cNvSpPr>
          <p:nvPr/>
        </p:nvSpPr>
        <p:spPr>
          <a:xfrm>
            <a:off x="7375427" y="5003443"/>
            <a:ext cx="292492" cy="292492"/>
          </a:xfrm>
          <a:custGeom>
            <a:avLst/>
            <a:gdLst>
              <a:gd name="connsiteX0" fmla="*/ 185655 w 371310"/>
              <a:gd name="connsiteY0" fmla="*/ 0 h 371310"/>
              <a:gd name="connsiteX1" fmla="*/ 371310 w 371310"/>
              <a:gd name="connsiteY1" fmla="*/ 185655 h 371310"/>
              <a:gd name="connsiteX2" fmla="*/ 185655 w 371310"/>
              <a:gd name="connsiteY2" fmla="*/ 371310 h 371310"/>
              <a:gd name="connsiteX3" fmla="*/ 0 w 371310"/>
              <a:gd name="connsiteY3" fmla="*/ 185655 h 371310"/>
              <a:gd name="connsiteX4" fmla="*/ 185655 w 371310"/>
              <a:gd name="connsiteY4" fmla="*/ 0 h 371310"/>
              <a:gd name="connsiteX5" fmla="*/ 245430 w 371310"/>
              <a:gd name="connsiteY5" fmla="*/ 129395 h 371310"/>
              <a:gd name="connsiteX6" fmla="*/ 162448 w 371310"/>
              <a:gd name="connsiteY6" fmla="*/ 212376 h 371310"/>
              <a:gd name="connsiteX7" fmla="*/ 125880 w 371310"/>
              <a:gd name="connsiteY7" fmla="*/ 175810 h 371310"/>
              <a:gd name="connsiteX8" fmla="*/ 106189 w 371310"/>
              <a:gd name="connsiteY8" fmla="*/ 175810 h 371310"/>
              <a:gd name="connsiteX9" fmla="*/ 106189 w 371310"/>
              <a:gd name="connsiteY9" fmla="*/ 195500 h 371310"/>
              <a:gd name="connsiteX10" fmla="*/ 152603 w 371310"/>
              <a:gd name="connsiteY10" fmla="*/ 241914 h 371310"/>
              <a:gd name="connsiteX11" fmla="*/ 172293 w 371310"/>
              <a:gd name="connsiteY11" fmla="*/ 241914 h 371310"/>
              <a:gd name="connsiteX12" fmla="*/ 265121 w 371310"/>
              <a:gd name="connsiteY12" fmla="*/ 149087 h 371310"/>
              <a:gd name="connsiteX13" fmla="*/ 265121 w 371310"/>
              <a:gd name="connsiteY13" fmla="*/ 129395 h 371310"/>
              <a:gd name="connsiteX14" fmla="*/ 245430 w 371310"/>
              <a:gd name="connsiteY14" fmla="*/ 129395 h 37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1310" h="371310">
                <a:moveTo>
                  <a:pt x="185655" y="0"/>
                </a:moveTo>
                <a:cubicBezTo>
                  <a:pt x="288189" y="0"/>
                  <a:pt x="371310" y="83121"/>
                  <a:pt x="371310" y="185655"/>
                </a:cubicBezTo>
                <a:cubicBezTo>
                  <a:pt x="371310" y="288189"/>
                  <a:pt x="288189" y="371310"/>
                  <a:pt x="185655" y="371310"/>
                </a:cubicBezTo>
                <a:cubicBezTo>
                  <a:pt x="83121" y="371310"/>
                  <a:pt x="0" y="288189"/>
                  <a:pt x="0" y="185655"/>
                </a:cubicBezTo>
                <a:cubicBezTo>
                  <a:pt x="0" y="83121"/>
                  <a:pt x="83121" y="0"/>
                  <a:pt x="185655" y="0"/>
                </a:cubicBezTo>
                <a:close/>
                <a:moveTo>
                  <a:pt x="245430" y="129395"/>
                </a:moveTo>
                <a:lnTo>
                  <a:pt x="162448" y="212376"/>
                </a:lnTo>
                <a:lnTo>
                  <a:pt x="125880" y="175810"/>
                </a:lnTo>
                <a:cubicBezTo>
                  <a:pt x="120443" y="170372"/>
                  <a:pt x="111626" y="170372"/>
                  <a:pt x="106189" y="175810"/>
                </a:cubicBezTo>
                <a:cubicBezTo>
                  <a:pt x="100751" y="181248"/>
                  <a:pt x="100751" y="190062"/>
                  <a:pt x="106189" y="195500"/>
                </a:cubicBezTo>
                <a:lnTo>
                  <a:pt x="152603" y="241914"/>
                </a:lnTo>
                <a:cubicBezTo>
                  <a:pt x="158041" y="247352"/>
                  <a:pt x="166856" y="247352"/>
                  <a:pt x="172293" y="241914"/>
                </a:cubicBezTo>
                <a:lnTo>
                  <a:pt x="265121" y="149087"/>
                </a:lnTo>
                <a:cubicBezTo>
                  <a:pt x="270559" y="143649"/>
                  <a:pt x="270559" y="134833"/>
                  <a:pt x="265121" y="129395"/>
                </a:cubicBezTo>
                <a:cubicBezTo>
                  <a:pt x="259683" y="123958"/>
                  <a:pt x="250868" y="123958"/>
                  <a:pt x="245430" y="129395"/>
                </a:cubicBezTo>
                <a:close/>
              </a:path>
            </a:pathLst>
          </a:custGeom>
          <a:solidFill>
            <a:srgbClr val="156082"/>
          </a:solidFill>
          <a:ln w="26988" cap="flat">
            <a:noFill/>
            <a:prstDash val="solid"/>
            <a:miter/>
          </a:ln>
          <a:effectLst>
            <a:outerShdw blurRad="50800" dist="381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39" name="Graphic 9">
            <a:extLst>
              <a:ext uri="{FF2B5EF4-FFF2-40B4-BE49-F238E27FC236}">
                <a16:creationId xmlns:a16="http://schemas.microsoft.com/office/drawing/2014/main" id="{19E50A00-F9B1-F527-C91E-5F53BD796BE9}"/>
              </a:ext>
              <a:ext uri="{C183D7F6-B498-43B3-948B-1728B52AA6E4}">
                <adec:decorative xmlns:adec="http://schemas.microsoft.com/office/drawing/2017/decorative" val="1"/>
              </a:ext>
            </a:extLst>
          </p:cNvPr>
          <p:cNvSpPr>
            <a:spLocks noChangeAspect="1"/>
          </p:cNvSpPr>
          <p:nvPr/>
        </p:nvSpPr>
        <p:spPr>
          <a:xfrm>
            <a:off x="7375427" y="5566180"/>
            <a:ext cx="292492" cy="292492"/>
          </a:xfrm>
          <a:custGeom>
            <a:avLst/>
            <a:gdLst>
              <a:gd name="connsiteX0" fmla="*/ 185655 w 371310"/>
              <a:gd name="connsiteY0" fmla="*/ 0 h 371310"/>
              <a:gd name="connsiteX1" fmla="*/ 371310 w 371310"/>
              <a:gd name="connsiteY1" fmla="*/ 185655 h 371310"/>
              <a:gd name="connsiteX2" fmla="*/ 185655 w 371310"/>
              <a:gd name="connsiteY2" fmla="*/ 371310 h 371310"/>
              <a:gd name="connsiteX3" fmla="*/ 0 w 371310"/>
              <a:gd name="connsiteY3" fmla="*/ 185655 h 371310"/>
              <a:gd name="connsiteX4" fmla="*/ 185655 w 371310"/>
              <a:gd name="connsiteY4" fmla="*/ 0 h 371310"/>
              <a:gd name="connsiteX5" fmla="*/ 245430 w 371310"/>
              <a:gd name="connsiteY5" fmla="*/ 129395 h 371310"/>
              <a:gd name="connsiteX6" fmla="*/ 162448 w 371310"/>
              <a:gd name="connsiteY6" fmla="*/ 212376 h 371310"/>
              <a:gd name="connsiteX7" fmla="*/ 125880 w 371310"/>
              <a:gd name="connsiteY7" fmla="*/ 175810 h 371310"/>
              <a:gd name="connsiteX8" fmla="*/ 106189 w 371310"/>
              <a:gd name="connsiteY8" fmla="*/ 175810 h 371310"/>
              <a:gd name="connsiteX9" fmla="*/ 106189 w 371310"/>
              <a:gd name="connsiteY9" fmla="*/ 195500 h 371310"/>
              <a:gd name="connsiteX10" fmla="*/ 152603 w 371310"/>
              <a:gd name="connsiteY10" fmla="*/ 241914 h 371310"/>
              <a:gd name="connsiteX11" fmla="*/ 172293 w 371310"/>
              <a:gd name="connsiteY11" fmla="*/ 241914 h 371310"/>
              <a:gd name="connsiteX12" fmla="*/ 265121 w 371310"/>
              <a:gd name="connsiteY12" fmla="*/ 149087 h 371310"/>
              <a:gd name="connsiteX13" fmla="*/ 265121 w 371310"/>
              <a:gd name="connsiteY13" fmla="*/ 129395 h 371310"/>
              <a:gd name="connsiteX14" fmla="*/ 245430 w 371310"/>
              <a:gd name="connsiteY14" fmla="*/ 129395 h 37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1310" h="371310">
                <a:moveTo>
                  <a:pt x="185655" y="0"/>
                </a:moveTo>
                <a:cubicBezTo>
                  <a:pt x="288189" y="0"/>
                  <a:pt x="371310" y="83121"/>
                  <a:pt x="371310" y="185655"/>
                </a:cubicBezTo>
                <a:cubicBezTo>
                  <a:pt x="371310" y="288189"/>
                  <a:pt x="288189" y="371310"/>
                  <a:pt x="185655" y="371310"/>
                </a:cubicBezTo>
                <a:cubicBezTo>
                  <a:pt x="83121" y="371310"/>
                  <a:pt x="0" y="288189"/>
                  <a:pt x="0" y="185655"/>
                </a:cubicBezTo>
                <a:cubicBezTo>
                  <a:pt x="0" y="83121"/>
                  <a:pt x="83121" y="0"/>
                  <a:pt x="185655" y="0"/>
                </a:cubicBezTo>
                <a:close/>
                <a:moveTo>
                  <a:pt x="245430" y="129395"/>
                </a:moveTo>
                <a:lnTo>
                  <a:pt x="162448" y="212376"/>
                </a:lnTo>
                <a:lnTo>
                  <a:pt x="125880" y="175810"/>
                </a:lnTo>
                <a:cubicBezTo>
                  <a:pt x="120443" y="170372"/>
                  <a:pt x="111626" y="170372"/>
                  <a:pt x="106189" y="175810"/>
                </a:cubicBezTo>
                <a:cubicBezTo>
                  <a:pt x="100751" y="181248"/>
                  <a:pt x="100751" y="190062"/>
                  <a:pt x="106189" y="195500"/>
                </a:cubicBezTo>
                <a:lnTo>
                  <a:pt x="152603" y="241914"/>
                </a:lnTo>
                <a:cubicBezTo>
                  <a:pt x="158041" y="247352"/>
                  <a:pt x="166856" y="247352"/>
                  <a:pt x="172293" y="241914"/>
                </a:cubicBezTo>
                <a:lnTo>
                  <a:pt x="265121" y="149087"/>
                </a:lnTo>
                <a:cubicBezTo>
                  <a:pt x="270559" y="143649"/>
                  <a:pt x="270559" y="134833"/>
                  <a:pt x="265121" y="129395"/>
                </a:cubicBezTo>
                <a:cubicBezTo>
                  <a:pt x="259683" y="123958"/>
                  <a:pt x="250868" y="123958"/>
                  <a:pt x="245430" y="129395"/>
                </a:cubicBezTo>
                <a:close/>
              </a:path>
            </a:pathLst>
          </a:custGeom>
          <a:solidFill>
            <a:srgbClr val="156082"/>
          </a:solidFill>
          <a:ln w="26988" cap="flat">
            <a:noFill/>
            <a:prstDash val="solid"/>
            <a:miter/>
          </a:ln>
          <a:effectLst>
            <a:outerShdw blurRad="50800" dist="381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630537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accel="50000" decel="50000" fill="hold" grpId="0" nodeType="withEffect">
                                  <p:stCondLst>
                                    <p:cond delay="20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6" presetClass="emph" presetSubtype="0" decel="100000" autoRev="1" fill="hold" grpId="1" nodeType="withEffect">
                                  <p:stCondLst>
                                    <p:cond delay="200"/>
                                  </p:stCondLst>
                                  <p:childTnLst>
                                    <p:animScale>
                                      <p:cBhvr>
                                        <p:cTn id="11" dur="300" fill="hold"/>
                                        <p:tgtEl>
                                          <p:spTgt spid="18"/>
                                        </p:tgtEl>
                                      </p:cBhvr>
                                      <p:by x="120000" y="120000"/>
                                    </p:animScale>
                                  </p:childTnLst>
                                </p:cTn>
                              </p:par>
                              <p:par>
                                <p:cTn id="12" presetID="53" presetClass="entr" presetSubtype="16" accel="50000" decel="50000" fill="hold" grpId="0" nodeType="withEffect">
                                  <p:stCondLst>
                                    <p:cond delay="200"/>
                                  </p:stCondLst>
                                  <p:childTnLst>
                                    <p:set>
                                      <p:cBhvr>
                                        <p:cTn id="13" dur="1" fill="hold">
                                          <p:stCondLst>
                                            <p:cond delay="0"/>
                                          </p:stCondLst>
                                        </p:cTn>
                                        <p:tgtEl>
                                          <p:spTgt spid="19"/>
                                        </p:tgtEl>
                                        <p:attrNameLst>
                                          <p:attrName>style.visibility</p:attrName>
                                        </p:attrNameLst>
                                      </p:cBhvr>
                                      <p:to>
                                        <p:strVal val="visible"/>
                                      </p:to>
                                    </p:set>
                                    <p:anim calcmode="lin" valueType="num">
                                      <p:cBhvr>
                                        <p:cTn id="14" dur="500" fill="hold"/>
                                        <p:tgtEl>
                                          <p:spTgt spid="19"/>
                                        </p:tgtEl>
                                        <p:attrNameLst>
                                          <p:attrName>ppt_w</p:attrName>
                                        </p:attrNameLst>
                                      </p:cBhvr>
                                      <p:tavLst>
                                        <p:tav tm="0">
                                          <p:val>
                                            <p:fltVal val="0"/>
                                          </p:val>
                                        </p:tav>
                                        <p:tav tm="100000">
                                          <p:val>
                                            <p:strVal val="#ppt_w"/>
                                          </p:val>
                                        </p:tav>
                                      </p:tavLst>
                                    </p:anim>
                                    <p:anim calcmode="lin" valueType="num">
                                      <p:cBhvr>
                                        <p:cTn id="15" dur="500" fill="hold"/>
                                        <p:tgtEl>
                                          <p:spTgt spid="19"/>
                                        </p:tgtEl>
                                        <p:attrNameLst>
                                          <p:attrName>ppt_h</p:attrName>
                                        </p:attrNameLst>
                                      </p:cBhvr>
                                      <p:tavLst>
                                        <p:tav tm="0">
                                          <p:val>
                                            <p:fltVal val="0"/>
                                          </p:val>
                                        </p:tav>
                                        <p:tav tm="100000">
                                          <p:val>
                                            <p:strVal val="#ppt_h"/>
                                          </p:val>
                                        </p:tav>
                                      </p:tavLst>
                                    </p:anim>
                                    <p:animEffect transition="in" filter="fade">
                                      <p:cBhvr>
                                        <p:cTn id="16" dur="500"/>
                                        <p:tgtEl>
                                          <p:spTgt spid="19"/>
                                        </p:tgtEl>
                                      </p:cBhvr>
                                    </p:animEffect>
                                  </p:childTnLst>
                                </p:cTn>
                              </p:par>
                              <p:par>
                                <p:cTn id="17" presetID="6" presetClass="emph" presetSubtype="0" decel="100000" autoRev="1" fill="hold" grpId="1" nodeType="withEffect">
                                  <p:stCondLst>
                                    <p:cond delay="200"/>
                                  </p:stCondLst>
                                  <p:childTnLst>
                                    <p:animScale>
                                      <p:cBhvr>
                                        <p:cTn id="18" dur="300" fill="hold"/>
                                        <p:tgtEl>
                                          <p:spTgt spid="19"/>
                                        </p:tgtEl>
                                      </p:cBhvr>
                                      <p:by x="120000" y="120000"/>
                                    </p:animScale>
                                  </p:childTnLst>
                                </p:cTn>
                              </p:par>
                              <p:par>
                                <p:cTn id="19" presetID="53" presetClass="entr" presetSubtype="16" accel="50000" decel="50000" fill="hold" grpId="0" nodeType="withEffect">
                                  <p:stCondLst>
                                    <p:cond delay="200"/>
                                  </p:stCondLst>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ppt_w</p:attrName>
                                        </p:attrNameLst>
                                      </p:cBhvr>
                                      <p:tavLst>
                                        <p:tav tm="0">
                                          <p:val>
                                            <p:fltVal val="0"/>
                                          </p:val>
                                        </p:tav>
                                        <p:tav tm="100000">
                                          <p:val>
                                            <p:strVal val="#ppt_w"/>
                                          </p:val>
                                        </p:tav>
                                      </p:tavLst>
                                    </p:anim>
                                    <p:anim calcmode="lin" valueType="num">
                                      <p:cBhvr>
                                        <p:cTn id="22" dur="500" fill="hold"/>
                                        <p:tgtEl>
                                          <p:spTgt spid="20"/>
                                        </p:tgtEl>
                                        <p:attrNameLst>
                                          <p:attrName>ppt_h</p:attrName>
                                        </p:attrNameLst>
                                      </p:cBhvr>
                                      <p:tavLst>
                                        <p:tav tm="0">
                                          <p:val>
                                            <p:fltVal val="0"/>
                                          </p:val>
                                        </p:tav>
                                        <p:tav tm="100000">
                                          <p:val>
                                            <p:strVal val="#ppt_h"/>
                                          </p:val>
                                        </p:tav>
                                      </p:tavLst>
                                    </p:anim>
                                    <p:animEffect transition="in" filter="fade">
                                      <p:cBhvr>
                                        <p:cTn id="23" dur="500"/>
                                        <p:tgtEl>
                                          <p:spTgt spid="20"/>
                                        </p:tgtEl>
                                      </p:cBhvr>
                                    </p:animEffect>
                                  </p:childTnLst>
                                </p:cTn>
                              </p:par>
                              <p:par>
                                <p:cTn id="24" presetID="6" presetClass="emph" presetSubtype="0" decel="100000" autoRev="1" fill="hold" grpId="1" nodeType="withEffect">
                                  <p:stCondLst>
                                    <p:cond delay="200"/>
                                  </p:stCondLst>
                                  <p:childTnLst>
                                    <p:animScale>
                                      <p:cBhvr>
                                        <p:cTn id="25" dur="300" fill="hold"/>
                                        <p:tgtEl>
                                          <p:spTgt spid="20"/>
                                        </p:tgtEl>
                                      </p:cBhvr>
                                      <p:by x="120000" y="120000"/>
                                    </p:animScale>
                                  </p:childTnLst>
                                </p:cTn>
                              </p:par>
                              <p:par>
                                <p:cTn id="26" presetID="53" presetClass="entr" presetSubtype="16" accel="50000" decel="50000" fill="hold" grpId="0" nodeType="withEffect">
                                  <p:stCondLst>
                                    <p:cond delay="200"/>
                                  </p:stCondLst>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ppt_w</p:attrName>
                                        </p:attrNameLst>
                                      </p:cBhvr>
                                      <p:tavLst>
                                        <p:tav tm="0">
                                          <p:val>
                                            <p:fltVal val="0"/>
                                          </p:val>
                                        </p:tav>
                                        <p:tav tm="100000">
                                          <p:val>
                                            <p:strVal val="#ppt_w"/>
                                          </p:val>
                                        </p:tav>
                                      </p:tavLst>
                                    </p:anim>
                                    <p:anim calcmode="lin" valueType="num">
                                      <p:cBhvr>
                                        <p:cTn id="29" dur="500" fill="hold"/>
                                        <p:tgtEl>
                                          <p:spTgt spid="21"/>
                                        </p:tgtEl>
                                        <p:attrNameLst>
                                          <p:attrName>ppt_h</p:attrName>
                                        </p:attrNameLst>
                                      </p:cBhvr>
                                      <p:tavLst>
                                        <p:tav tm="0">
                                          <p:val>
                                            <p:fltVal val="0"/>
                                          </p:val>
                                        </p:tav>
                                        <p:tav tm="100000">
                                          <p:val>
                                            <p:strVal val="#ppt_h"/>
                                          </p:val>
                                        </p:tav>
                                      </p:tavLst>
                                    </p:anim>
                                    <p:animEffect transition="in" filter="fade">
                                      <p:cBhvr>
                                        <p:cTn id="30" dur="500"/>
                                        <p:tgtEl>
                                          <p:spTgt spid="21"/>
                                        </p:tgtEl>
                                      </p:cBhvr>
                                    </p:animEffect>
                                  </p:childTnLst>
                                </p:cTn>
                              </p:par>
                              <p:par>
                                <p:cTn id="31" presetID="6" presetClass="emph" presetSubtype="0" decel="100000" autoRev="1" fill="hold" grpId="1" nodeType="withEffect">
                                  <p:stCondLst>
                                    <p:cond delay="200"/>
                                  </p:stCondLst>
                                  <p:childTnLst>
                                    <p:animScale>
                                      <p:cBhvr>
                                        <p:cTn id="32" dur="300" fill="hold"/>
                                        <p:tgtEl>
                                          <p:spTgt spid="21"/>
                                        </p:tgtEl>
                                      </p:cBhvr>
                                      <p:by x="120000" y="120000"/>
                                    </p:animScale>
                                  </p:childTnLst>
                                </p:cTn>
                              </p:par>
                              <p:par>
                                <p:cTn id="33" presetID="53" presetClass="entr" presetSubtype="16" accel="50000" decel="50000" fill="hold" grpId="0" nodeType="withEffect">
                                  <p:stCondLst>
                                    <p:cond delay="200"/>
                                  </p:stCondLst>
                                  <p:childTnLst>
                                    <p:set>
                                      <p:cBhvr>
                                        <p:cTn id="34" dur="1" fill="hold">
                                          <p:stCondLst>
                                            <p:cond delay="0"/>
                                          </p:stCondLst>
                                        </p:cTn>
                                        <p:tgtEl>
                                          <p:spTgt spid="39"/>
                                        </p:tgtEl>
                                        <p:attrNameLst>
                                          <p:attrName>style.visibility</p:attrName>
                                        </p:attrNameLst>
                                      </p:cBhvr>
                                      <p:to>
                                        <p:strVal val="visible"/>
                                      </p:to>
                                    </p:set>
                                    <p:anim calcmode="lin" valueType="num">
                                      <p:cBhvr>
                                        <p:cTn id="35" dur="500" fill="hold"/>
                                        <p:tgtEl>
                                          <p:spTgt spid="39"/>
                                        </p:tgtEl>
                                        <p:attrNameLst>
                                          <p:attrName>ppt_w</p:attrName>
                                        </p:attrNameLst>
                                      </p:cBhvr>
                                      <p:tavLst>
                                        <p:tav tm="0">
                                          <p:val>
                                            <p:fltVal val="0"/>
                                          </p:val>
                                        </p:tav>
                                        <p:tav tm="100000">
                                          <p:val>
                                            <p:strVal val="#ppt_w"/>
                                          </p:val>
                                        </p:tav>
                                      </p:tavLst>
                                    </p:anim>
                                    <p:anim calcmode="lin" valueType="num">
                                      <p:cBhvr>
                                        <p:cTn id="36" dur="500" fill="hold"/>
                                        <p:tgtEl>
                                          <p:spTgt spid="39"/>
                                        </p:tgtEl>
                                        <p:attrNameLst>
                                          <p:attrName>ppt_h</p:attrName>
                                        </p:attrNameLst>
                                      </p:cBhvr>
                                      <p:tavLst>
                                        <p:tav tm="0">
                                          <p:val>
                                            <p:fltVal val="0"/>
                                          </p:val>
                                        </p:tav>
                                        <p:tav tm="100000">
                                          <p:val>
                                            <p:strVal val="#ppt_h"/>
                                          </p:val>
                                        </p:tav>
                                      </p:tavLst>
                                    </p:anim>
                                    <p:animEffect transition="in" filter="fade">
                                      <p:cBhvr>
                                        <p:cTn id="37" dur="500"/>
                                        <p:tgtEl>
                                          <p:spTgt spid="39"/>
                                        </p:tgtEl>
                                      </p:cBhvr>
                                    </p:animEffect>
                                  </p:childTnLst>
                                </p:cTn>
                              </p:par>
                              <p:par>
                                <p:cTn id="38" presetID="6" presetClass="emph" presetSubtype="0" decel="100000" autoRev="1" fill="hold" grpId="1" nodeType="withEffect">
                                  <p:stCondLst>
                                    <p:cond delay="200"/>
                                  </p:stCondLst>
                                  <p:childTnLst>
                                    <p:animScale>
                                      <p:cBhvr>
                                        <p:cTn id="39" dur="300" fill="hold"/>
                                        <p:tgtEl>
                                          <p:spTgt spid="39"/>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0" grpId="0" animBg="1"/>
      <p:bldP spid="20" grpId="1" animBg="1"/>
      <p:bldP spid="21" grpId="0" animBg="1"/>
      <p:bldP spid="21" grpId="1" animBg="1"/>
      <p:bldP spid="39" grpId="0" animBg="1"/>
      <p:bldP spid="39"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8CF08-6288-9CBE-1B92-3D96A15809D8}"/>
            </a:ext>
          </a:extLst>
        </p:cNvPr>
        <p:cNvGrpSpPr/>
        <p:nvPr/>
      </p:nvGrpSpPr>
      <p:grpSpPr>
        <a:xfrm>
          <a:off x="0" y="0"/>
          <a:ext cx="0" cy="0"/>
          <a:chOff x="0" y="0"/>
          <a:chExt cx="0" cy="0"/>
        </a:xfrm>
      </p:grpSpPr>
      <p:grpSp>
        <p:nvGrpSpPr>
          <p:cNvPr id="17" name="Group 16">
            <a:extLst>
              <a:ext uri="{FF2B5EF4-FFF2-40B4-BE49-F238E27FC236}">
                <a16:creationId xmlns:a16="http://schemas.microsoft.com/office/drawing/2014/main" id="{AA24031C-593C-FDB1-14DF-A3180D41AE6B}"/>
              </a:ext>
              <a:ext uri="{C183D7F6-B498-43B3-948B-1728B52AA6E4}">
                <adec:decorative xmlns:adec="http://schemas.microsoft.com/office/drawing/2017/decorative" val="1"/>
              </a:ext>
            </a:extLst>
          </p:cNvPr>
          <p:cNvGrpSpPr/>
          <p:nvPr/>
        </p:nvGrpSpPr>
        <p:grpSpPr>
          <a:xfrm>
            <a:off x="-2130216" y="-4822636"/>
            <a:ext cx="18565977" cy="16503274"/>
            <a:chOff x="-1641318" y="-299489"/>
            <a:chExt cx="8683276" cy="7718554"/>
          </a:xfrm>
        </p:grpSpPr>
        <p:grpSp>
          <p:nvGrpSpPr>
            <p:cNvPr id="18" name="Group 17">
              <a:extLst>
                <a:ext uri="{FF2B5EF4-FFF2-40B4-BE49-F238E27FC236}">
                  <a16:creationId xmlns:a16="http://schemas.microsoft.com/office/drawing/2014/main" id="{81A83E93-C5A0-A89C-C3B0-7AA6FE365418}"/>
                </a:ext>
              </a:extLst>
            </p:cNvPr>
            <p:cNvGrpSpPr/>
            <p:nvPr/>
          </p:nvGrpSpPr>
          <p:grpSpPr>
            <a:xfrm rot="13963223">
              <a:off x="-1235110" y="-252874"/>
              <a:ext cx="7671937" cy="7671942"/>
              <a:chOff x="-13073550" y="260470"/>
              <a:chExt cx="10868115" cy="10868116"/>
            </a:xfrm>
            <a:solidFill>
              <a:schemeClr val="bg1">
                <a:lumMod val="85000"/>
              </a:schemeClr>
            </a:solidFill>
          </p:grpSpPr>
          <p:grpSp>
            <p:nvGrpSpPr>
              <p:cNvPr id="72" name="Group 71">
                <a:extLst>
                  <a:ext uri="{FF2B5EF4-FFF2-40B4-BE49-F238E27FC236}">
                    <a16:creationId xmlns:a16="http://schemas.microsoft.com/office/drawing/2014/main" id="{5DFCA804-2C38-6972-E651-39C056458410}"/>
                  </a:ext>
                </a:extLst>
              </p:cNvPr>
              <p:cNvGrpSpPr/>
              <p:nvPr/>
            </p:nvGrpSpPr>
            <p:grpSpPr>
              <a:xfrm>
                <a:off x="-13073550" y="3398292"/>
                <a:ext cx="10868115" cy="4592474"/>
                <a:chOff x="-13073550" y="3398292"/>
                <a:chExt cx="10868115" cy="4592474"/>
              </a:xfrm>
              <a:grpFill/>
            </p:grpSpPr>
            <p:pic>
              <p:nvPicPr>
                <p:cNvPr id="79" name="Graphic 78">
                  <a:extLst>
                    <a:ext uri="{FF2B5EF4-FFF2-40B4-BE49-F238E27FC236}">
                      <a16:creationId xmlns:a16="http://schemas.microsoft.com/office/drawing/2014/main" id="{85725242-9FE4-FC4B-3BD0-69475031FB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80" name="Graphic 79">
                  <a:extLst>
                    <a:ext uri="{FF2B5EF4-FFF2-40B4-BE49-F238E27FC236}">
                      <a16:creationId xmlns:a16="http://schemas.microsoft.com/office/drawing/2014/main" id="{A9870704-5C0B-C8F6-08D0-6A82E9306F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73" name="Group 72">
                <a:extLst>
                  <a:ext uri="{FF2B5EF4-FFF2-40B4-BE49-F238E27FC236}">
                    <a16:creationId xmlns:a16="http://schemas.microsoft.com/office/drawing/2014/main" id="{EEF6C78B-6233-29A8-86DD-2D6F54528C87}"/>
                  </a:ext>
                </a:extLst>
              </p:cNvPr>
              <p:cNvGrpSpPr/>
              <p:nvPr/>
            </p:nvGrpSpPr>
            <p:grpSpPr>
              <a:xfrm rot="18000000">
                <a:off x="-13073550" y="3398292"/>
                <a:ext cx="10868115" cy="4592474"/>
                <a:chOff x="-13073550" y="3398292"/>
                <a:chExt cx="10868115" cy="4592474"/>
              </a:xfrm>
              <a:grpFill/>
            </p:grpSpPr>
            <p:pic>
              <p:nvPicPr>
                <p:cNvPr id="77" name="Graphic 76">
                  <a:extLst>
                    <a:ext uri="{FF2B5EF4-FFF2-40B4-BE49-F238E27FC236}">
                      <a16:creationId xmlns:a16="http://schemas.microsoft.com/office/drawing/2014/main" id="{46E0D2F8-89F5-324E-6B7E-03AD66EBA2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78" name="Graphic 77">
                  <a:extLst>
                    <a:ext uri="{FF2B5EF4-FFF2-40B4-BE49-F238E27FC236}">
                      <a16:creationId xmlns:a16="http://schemas.microsoft.com/office/drawing/2014/main" id="{856B2E5D-7B1B-01AA-7718-DAC0CE5BA5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74" name="Group 73">
                <a:extLst>
                  <a:ext uri="{FF2B5EF4-FFF2-40B4-BE49-F238E27FC236}">
                    <a16:creationId xmlns:a16="http://schemas.microsoft.com/office/drawing/2014/main" id="{6921FDD8-9FFB-2833-A911-3B373003F683}"/>
                  </a:ext>
                </a:extLst>
              </p:cNvPr>
              <p:cNvGrpSpPr/>
              <p:nvPr/>
            </p:nvGrpSpPr>
            <p:grpSpPr>
              <a:xfrm rot="3600000">
                <a:off x="-13073550" y="3398291"/>
                <a:ext cx="10868115" cy="4592474"/>
                <a:chOff x="-13073550" y="3398292"/>
                <a:chExt cx="10868115" cy="4592474"/>
              </a:xfrm>
              <a:grpFill/>
            </p:grpSpPr>
            <p:pic>
              <p:nvPicPr>
                <p:cNvPr id="75" name="Graphic 74">
                  <a:extLst>
                    <a:ext uri="{FF2B5EF4-FFF2-40B4-BE49-F238E27FC236}">
                      <a16:creationId xmlns:a16="http://schemas.microsoft.com/office/drawing/2014/main" id="{08A92D8D-BF57-7C88-E4FA-EE03367722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76" name="Graphic 75">
                  <a:extLst>
                    <a:ext uri="{FF2B5EF4-FFF2-40B4-BE49-F238E27FC236}">
                      <a16:creationId xmlns:a16="http://schemas.microsoft.com/office/drawing/2014/main" id="{16C42D75-E60E-E074-B646-A85EB496AC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grpSp>
          <p:nvGrpSpPr>
            <p:cNvPr id="19" name="Group 18">
              <a:extLst>
                <a:ext uri="{FF2B5EF4-FFF2-40B4-BE49-F238E27FC236}">
                  <a16:creationId xmlns:a16="http://schemas.microsoft.com/office/drawing/2014/main" id="{3161B60E-A89D-8B4A-0A17-7BCD1E000B29}"/>
                </a:ext>
              </a:extLst>
            </p:cNvPr>
            <p:cNvGrpSpPr/>
            <p:nvPr/>
          </p:nvGrpSpPr>
          <p:grpSpPr>
            <a:xfrm>
              <a:off x="-1641318" y="-299489"/>
              <a:ext cx="8683276" cy="7484643"/>
              <a:chOff x="-1641318" y="-299489"/>
              <a:chExt cx="8683276" cy="7484643"/>
            </a:xfrm>
          </p:grpSpPr>
          <p:grpSp>
            <p:nvGrpSpPr>
              <p:cNvPr id="20" name="Graphic 5">
                <a:extLst>
                  <a:ext uri="{FF2B5EF4-FFF2-40B4-BE49-F238E27FC236}">
                    <a16:creationId xmlns:a16="http://schemas.microsoft.com/office/drawing/2014/main" id="{D612DFB8-68B7-BA0F-E0ED-27D19430ECEB}"/>
                  </a:ext>
                </a:extLst>
              </p:cNvPr>
              <p:cNvGrpSpPr/>
              <p:nvPr/>
            </p:nvGrpSpPr>
            <p:grpSpPr>
              <a:xfrm rot="15746055">
                <a:off x="-177888" y="1123433"/>
                <a:ext cx="5330696" cy="5499097"/>
                <a:chOff x="4071312" y="2489702"/>
                <a:chExt cx="3527293" cy="3638722"/>
              </a:xfrm>
              <a:noFill/>
            </p:grpSpPr>
            <p:sp>
              <p:nvSpPr>
                <p:cNvPr id="60" name="Freeform: Shape 59">
                  <a:extLst>
                    <a:ext uri="{FF2B5EF4-FFF2-40B4-BE49-F238E27FC236}">
                      <a16:creationId xmlns:a16="http://schemas.microsoft.com/office/drawing/2014/main" id="{BB4AC5DD-4854-8F2D-3A86-A5E8291464AE}"/>
                    </a:ext>
                  </a:extLst>
                </p:cNvPr>
                <p:cNvSpPr/>
                <p:nvPr/>
              </p:nvSpPr>
              <p:spPr>
                <a:xfrm>
                  <a:off x="4071312" y="2489702"/>
                  <a:ext cx="3259151" cy="3638722"/>
                </a:xfrm>
                <a:custGeom>
                  <a:avLst/>
                  <a:gdLst>
                    <a:gd name="connsiteX0" fmla="*/ 3079707 w 3259151"/>
                    <a:gd name="connsiteY0" fmla="*/ 3021953 h 3638722"/>
                    <a:gd name="connsiteX1" fmla="*/ 3132080 w 3259151"/>
                    <a:gd name="connsiteY1" fmla="*/ 1787369 h 3638722"/>
                    <a:gd name="connsiteX2" fmla="*/ 3107243 w 3259151"/>
                    <a:gd name="connsiteY2" fmla="*/ 829383 h 3638722"/>
                    <a:gd name="connsiteX3" fmla="*/ 1658848 w 3259151"/>
                    <a:gd name="connsiteY3" fmla="*/ 4990 h 3638722"/>
                    <a:gd name="connsiteX4" fmla="*/ 849418 w 3259151"/>
                    <a:gd name="connsiteY4" fmla="*/ 1005939 h 3638722"/>
                    <a:gd name="connsiteX5" fmla="*/ 4585 w 3259151"/>
                    <a:gd name="connsiteY5" fmla="*/ 2043526 h 3638722"/>
                    <a:gd name="connsiteX6" fmla="*/ 820725 w 3259151"/>
                    <a:gd name="connsiteY6" fmla="*/ 2918441 h 3638722"/>
                    <a:gd name="connsiteX7" fmla="*/ 2033249 w 3259151"/>
                    <a:gd name="connsiteY7" fmla="*/ 3633846 h 3638722"/>
                    <a:gd name="connsiteX8" fmla="*/ 3079785 w 3259151"/>
                    <a:gd name="connsiteY8" fmla="*/ 3022030 h 363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151" h="3638722">
                      <a:moveTo>
                        <a:pt x="3079707" y="3021953"/>
                      </a:moveTo>
                      <a:cubicBezTo>
                        <a:pt x="3412226" y="2666372"/>
                        <a:pt x="3192167" y="2234970"/>
                        <a:pt x="3132080" y="1787369"/>
                      </a:cubicBezTo>
                      <a:cubicBezTo>
                        <a:pt x="3085955" y="1443358"/>
                        <a:pt x="3380525" y="1084923"/>
                        <a:pt x="3107243" y="829383"/>
                      </a:cubicBezTo>
                      <a:cubicBezTo>
                        <a:pt x="2749194" y="494473"/>
                        <a:pt x="2109225" y="-58259"/>
                        <a:pt x="1658848" y="4990"/>
                      </a:cubicBezTo>
                      <a:cubicBezTo>
                        <a:pt x="1318153" y="52812"/>
                        <a:pt x="1102645" y="735127"/>
                        <a:pt x="849418" y="1005939"/>
                      </a:cubicBezTo>
                      <a:cubicBezTo>
                        <a:pt x="515743" y="1362755"/>
                        <a:pt x="-56967" y="1594538"/>
                        <a:pt x="4585" y="2043526"/>
                      </a:cubicBezTo>
                      <a:cubicBezTo>
                        <a:pt x="51559" y="2385918"/>
                        <a:pt x="548678" y="2663981"/>
                        <a:pt x="820725" y="2918441"/>
                      </a:cubicBezTo>
                      <a:cubicBezTo>
                        <a:pt x="1173298" y="3248183"/>
                        <a:pt x="1589043" y="3690075"/>
                        <a:pt x="2033249" y="3633846"/>
                      </a:cubicBezTo>
                      <a:cubicBezTo>
                        <a:pt x="2381349" y="3589726"/>
                        <a:pt x="2821390" y="3298397"/>
                        <a:pt x="3079785" y="3022030"/>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1" name="Freeform: Shape 60">
                  <a:extLst>
                    <a:ext uri="{FF2B5EF4-FFF2-40B4-BE49-F238E27FC236}">
                      <a16:creationId xmlns:a16="http://schemas.microsoft.com/office/drawing/2014/main" id="{21DF1B62-A784-CB0A-67CC-BFE9649FEF55}"/>
                    </a:ext>
                  </a:extLst>
                </p:cNvPr>
                <p:cNvSpPr/>
                <p:nvPr/>
              </p:nvSpPr>
              <p:spPr>
                <a:xfrm>
                  <a:off x="4109618" y="2534620"/>
                  <a:ext cx="3220782" cy="3579817"/>
                </a:xfrm>
                <a:custGeom>
                  <a:avLst/>
                  <a:gdLst>
                    <a:gd name="connsiteX0" fmla="*/ 791058 w 3220782"/>
                    <a:gd name="connsiteY0" fmla="*/ 2907154 h 3579817"/>
                    <a:gd name="connsiteX1" fmla="*/ 2002194 w 3220782"/>
                    <a:gd name="connsiteY1" fmla="*/ 3574659 h 3579817"/>
                    <a:gd name="connsiteX2" fmla="*/ 3028289 w 3220782"/>
                    <a:gd name="connsiteY2" fmla="*/ 2934613 h 3579817"/>
                    <a:gd name="connsiteX3" fmla="*/ 3129333 w 3220782"/>
                    <a:gd name="connsiteY3" fmla="*/ 1743455 h 3579817"/>
                    <a:gd name="connsiteX4" fmla="*/ 3052277 w 3220782"/>
                    <a:gd name="connsiteY4" fmla="*/ 731167 h 3579817"/>
                    <a:gd name="connsiteX5" fmla="*/ 1620928 w 3220782"/>
                    <a:gd name="connsiteY5" fmla="*/ 5581 h 3579817"/>
                    <a:gd name="connsiteX6" fmla="*/ 765913 w 3220782"/>
                    <a:gd name="connsiteY6" fmla="*/ 939888 h 3579817"/>
                    <a:gd name="connsiteX7" fmla="*/ 5000 w 3220782"/>
                    <a:gd name="connsiteY7" fmla="*/ 1991745 h 3579817"/>
                    <a:gd name="connsiteX8" fmla="*/ 791058 w 3220782"/>
                    <a:gd name="connsiteY8" fmla="*/ 2907231 h 357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782" h="3579817">
                      <a:moveTo>
                        <a:pt x="791058" y="2907154"/>
                      </a:moveTo>
                      <a:cubicBezTo>
                        <a:pt x="1139775" y="3222549"/>
                        <a:pt x="1564312" y="3630426"/>
                        <a:pt x="2002194" y="3574659"/>
                      </a:cubicBezTo>
                      <a:cubicBezTo>
                        <a:pt x="2362558" y="3528688"/>
                        <a:pt x="2770743" y="3219772"/>
                        <a:pt x="3028289" y="2934613"/>
                      </a:cubicBezTo>
                      <a:cubicBezTo>
                        <a:pt x="3345767" y="2583197"/>
                        <a:pt x="3188417" y="2184113"/>
                        <a:pt x="3129333" y="1743455"/>
                      </a:cubicBezTo>
                      <a:cubicBezTo>
                        <a:pt x="3081433" y="1386485"/>
                        <a:pt x="3334968" y="986244"/>
                        <a:pt x="3052277" y="731167"/>
                      </a:cubicBezTo>
                      <a:cubicBezTo>
                        <a:pt x="2698624" y="412069"/>
                        <a:pt x="2063823" y="-56434"/>
                        <a:pt x="1620928" y="5581"/>
                      </a:cubicBezTo>
                      <a:cubicBezTo>
                        <a:pt x="1267198" y="54946"/>
                        <a:pt x="1018908" y="659665"/>
                        <a:pt x="765913" y="939888"/>
                      </a:cubicBezTo>
                      <a:cubicBezTo>
                        <a:pt x="447664" y="1292461"/>
                        <a:pt x="-55549" y="1549929"/>
                        <a:pt x="5000" y="1991745"/>
                      </a:cubicBezTo>
                      <a:cubicBezTo>
                        <a:pt x="53516" y="2346477"/>
                        <a:pt x="510218" y="2653234"/>
                        <a:pt x="791058" y="2907231"/>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2" name="Freeform: Shape 61">
                  <a:extLst>
                    <a:ext uri="{FF2B5EF4-FFF2-40B4-BE49-F238E27FC236}">
                      <a16:creationId xmlns:a16="http://schemas.microsoft.com/office/drawing/2014/main" id="{006ACDEB-D9CC-F571-BB88-1E35D52B6413}"/>
                    </a:ext>
                  </a:extLst>
                </p:cNvPr>
                <p:cNvSpPr/>
                <p:nvPr/>
              </p:nvSpPr>
              <p:spPr>
                <a:xfrm>
                  <a:off x="4147825" y="2579175"/>
                  <a:ext cx="3187979" cy="3521387"/>
                </a:xfrm>
                <a:custGeom>
                  <a:avLst/>
                  <a:gdLst>
                    <a:gd name="connsiteX0" fmla="*/ 761567 w 3187979"/>
                    <a:gd name="connsiteY0" fmla="*/ 2896229 h 3521387"/>
                    <a:gd name="connsiteX1" fmla="*/ 1971315 w 3187979"/>
                    <a:gd name="connsiteY1" fmla="*/ 3515912 h 3521387"/>
                    <a:gd name="connsiteX2" fmla="*/ 2977047 w 3187979"/>
                    <a:gd name="connsiteY2" fmla="*/ 2847635 h 3521387"/>
                    <a:gd name="connsiteX3" fmla="*/ 3126683 w 3187979"/>
                    <a:gd name="connsiteY3" fmla="*/ 1699825 h 3521387"/>
                    <a:gd name="connsiteX4" fmla="*/ 2997409 w 3187979"/>
                    <a:gd name="connsiteY4" fmla="*/ 633236 h 3521387"/>
                    <a:gd name="connsiteX5" fmla="*/ 1583183 w 3187979"/>
                    <a:gd name="connsiteY5" fmla="*/ 6380 h 3521387"/>
                    <a:gd name="connsiteX6" fmla="*/ 682583 w 3187979"/>
                    <a:gd name="connsiteY6" fmla="*/ 874121 h 3521387"/>
                    <a:gd name="connsiteX7" fmla="*/ 5513 w 3187979"/>
                    <a:gd name="connsiteY7" fmla="*/ 1940171 h 3521387"/>
                    <a:gd name="connsiteX8" fmla="*/ 761567 w 3187979"/>
                    <a:gd name="connsiteY8" fmla="*/ 2896229 h 352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979" h="3521387">
                      <a:moveTo>
                        <a:pt x="761567" y="2896229"/>
                      </a:moveTo>
                      <a:cubicBezTo>
                        <a:pt x="1106195" y="3197508"/>
                        <a:pt x="1539681" y="3571139"/>
                        <a:pt x="1971315" y="3515912"/>
                      </a:cubicBezTo>
                      <a:cubicBezTo>
                        <a:pt x="2343865" y="3468090"/>
                        <a:pt x="2720426" y="3141742"/>
                        <a:pt x="2977047" y="2847635"/>
                      </a:cubicBezTo>
                      <a:cubicBezTo>
                        <a:pt x="3279715" y="2500770"/>
                        <a:pt x="3184842" y="2133542"/>
                        <a:pt x="3126683" y="1699825"/>
                      </a:cubicBezTo>
                      <a:cubicBezTo>
                        <a:pt x="3077087" y="1329975"/>
                        <a:pt x="3289665" y="887620"/>
                        <a:pt x="2997409" y="633236"/>
                      </a:cubicBezTo>
                      <a:cubicBezTo>
                        <a:pt x="2648539" y="329565"/>
                        <a:pt x="2018520" y="-54246"/>
                        <a:pt x="1583183" y="6380"/>
                      </a:cubicBezTo>
                      <a:cubicBezTo>
                        <a:pt x="1216418" y="57287"/>
                        <a:pt x="935115" y="584257"/>
                        <a:pt x="682583" y="874121"/>
                      </a:cubicBezTo>
                      <a:cubicBezTo>
                        <a:pt x="379529" y="1222066"/>
                        <a:pt x="-53879" y="1505683"/>
                        <a:pt x="5513" y="1940171"/>
                      </a:cubicBezTo>
                      <a:cubicBezTo>
                        <a:pt x="55572" y="2307322"/>
                        <a:pt x="471703" y="2642848"/>
                        <a:pt x="761567" y="2896229"/>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3" name="Freeform: Shape 62">
                  <a:extLst>
                    <a:ext uri="{FF2B5EF4-FFF2-40B4-BE49-F238E27FC236}">
                      <a16:creationId xmlns:a16="http://schemas.microsoft.com/office/drawing/2014/main" id="{D5A79521-7AC1-2DE0-CD43-EE8A821DFB87}"/>
                    </a:ext>
                  </a:extLst>
                </p:cNvPr>
                <p:cNvSpPr/>
                <p:nvPr/>
              </p:nvSpPr>
              <p:spPr>
                <a:xfrm>
                  <a:off x="4185926" y="2623531"/>
                  <a:ext cx="3162650" cy="3463280"/>
                </a:xfrm>
                <a:custGeom>
                  <a:avLst/>
                  <a:gdLst>
                    <a:gd name="connsiteX0" fmla="*/ 732182 w 3162650"/>
                    <a:gd name="connsiteY0" fmla="*/ 2885579 h 3463280"/>
                    <a:gd name="connsiteX1" fmla="*/ 1940541 w 3162650"/>
                    <a:gd name="connsiteY1" fmla="*/ 3457440 h 3463280"/>
                    <a:gd name="connsiteX2" fmla="*/ 2925910 w 3162650"/>
                    <a:gd name="connsiteY2" fmla="*/ 2760933 h 3463280"/>
                    <a:gd name="connsiteX3" fmla="*/ 3124217 w 3162650"/>
                    <a:gd name="connsiteY3" fmla="*/ 1656549 h 3463280"/>
                    <a:gd name="connsiteX4" fmla="*/ 2942725 w 3162650"/>
                    <a:gd name="connsiteY4" fmla="*/ 535658 h 3463280"/>
                    <a:gd name="connsiteX5" fmla="*/ 1545622 w 3162650"/>
                    <a:gd name="connsiteY5" fmla="*/ 7609 h 3463280"/>
                    <a:gd name="connsiteX6" fmla="*/ 599436 w 3162650"/>
                    <a:gd name="connsiteY6" fmla="*/ 808708 h 3463280"/>
                    <a:gd name="connsiteX7" fmla="*/ 6210 w 3162650"/>
                    <a:gd name="connsiteY7" fmla="*/ 1888949 h 3463280"/>
                    <a:gd name="connsiteX8" fmla="*/ 732182 w 3162650"/>
                    <a:gd name="connsiteY8" fmla="*/ 2885579 h 34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650" h="3463280">
                      <a:moveTo>
                        <a:pt x="732182" y="2885579"/>
                      </a:moveTo>
                      <a:cubicBezTo>
                        <a:pt x="1072413" y="3173052"/>
                        <a:pt x="1515232" y="3512050"/>
                        <a:pt x="1940541" y="3457440"/>
                      </a:cubicBezTo>
                      <a:cubicBezTo>
                        <a:pt x="2325355" y="3407689"/>
                        <a:pt x="2670370" y="3064218"/>
                        <a:pt x="2925910" y="2760933"/>
                      </a:cubicBezTo>
                      <a:cubicBezTo>
                        <a:pt x="3214077" y="2418850"/>
                        <a:pt x="3181450" y="2083246"/>
                        <a:pt x="3124217" y="1656549"/>
                      </a:cubicBezTo>
                      <a:cubicBezTo>
                        <a:pt x="3072847" y="1273817"/>
                        <a:pt x="3244776" y="789270"/>
                        <a:pt x="2942725" y="535658"/>
                      </a:cubicBezTo>
                      <a:cubicBezTo>
                        <a:pt x="2599022" y="247105"/>
                        <a:pt x="1973399" y="-51783"/>
                        <a:pt x="1545622" y="7609"/>
                      </a:cubicBezTo>
                      <a:cubicBezTo>
                        <a:pt x="1165821" y="60059"/>
                        <a:pt x="851352" y="508970"/>
                        <a:pt x="599436" y="808708"/>
                      </a:cubicBezTo>
                      <a:cubicBezTo>
                        <a:pt x="311192" y="1151639"/>
                        <a:pt x="-52025" y="1461712"/>
                        <a:pt x="6210" y="1888949"/>
                      </a:cubicBezTo>
                      <a:cubicBezTo>
                        <a:pt x="57888" y="2268441"/>
                        <a:pt x="433139" y="2632970"/>
                        <a:pt x="732182" y="2885579"/>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4" name="Freeform: Shape 63">
                  <a:extLst>
                    <a:ext uri="{FF2B5EF4-FFF2-40B4-BE49-F238E27FC236}">
                      <a16:creationId xmlns:a16="http://schemas.microsoft.com/office/drawing/2014/main" id="{30A89EA0-3C84-00E0-663D-F673CDC1888C}"/>
                    </a:ext>
                  </a:extLst>
                </p:cNvPr>
                <p:cNvSpPr/>
                <p:nvPr/>
              </p:nvSpPr>
              <p:spPr>
                <a:xfrm>
                  <a:off x="4223622" y="2666959"/>
                  <a:ext cx="3145783" cy="3406134"/>
                </a:xfrm>
                <a:custGeom>
                  <a:avLst/>
                  <a:gdLst>
                    <a:gd name="connsiteX0" fmla="*/ 703202 w 3145783"/>
                    <a:gd name="connsiteY0" fmla="*/ 2875858 h 3406134"/>
                    <a:gd name="connsiteX1" fmla="*/ 1910173 w 3145783"/>
                    <a:gd name="connsiteY1" fmla="*/ 3399820 h 3406134"/>
                    <a:gd name="connsiteX2" fmla="*/ 2875101 w 3145783"/>
                    <a:gd name="connsiteY2" fmla="*/ 2675082 h 3406134"/>
                    <a:gd name="connsiteX3" fmla="*/ 3122003 w 3145783"/>
                    <a:gd name="connsiteY3" fmla="*/ 1614047 h 3406134"/>
                    <a:gd name="connsiteX4" fmla="*/ 2888291 w 3145783"/>
                    <a:gd name="connsiteY4" fmla="*/ 438855 h 3406134"/>
                    <a:gd name="connsiteX5" fmla="*/ 1508312 w 3145783"/>
                    <a:gd name="connsiteY5" fmla="*/ 9612 h 3406134"/>
                    <a:gd name="connsiteX6" fmla="*/ 516541 w 3145783"/>
                    <a:gd name="connsiteY6" fmla="*/ 744146 h 3406134"/>
                    <a:gd name="connsiteX7" fmla="*/ 7234 w 3145783"/>
                    <a:gd name="connsiteY7" fmla="*/ 1838580 h 3406134"/>
                    <a:gd name="connsiteX8" fmla="*/ 703125 w 3145783"/>
                    <a:gd name="connsiteY8" fmla="*/ 2875858 h 340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5783" h="3406134">
                      <a:moveTo>
                        <a:pt x="703202" y="2875858"/>
                      </a:moveTo>
                      <a:cubicBezTo>
                        <a:pt x="1038729" y="3149756"/>
                        <a:pt x="1491188" y="3453967"/>
                        <a:pt x="1910173" y="3399820"/>
                      </a:cubicBezTo>
                      <a:cubicBezTo>
                        <a:pt x="2307174" y="3348218"/>
                        <a:pt x="2620872" y="2987778"/>
                        <a:pt x="2875101" y="2675082"/>
                      </a:cubicBezTo>
                      <a:cubicBezTo>
                        <a:pt x="3149077" y="2338167"/>
                        <a:pt x="3178310" y="2033802"/>
                        <a:pt x="3122003" y="1614047"/>
                      </a:cubicBezTo>
                      <a:cubicBezTo>
                        <a:pt x="3068936" y="1218434"/>
                        <a:pt x="3200369" y="691464"/>
                        <a:pt x="2888291" y="438855"/>
                      </a:cubicBezTo>
                      <a:cubicBezTo>
                        <a:pt x="2549988" y="165034"/>
                        <a:pt x="1928530" y="-48546"/>
                        <a:pt x="1508312" y="9612"/>
                      </a:cubicBezTo>
                      <a:cubicBezTo>
                        <a:pt x="1115476" y="63605"/>
                        <a:pt x="767685" y="434304"/>
                        <a:pt x="516541" y="744146"/>
                      </a:cubicBezTo>
                      <a:cubicBezTo>
                        <a:pt x="242797" y="1081832"/>
                        <a:pt x="-49998" y="1418593"/>
                        <a:pt x="7234" y="1838580"/>
                      </a:cubicBezTo>
                      <a:cubicBezTo>
                        <a:pt x="60456" y="2230413"/>
                        <a:pt x="394749" y="2624098"/>
                        <a:pt x="703125" y="2875858"/>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5" name="Freeform: Shape 64">
                  <a:extLst>
                    <a:ext uri="{FF2B5EF4-FFF2-40B4-BE49-F238E27FC236}">
                      <a16:creationId xmlns:a16="http://schemas.microsoft.com/office/drawing/2014/main" id="{88F79F8E-7427-6E75-B41A-D934DC9BBCF1}"/>
                    </a:ext>
                  </a:extLst>
                </p:cNvPr>
                <p:cNvSpPr/>
                <p:nvPr/>
              </p:nvSpPr>
              <p:spPr>
                <a:xfrm>
                  <a:off x="4260986" y="2709255"/>
                  <a:ext cx="3135893" cy="3350272"/>
                </a:xfrm>
                <a:custGeom>
                  <a:avLst/>
                  <a:gdLst>
                    <a:gd name="connsiteX0" fmla="*/ 674554 w 3135893"/>
                    <a:gd name="connsiteY0" fmla="*/ 2867269 h 3350272"/>
                    <a:gd name="connsiteX1" fmla="*/ 1880214 w 3135893"/>
                    <a:gd name="connsiteY1" fmla="*/ 3343408 h 3350272"/>
                    <a:gd name="connsiteX2" fmla="*/ 2824779 w 3135893"/>
                    <a:gd name="connsiteY2" fmla="*/ 2590440 h 3350272"/>
                    <a:gd name="connsiteX3" fmla="*/ 3120352 w 3135893"/>
                    <a:gd name="connsiteY3" fmla="*/ 1572830 h 3350272"/>
                    <a:gd name="connsiteX4" fmla="*/ 2834498 w 3135893"/>
                    <a:gd name="connsiteY4" fmla="*/ 343337 h 3350272"/>
                    <a:gd name="connsiteX5" fmla="*/ 1471565 w 3135893"/>
                    <a:gd name="connsiteY5" fmla="*/ 12824 h 3350272"/>
                    <a:gd name="connsiteX6" fmla="*/ 434209 w 3135893"/>
                    <a:gd name="connsiteY6" fmla="*/ 680715 h 3350272"/>
                    <a:gd name="connsiteX7" fmla="*/ 8746 w 3135893"/>
                    <a:gd name="connsiteY7" fmla="*/ 1789341 h 3350272"/>
                    <a:gd name="connsiteX8" fmla="*/ 674631 w 3135893"/>
                    <a:gd name="connsiteY8" fmla="*/ 2867192 h 335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893" h="3350272">
                      <a:moveTo>
                        <a:pt x="674554" y="2867269"/>
                      </a:moveTo>
                      <a:cubicBezTo>
                        <a:pt x="1005144" y="3127900"/>
                        <a:pt x="1467477" y="3396938"/>
                        <a:pt x="1880214" y="3343408"/>
                      </a:cubicBezTo>
                      <a:cubicBezTo>
                        <a:pt x="2289402" y="3289956"/>
                        <a:pt x="2572016" y="2912777"/>
                        <a:pt x="2824779" y="2590440"/>
                      </a:cubicBezTo>
                      <a:cubicBezTo>
                        <a:pt x="3084794" y="2258847"/>
                        <a:pt x="3175656" y="1985567"/>
                        <a:pt x="3120352" y="1572830"/>
                      </a:cubicBezTo>
                      <a:cubicBezTo>
                        <a:pt x="3065587" y="1164336"/>
                        <a:pt x="3156758" y="594635"/>
                        <a:pt x="2834498" y="343337"/>
                      </a:cubicBezTo>
                      <a:cubicBezTo>
                        <a:pt x="2512238" y="92039"/>
                        <a:pt x="1884302" y="-44023"/>
                        <a:pt x="1471565" y="12824"/>
                      </a:cubicBezTo>
                      <a:cubicBezTo>
                        <a:pt x="1065694" y="68359"/>
                        <a:pt x="684273" y="360692"/>
                        <a:pt x="434209" y="680715"/>
                      </a:cubicBezTo>
                      <a:cubicBezTo>
                        <a:pt x="174658" y="1012848"/>
                        <a:pt x="-47330" y="1376605"/>
                        <a:pt x="8746" y="1789341"/>
                      </a:cubicBezTo>
                      <a:cubicBezTo>
                        <a:pt x="63510" y="2193593"/>
                        <a:pt x="356691" y="2616588"/>
                        <a:pt x="674631" y="2867192"/>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6" name="Freeform: Shape 65">
                  <a:extLst>
                    <a:ext uri="{FF2B5EF4-FFF2-40B4-BE49-F238E27FC236}">
                      <a16:creationId xmlns:a16="http://schemas.microsoft.com/office/drawing/2014/main" id="{29EEE342-09CF-1CB6-A15A-9324F9709FFF}"/>
                    </a:ext>
                  </a:extLst>
                </p:cNvPr>
                <p:cNvSpPr/>
                <p:nvPr/>
              </p:nvSpPr>
              <p:spPr>
                <a:xfrm>
                  <a:off x="4297185" y="2745782"/>
                  <a:ext cx="3130741" cy="3300265"/>
                </a:xfrm>
                <a:custGeom>
                  <a:avLst/>
                  <a:gdLst>
                    <a:gd name="connsiteX0" fmla="*/ 647071 w 3130741"/>
                    <a:gd name="connsiteY0" fmla="*/ 2864372 h 3300265"/>
                    <a:gd name="connsiteX1" fmla="*/ 1851342 w 3130741"/>
                    <a:gd name="connsiteY1" fmla="*/ 3292689 h 3300265"/>
                    <a:gd name="connsiteX2" fmla="*/ 2775545 w 3130741"/>
                    <a:gd name="connsiteY2" fmla="*/ 2511491 h 3300265"/>
                    <a:gd name="connsiteX3" fmla="*/ 3119711 w 3130741"/>
                    <a:gd name="connsiteY3" fmla="*/ 1537229 h 3300265"/>
                    <a:gd name="connsiteX4" fmla="*/ 2781639 w 3130741"/>
                    <a:gd name="connsiteY4" fmla="*/ 253435 h 3300265"/>
                    <a:gd name="connsiteX5" fmla="*/ 1435829 w 3130741"/>
                    <a:gd name="connsiteY5" fmla="*/ 21729 h 3300265"/>
                    <a:gd name="connsiteX6" fmla="*/ 352887 w 3130741"/>
                    <a:gd name="connsiteY6" fmla="*/ 622977 h 3300265"/>
                    <a:gd name="connsiteX7" fmla="*/ 11267 w 3130741"/>
                    <a:gd name="connsiteY7" fmla="*/ 1745873 h 3300265"/>
                    <a:gd name="connsiteX8" fmla="*/ 647071 w 3130741"/>
                    <a:gd name="connsiteY8" fmla="*/ 2864295 h 330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741" h="3300265">
                      <a:moveTo>
                        <a:pt x="647071" y="2864372"/>
                      </a:moveTo>
                      <a:cubicBezTo>
                        <a:pt x="972571" y="3111968"/>
                        <a:pt x="1444853" y="3345679"/>
                        <a:pt x="1851342" y="3292689"/>
                      </a:cubicBezTo>
                      <a:cubicBezTo>
                        <a:pt x="2272795" y="3237385"/>
                        <a:pt x="2524556" y="2843624"/>
                        <a:pt x="2775545" y="2511491"/>
                      </a:cubicBezTo>
                      <a:cubicBezTo>
                        <a:pt x="3021907" y="2185529"/>
                        <a:pt x="3174166" y="1943024"/>
                        <a:pt x="3119711" y="1537229"/>
                      </a:cubicBezTo>
                      <a:cubicBezTo>
                        <a:pt x="3063172" y="1115777"/>
                        <a:pt x="3114388" y="503190"/>
                        <a:pt x="2781639" y="253435"/>
                      </a:cubicBezTo>
                      <a:cubicBezTo>
                        <a:pt x="2455059" y="8308"/>
                        <a:pt x="1841007" y="-33884"/>
                        <a:pt x="1435829" y="21729"/>
                      </a:cubicBezTo>
                      <a:cubicBezTo>
                        <a:pt x="1016845" y="78884"/>
                        <a:pt x="601640" y="292464"/>
                        <a:pt x="352887" y="622977"/>
                      </a:cubicBezTo>
                      <a:cubicBezTo>
                        <a:pt x="107297" y="949325"/>
                        <a:pt x="-43651" y="1340387"/>
                        <a:pt x="11267" y="1745873"/>
                      </a:cubicBezTo>
                      <a:cubicBezTo>
                        <a:pt x="67574" y="2162466"/>
                        <a:pt x="319412" y="2615080"/>
                        <a:pt x="647071" y="2864295"/>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7" name="Freeform: Shape 66">
                  <a:extLst>
                    <a:ext uri="{FF2B5EF4-FFF2-40B4-BE49-F238E27FC236}">
                      <a16:creationId xmlns:a16="http://schemas.microsoft.com/office/drawing/2014/main" id="{A9B5F882-F08A-2B47-5827-CC0EC6F229F0}"/>
                    </a:ext>
                  </a:extLst>
                </p:cNvPr>
                <p:cNvSpPr/>
                <p:nvPr/>
              </p:nvSpPr>
              <p:spPr>
                <a:xfrm>
                  <a:off x="4331073" y="2769810"/>
                  <a:ext cx="3129679" cy="3263042"/>
                </a:xfrm>
                <a:custGeom>
                  <a:avLst/>
                  <a:gdLst>
                    <a:gd name="connsiteX0" fmla="*/ 621899 w 3129679"/>
                    <a:gd name="connsiteY0" fmla="*/ 2874051 h 3263042"/>
                    <a:gd name="connsiteX1" fmla="*/ 1824782 w 3129679"/>
                    <a:gd name="connsiteY1" fmla="*/ 3254546 h 3263042"/>
                    <a:gd name="connsiteX2" fmla="*/ 2728544 w 3129679"/>
                    <a:gd name="connsiteY2" fmla="*/ 2445116 h 3263042"/>
                    <a:gd name="connsiteX3" fmla="*/ 3121380 w 3129679"/>
                    <a:gd name="connsiteY3" fmla="*/ 1514281 h 3263042"/>
                    <a:gd name="connsiteX4" fmla="*/ 2731090 w 3129679"/>
                    <a:gd name="connsiteY4" fmla="*/ 176262 h 3263042"/>
                    <a:gd name="connsiteX5" fmla="*/ 1402404 w 3129679"/>
                    <a:gd name="connsiteY5" fmla="*/ 43363 h 3263042"/>
                    <a:gd name="connsiteX6" fmla="*/ 273877 w 3129679"/>
                    <a:gd name="connsiteY6" fmla="*/ 578045 h 3263042"/>
                    <a:gd name="connsiteX7" fmla="*/ 16177 w 3129679"/>
                    <a:gd name="connsiteY7" fmla="*/ 1715134 h 3263042"/>
                    <a:gd name="connsiteX8" fmla="*/ 621899 w 3129679"/>
                    <a:gd name="connsiteY8" fmla="*/ 2874205 h 32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9679" h="3263042">
                      <a:moveTo>
                        <a:pt x="621899" y="2874051"/>
                      </a:moveTo>
                      <a:cubicBezTo>
                        <a:pt x="941999" y="3108842"/>
                        <a:pt x="1424618" y="3306996"/>
                        <a:pt x="1824782" y="3254546"/>
                      </a:cubicBezTo>
                      <a:cubicBezTo>
                        <a:pt x="2258421" y="3197313"/>
                        <a:pt x="2479637" y="2787277"/>
                        <a:pt x="2728544" y="2445116"/>
                      </a:cubicBezTo>
                      <a:cubicBezTo>
                        <a:pt x="2961485" y="2124939"/>
                        <a:pt x="3174833" y="1913056"/>
                        <a:pt x="3121380" y="1514281"/>
                      </a:cubicBezTo>
                      <a:cubicBezTo>
                        <a:pt x="3063145" y="1079947"/>
                        <a:pt x="3074561" y="424089"/>
                        <a:pt x="2731090" y="176262"/>
                      </a:cubicBezTo>
                      <a:cubicBezTo>
                        <a:pt x="2410681" y="-54982"/>
                        <a:pt x="1800022" y="-10939"/>
                        <a:pt x="1402404" y="43363"/>
                      </a:cubicBezTo>
                      <a:cubicBezTo>
                        <a:pt x="970384" y="102060"/>
                        <a:pt x="521009" y="236734"/>
                        <a:pt x="273877" y="578045"/>
                      </a:cubicBezTo>
                      <a:cubicBezTo>
                        <a:pt x="41862" y="898377"/>
                        <a:pt x="-37739" y="1316898"/>
                        <a:pt x="16177" y="1715134"/>
                      </a:cubicBezTo>
                      <a:cubicBezTo>
                        <a:pt x="74026" y="2144068"/>
                        <a:pt x="284289" y="2626532"/>
                        <a:pt x="621899" y="2874205"/>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8" name="Freeform: Shape 67">
                  <a:extLst>
                    <a:ext uri="{FF2B5EF4-FFF2-40B4-BE49-F238E27FC236}">
                      <a16:creationId xmlns:a16="http://schemas.microsoft.com/office/drawing/2014/main" id="{40B48A05-CBC3-5DD7-AB7F-A7AB3B1E0E34}"/>
                    </a:ext>
                  </a:extLst>
                </p:cNvPr>
                <p:cNvSpPr/>
                <p:nvPr/>
              </p:nvSpPr>
              <p:spPr>
                <a:xfrm>
                  <a:off x="4358871" y="2771233"/>
                  <a:ext cx="3135688" cy="3248662"/>
                </a:xfrm>
                <a:custGeom>
                  <a:avLst/>
                  <a:gdLst>
                    <a:gd name="connsiteX0" fmla="*/ 602817 w 3135688"/>
                    <a:gd name="connsiteY0" fmla="*/ 2906335 h 3248662"/>
                    <a:gd name="connsiteX1" fmla="*/ 1804311 w 3135688"/>
                    <a:gd name="connsiteY1" fmla="*/ 3238930 h 3248662"/>
                    <a:gd name="connsiteX2" fmla="*/ 2687711 w 3135688"/>
                    <a:gd name="connsiteY2" fmla="*/ 2401271 h 3248662"/>
                    <a:gd name="connsiteX3" fmla="*/ 3129140 w 3135688"/>
                    <a:gd name="connsiteY3" fmla="*/ 1513860 h 3248662"/>
                    <a:gd name="connsiteX4" fmla="*/ 2686631 w 3135688"/>
                    <a:gd name="connsiteY4" fmla="*/ 121540 h 3248662"/>
                    <a:gd name="connsiteX5" fmla="*/ 1375068 w 3135688"/>
                    <a:gd name="connsiteY5" fmla="*/ 87448 h 3248662"/>
                    <a:gd name="connsiteX6" fmla="*/ 200956 w 3135688"/>
                    <a:gd name="connsiteY6" fmla="*/ 555488 h 3248662"/>
                    <a:gd name="connsiteX7" fmla="*/ 27099 w 3135688"/>
                    <a:gd name="connsiteY7" fmla="*/ 1706769 h 3248662"/>
                    <a:gd name="connsiteX8" fmla="*/ 602817 w 3135688"/>
                    <a:gd name="connsiteY8" fmla="*/ 2906412 h 324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688" h="3248662">
                      <a:moveTo>
                        <a:pt x="602817" y="2906335"/>
                      </a:moveTo>
                      <a:cubicBezTo>
                        <a:pt x="917441" y="3128631"/>
                        <a:pt x="1410472" y="3290840"/>
                        <a:pt x="1804311" y="3238930"/>
                      </a:cubicBezTo>
                      <a:cubicBezTo>
                        <a:pt x="2250214" y="3179847"/>
                        <a:pt x="2441195" y="2753612"/>
                        <a:pt x="2687711" y="2401271"/>
                      </a:cubicBezTo>
                      <a:cubicBezTo>
                        <a:pt x="2907538" y="2087032"/>
                        <a:pt x="3181668" y="1905617"/>
                        <a:pt x="3129140" y="1513860"/>
                      </a:cubicBezTo>
                      <a:cubicBezTo>
                        <a:pt x="3069209" y="1066646"/>
                        <a:pt x="3040978" y="367208"/>
                        <a:pt x="2686631" y="121540"/>
                      </a:cubicBezTo>
                      <a:cubicBezTo>
                        <a:pt x="2372624" y="-96128"/>
                        <a:pt x="1765128" y="34381"/>
                        <a:pt x="1375068" y="87448"/>
                      </a:cubicBezTo>
                      <a:cubicBezTo>
                        <a:pt x="930013" y="147688"/>
                        <a:pt x="446083" y="203301"/>
                        <a:pt x="200956" y="555488"/>
                      </a:cubicBezTo>
                      <a:cubicBezTo>
                        <a:pt x="-17715" y="869649"/>
                        <a:pt x="-25660" y="1315784"/>
                        <a:pt x="27099" y="1706769"/>
                      </a:cubicBezTo>
                      <a:cubicBezTo>
                        <a:pt x="86568" y="2148122"/>
                        <a:pt x="255026" y="2660667"/>
                        <a:pt x="602817" y="2906412"/>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9" name="Freeform: Shape 68">
                  <a:extLst>
                    <a:ext uri="{FF2B5EF4-FFF2-40B4-BE49-F238E27FC236}">
                      <a16:creationId xmlns:a16="http://schemas.microsoft.com/office/drawing/2014/main" id="{B162F988-7BD8-65BF-FDF3-BEA96DF1B600}"/>
                    </a:ext>
                  </a:extLst>
                </p:cNvPr>
                <p:cNvSpPr/>
                <p:nvPr/>
              </p:nvSpPr>
              <p:spPr>
                <a:xfrm>
                  <a:off x="4372952" y="2753381"/>
                  <a:ext cx="3156027" cy="3254119"/>
                </a:xfrm>
                <a:custGeom>
                  <a:avLst/>
                  <a:gdLst>
                    <a:gd name="connsiteX0" fmla="*/ 597452 w 3156027"/>
                    <a:gd name="connsiteY0" fmla="*/ 2957894 h 3254119"/>
                    <a:gd name="connsiteX1" fmla="*/ 1797558 w 3156027"/>
                    <a:gd name="connsiteY1" fmla="*/ 3242667 h 3254119"/>
                    <a:gd name="connsiteX2" fmla="*/ 2660594 w 3156027"/>
                    <a:gd name="connsiteY2" fmla="*/ 2376700 h 3254119"/>
                    <a:gd name="connsiteX3" fmla="*/ 3150695 w 3156027"/>
                    <a:gd name="connsiteY3" fmla="*/ 1532638 h 3254119"/>
                    <a:gd name="connsiteX4" fmla="*/ 2655966 w 3156027"/>
                    <a:gd name="connsiteY4" fmla="*/ 86017 h 3254119"/>
                    <a:gd name="connsiteX5" fmla="*/ 1361450 w 3156027"/>
                    <a:gd name="connsiteY5" fmla="*/ 150654 h 3254119"/>
                    <a:gd name="connsiteX6" fmla="*/ 141752 w 3156027"/>
                    <a:gd name="connsiteY6" fmla="*/ 552129 h 3254119"/>
                    <a:gd name="connsiteX7" fmla="*/ 51738 w 3156027"/>
                    <a:gd name="connsiteY7" fmla="*/ 1717602 h 3254119"/>
                    <a:gd name="connsiteX8" fmla="*/ 597374 w 3156027"/>
                    <a:gd name="connsiteY8" fmla="*/ 2957816 h 3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027" h="3254119">
                      <a:moveTo>
                        <a:pt x="597452" y="2957894"/>
                      </a:moveTo>
                      <a:cubicBezTo>
                        <a:pt x="906445" y="3167925"/>
                        <a:pt x="1410044" y="3294037"/>
                        <a:pt x="1797558" y="3242667"/>
                      </a:cubicBezTo>
                      <a:cubicBezTo>
                        <a:pt x="2255648" y="3181732"/>
                        <a:pt x="2416778" y="2739608"/>
                        <a:pt x="2660594" y="2376700"/>
                      </a:cubicBezTo>
                      <a:cubicBezTo>
                        <a:pt x="2867541" y="2068555"/>
                        <a:pt x="3202297" y="1917452"/>
                        <a:pt x="3150695" y="1532638"/>
                      </a:cubicBezTo>
                      <a:cubicBezTo>
                        <a:pt x="3088989" y="1072542"/>
                        <a:pt x="3021574" y="329061"/>
                        <a:pt x="2655966" y="86017"/>
                      </a:cubicBezTo>
                      <a:cubicBezTo>
                        <a:pt x="2348516" y="-118385"/>
                        <a:pt x="1744028" y="98898"/>
                        <a:pt x="1361450" y="150654"/>
                      </a:cubicBezTo>
                      <a:cubicBezTo>
                        <a:pt x="903359" y="212437"/>
                        <a:pt x="384566" y="188680"/>
                        <a:pt x="141752" y="552129"/>
                      </a:cubicBezTo>
                      <a:cubicBezTo>
                        <a:pt x="-63883" y="859965"/>
                        <a:pt x="60" y="1333867"/>
                        <a:pt x="51738" y="1717602"/>
                      </a:cubicBezTo>
                      <a:cubicBezTo>
                        <a:pt x="112750" y="2171296"/>
                        <a:pt x="239248" y="2714386"/>
                        <a:pt x="597374" y="2957816"/>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0" name="Freeform: Shape 69">
                  <a:extLst>
                    <a:ext uri="{FF2B5EF4-FFF2-40B4-BE49-F238E27FC236}">
                      <a16:creationId xmlns:a16="http://schemas.microsoft.com/office/drawing/2014/main" id="{BC71A06B-2093-648D-354D-F38500E7CE6F}"/>
                    </a:ext>
                  </a:extLst>
                </p:cNvPr>
                <p:cNvSpPr/>
                <p:nvPr/>
              </p:nvSpPr>
              <p:spPr>
                <a:xfrm>
                  <a:off x="4369454" y="2723578"/>
                  <a:ext cx="3194199" cy="3272228"/>
                </a:xfrm>
                <a:custGeom>
                  <a:avLst/>
                  <a:gdLst>
                    <a:gd name="connsiteX0" fmla="*/ 609666 w 3194199"/>
                    <a:gd name="connsiteY0" fmla="*/ 3021327 h 3272228"/>
                    <a:gd name="connsiteX1" fmla="*/ 1808461 w 3194199"/>
                    <a:gd name="connsiteY1" fmla="*/ 3258278 h 3272228"/>
                    <a:gd name="connsiteX2" fmla="*/ 2651057 w 3194199"/>
                    <a:gd name="connsiteY2" fmla="*/ 2364080 h 3272228"/>
                    <a:gd name="connsiteX3" fmla="*/ 3189751 w 3194199"/>
                    <a:gd name="connsiteY3" fmla="*/ 1563444 h 3272228"/>
                    <a:gd name="connsiteX4" fmla="*/ 2642804 w 3194199"/>
                    <a:gd name="connsiteY4" fmla="*/ 62522 h 3272228"/>
                    <a:gd name="connsiteX5" fmla="*/ 1365411 w 3194199"/>
                    <a:gd name="connsiteY5" fmla="*/ 225965 h 3272228"/>
                    <a:gd name="connsiteX6" fmla="*/ 100128 w 3194199"/>
                    <a:gd name="connsiteY6" fmla="*/ 560798 h 3272228"/>
                    <a:gd name="connsiteX7" fmla="*/ 94034 w 3194199"/>
                    <a:gd name="connsiteY7" fmla="*/ 1740540 h 3272228"/>
                    <a:gd name="connsiteX8" fmla="*/ 609589 w 3194199"/>
                    <a:gd name="connsiteY8" fmla="*/ 3021327 h 32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199" h="3272228">
                      <a:moveTo>
                        <a:pt x="609666" y="3021327"/>
                      </a:moveTo>
                      <a:cubicBezTo>
                        <a:pt x="912874" y="3219326"/>
                        <a:pt x="1427194" y="3309031"/>
                        <a:pt x="1808461" y="3258278"/>
                      </a:cubicBezTo>
                      <a:cubicBezTo>
                        <a:pt x="2278815" y="3195492"/>
                        <a:pt x="2410481" y="2737710"/>
                        <a:pt x="2651057" y="2364080"/>
                      </a:cubicBezTo>
                      <a:cubicBezTo>
                        <a:pt x="2845431" y="2062183"/>
                        <a:pt x="3240427" y="1941240"/>
                        <a:pt x="3189751" y="1563444"/>
                      </a:cubicBezTo>
                      <a:cubicBezTo>
                        <a:pt x="3126348" y="1090390"/>
                        <a:pt x="3019828" y="302481"/>
                        <a:pt x="2642804" y="62522"/>
                      </a:cubicBezTo>
                      <a:cubicBezTo>
                        <a:pt x="2342064" y="-128844"/>
                        <a:pt x="1740430" y="175444"/>
                        <a:pt x="1365411" y="225965"/>
                      </a:cubicBezTo>
                      <a:cubicBezTo>
                        <a:pt x="894285" y="289291"/>
                        <a:pt x="340087" y="185934"/>
                        <a:pt x="100128" y="560798"/>
                      </a:cubicBezTo>
                      <a:cubicBezTo>
                        <a:pt x="-92781" y="862155"/>
                        <a:pt x="43435" y="1364056"/>
                        <a:pt x="94034" y="1740540"/>
                      </a:cubicBezTo>
                      <a:cubicBezTo>
                        <a:pt x="156589" y="2206653"/>
                        <a:pt x="240972" y="2780596"/>
                        <a:pt x="609589" y="3021327"/>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1" name="Freeform: Shape 70">
                  <a:extLst>
                    <a:ext uri="{FF2B5EF4-FFF2-40B4-BE49-F238E27FC236}">
                      <a16:creationId xmlns:a16="http://schemas.microsoft.com/office/drawing/2014/main" id="{642E4813-4E4F-F78C-E45B-0AA0F34A1D2C}"/>
                    </a:ext>
                  </a:extLst>
                </p:cNvPr>
                <p:cNvSpPr/>
                <p:nvPr/>
              </p:nvSpPr>
              <p:spPr>
                <a:xfrm>
                  <a:off x="4352455" y="2686397"/>
                  <a:ext cx="3246150" cy="3299210"/>
                </a:xfrm>
                <a:custGeom>
                  <a:avLst/>
                  <a:gdLst>
                    <a:gd name="connsiteX0" fmla="*/ 1832787 w 3246150"/>
                    <a:gd name="connsiteY0" fmla="*/ 3281344 h 3299210"/>
                    <a:gd name="connsiteX1" fmla="*/ 2655021 w 3246150"/>
                    <a:gd name="connsiteY1" fmla="*/ 2358915 h 3299210"/>
                    <a:gd name="connsiteX2" fmla="*/ 3242385 w 3246150"/>
                    <a:gd name="connsiteY2" fmla="*/ 1601628 h 3299210"/>
                    <a:gd name="connsiteX3" fmla="*/ 2643296 w 3246150"/>
                    <a:gd name="connsiteY3" fmla="*/ 46404 h 3299210"/>
                    <a:gd name="connsiteX4" fmla="*/ 1383027 w 3246150"/>
                    <a:gd name="connsiteY4" fmla="*/ 308655 h 3299210"/>
                    <a:gd name="connsiteX5" fmla="*/ 72158 w 3246150"/>
                    <a:gd name="connsiteY5" fmla="*/ 576844 h 3299210"/>
                    <a:gd name="connsiteX6" fmla="*/ 149908 w 3246150"/>
                    <a:gd name="connsiteY6" fmla="*/ 1770779 h 3299210"/>
                    <a:gd name="connsiteX7" fmla="*/ 635458 w 3246150"/>
                    <a:gd name="connsiteY7" fmla="*/ 3092214 h 3299210"/>
                    <a:gd name="connsiteX8" fmla="*/ 1832864 w 3246150"/>
                    <a:gd name="connsiteY8" fmla="*/ 3281266 h 3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6150" h="3299210">
                      <a:moveTo>
                        <a:pt x="1832787" y="3281344"/>
                      </a:moveTo>
                      <a:cubicBezTo>
                        <a:pt x="2315329" y="3216707"/>
                        <a:pt x="2418069" y="2743421"/>
                        <a:pt x="2655021" y="2358915"/>
                      </a:cubicBezTo>
                      <a:cubicBezTo>
                        <a:pt x="2837131" y="2063420"/>
                        <a:pt x="3292059" y="1972558"/>
                        <a:pt x="3242385" y="1601628"/>
                      </a:cubicBezTo>
                      <a:cubicBezTo>
                        <a:pt x="3177285" y="1115693"/>
                        <a:pt x="3031967" y="282661"/>
                        <a:pt x="2643296" y="46404"/>
                      </a:cubicBezTo>
                      <a:cubicBezTo>
                        <a:pt x="2349344" y="-132312"/>
                        <a:pt x="1750487" y="259367"/>
                        <a:pt x="1383027" y="308655"/>
                      </a:cubicBezTo>
                      <a:cubicBezTo>
                        <a:pt x="898866" y="373523"/>
                        <a:pt x="308801" y="190333"/>
                        <a:pt x="72158" y="576844"/>
                      </a:cubicBezTo>
                      <a:cubicBezTo>
                        <a:pt x="-108255" y="871568"/>
                        <a:pt x="100466" y="1401546"/>
                        <a:pt x="149908" y="1770779"/>
                      </a:cubicBezTo>
                      <a:cubicBezTo>
                        <a:pt x="214005" y="2249233"/>
                        <a:pt x="255965" y="2854492"/>
                        <a:pt x="635458" y="3092214"/>
                      </a:cubicBezTo>
                      <a:cubicBezTo>
                        <a:pt x="932804" y="3278490"/>
                        <a:pt x="1457845" y="3331557"/>
                        <a:pt x="1832864" y="3281266"/>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21" name="Graphic 5">
                <a:extLst>
                  <a:ext uri="{FF2B5EF4-FFF2-40B4-BE49-F238E27FC236}">
                    <a16:creationId xmlns:a16="http://schemas.microsoft.com/office/drawing/2014/main" id="{B34D3534-FBC2-311D-6818-D28A53782C97}"/>
                  </a:ext>
                </a:extLst>
              </p:cNvPr>
              <p:cNvGrpSpPr/>
              <p:nvPr/>
            </p:nvGrpSpPr>
            <p:grpSpPr>
              <a:xfrm rot="180525">
                <a:off x="-597053" y="441139"/>
                <a:ext cx="6472770" cy="6313556"/>
                <a:chOff x="4270587" y="2574268"/>
                <a:chExt cx="3544376" cy="3457192"/>
              </a:xfrm>
              <a:noFill/>
            </p:grpSpPr>
            <p:sp>
              <p:nvSpPr>
                <p:cNvPr id="48" name="Freeform: Shape 47">
                  <a:extLst>
                    <a:ext uri="{FF2B5EF4-FFF2-40B4-BE49-F238E27FC236}">
                      <a16:creationId xmlns:a16="http://schemas.microsoft.com/office/drawing/2014/main" id="{CE73DC66-E5C4-F8FF-E6AA-3143AABB4DB1}"/>
                    </a:ext>
                  </a:extLst>
                </p:cNvPr>
                <p:cNvSpPr/>
                <p:nvPr/>
              </p:nvSpPr>
              <p:spPr>
                <a:xfrm>
                  <a:off x="4270587" y="2606803"/>
                  <a:ext cx="3544376" cy="3424657"/>
                </a:xfrm>
                <a:custGeom>
                  <a:avLst/>
                  <a:gdLst>
                    <a:gd name="connsiteX0" fmla="*/ 3338832 w 3544376"/>
                    <a:gd name="connsiteY0" fmla="*/ 932573 h 3424657"/>
                    <a:gd name="connsiteX1" fmla="*/ 2419102 w 3544376"/>
                    <a:gd name="connsiteY1" fmla="*/ 117205 h 3424657"/>
                    <a:gd name="connsiteX2" fmla="*/ 1318575 w 3544376"/>
                    <a:gd name="connsiteY2" fmla="*/ 80027 h 3424657"/>
                    <a:gd name="connsiteX3" fmla="*/ 8709 w 3544376"/>
                    <a:gd name="connsiteY3" fmla="*/ 1110518 h 3424657"/>
                    <a:gd name="connsiteX4" fmla="*/ 630398 w 3544376"/>
                    <a:gd name="connsiteY4" fmla="*/ 2237733 h 3424657"/>
                    <a:gd name="connsiteX5" fmla="*/ 1272758 w 3544376"/>
                    <a:gd name="connsiteY5" fmla="*/ 3411536 h 3424657"/>
                    <a:gd name="connsiteX6" fmla="*/ 2390872 w 3544376"/>
                    <a:gd name="connsiteY6" fmla="*/ 2985687 h 3424657"/>
                    <a:gd name="connsiteX7" fmla="*/ 3510760 w 3544376"/>
                    <a:gd name="connsiteY7" fmla="*/ 2132601 h 3424657"/>
                    <a:gd name="connsiteX8" fmla="*/ 3338908 w 3544376"/>
                    <a:gd name="connsiteY8" fmla="*/ 932650 h 3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4376" h="3424657">
                      <a:moveTo>
                        <a:pt x="3338832" y="932573"/>
                      </a:moveTo>
                      <a:cubicBezTo>
                        <a:pt x="3134970" y="490449"/>
                        <a:pt x="2856290" y="230435"/>
                        <a:pt x="2419102" y="117205"/>
                      </a:cubicBezTo>
                      <a:cubicBezTo>
                        <a:pt x="2083036" y="30199"/>
                        <a:pt x="1658344" y="-76630"/>
                        <a:pt x="1318575" y="80027"/>
                      </a:cubicBezTo>
                      <a:cubicBezTo>
                        <a:pt x="873365" y="285354"/>
                        <a:pt x="120088" y="669551"/>
                        <a:pt x="8709" y="1110518"/>
                      </a:cubicBezTo>
                      <a:cubicBezTo>
                        <a:pt x="-75520" y="1444039"/>
                        <a:pt x="475130" y="1900972"/>
                        <a:pt x="630398" y="2237733"/>
                      </a:cubicBezTo>
                      <a:cubicBezTo>
                        <a:pt x="834953" y="2681323"/>
                        <a:pt x="833642" y="3299231"/>
                        <a:pt x="1272758" y="3411536"/>
                      </a:cubicBezTo>
                      <a:cubicBezTo>
                        <a:pt x="1607591" y="3497153"/>
                        <a:pt x="2052568" y="3141650"/>
                        <a:pt x="2390872" y="2985687"/>
                      </a:cubicBezTo>
                      <a:cubicBezTo>
                        <a:pt x="2829217" y="2783523"/>
                        <a:pt x="3395293" y="2565161"/>
                        <a:pt x="3510760" y="2132601"/>
                      </a:cubicBezTo>
                      <a:cubicBezTo>
                        <a:pt x="3601236" y="1793527"/>
                        <a:pt x="3497339" y="1276198"/>
                        <a:pt x="3338908" y="932650"/>
                      </a:cubicBezTo>
                      <a:close/>
                    </a:path>
                  </a:pathLst>
                </a:custGeom>
                <a:ln w="3175" cap="flat">
                  <a:gradFill>
                    <a:gsLst>
                      <a:gs pos="75000">
                        <a:srgbClr val="42BBB6">
                          <a:alpha val="0"/>
                        </a:srgbClr>
                      </a:gs>
                      <a:gs pos="25000">
                        <a:srgbClr val="42BBB6">
                          <a:alpha val="0"/>
                        </a:srgbClr>
                      </a:gs>
                      <a:gs pos="50000">
                        <a:srgbClr val="42BBB6">
                          <a:alpha val="0"/>
                        </a:srgbClr>
                      </a:gs>
                      <a:gs pos="0">
                        <a:srgbClr val="B0E297">
                          <a:lumMod val="60000"/>
                          <a:lumOff val="40000"/>
                        </a:srgbClr>
                      </a:gs>
                      <a:gs pos="100000">
                        <a:srgbClr val="42BBB6">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9" name="Freeform: Shape 48">
                  <a:extLst>
                    <a:ext uri="{FF2B5EF4-FFF2-40B4-BE49-F238E27FC236}">
                      <a16:creationId xmlns:a16="http://schemas.microsoft.com/office/drawing/2014/main" id="{F7B0FBDE-E4F3-F564-3E25-A5E4D42B6BD1}"/>
                    </a:ext>
                  </a:extLst>
                </p:cNvPr>
                <p:cNvSpPr/>
                <p:nvPr/>
              </p:nvSpPr>
              <p:spPr>
                <a:xfrm>
                  <a:off x="4311149" y="2610445"/>
                  <a:ext cx="3481515" cy="3380560"/>
                </a:xfrm>
                <a:custGeom>
                  <a:avLst/>
                  <a:gdLst>
                    <a:gd name="connsiteX0" fmla="*/ 2384788 w 3481515"/>
                    <a:gd name="connsiteY0" fmla="*/ 2986674 h 3380560"/>
                    <a:gd name="connsiteX1" fmla="*/ 3435796 w 3481515"/>
                    <a:gd name="connsiteY1" fmla="*/ 2123946 h 3380560"/>
                    <a:gd name="connsiteX2" fmla="*/ 3309068 w 3481515"/>
                    <a:gd name="connsiteY2" fmla="*/ 911268 h 3380560"/>
                    <a:gd name="connsiteX3" fmla="*/ 2359797 w 3481515"/>
                    <a:gd name="connsiteY3" fmla="*/ 156988 h 3380560"/>
                    <a:gd name="connsiteX4" fmla="*/ 1222399 w 3481515"/>
                    <a:gd name="connsiteY4" fmla="*/ 71757 h 3380560"/>
                    <a:gd name="connsiteX5" fmla="*/ 10492 w 3481515"/>
                    <a:gd name="connsiteY5" fmla="*/ 1123691 h 3380560"/>
                    <a:gd name="connsiteX6" fmla="*/ 573097 w 3481515"/>
                    <a:gd name="connsiteY6" fmla="*/ 2302662 h 3380560"/>
                    <a:gd name="connsiteX7" fmla="*/ 1256646 w 3481515"/>
                    <a:gd name="connsiteY7" fmla="*/ 3364546 h 3380560"/>
                    <a:gd name="connsiteX8" fmla="*/ 2384788 w 3481515"/>
                    <a:gd name="connsiteY8" fmla="*/ 2986674 h 338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1515" h="3380560">
                      <a:moveTo>
                        <a:pt x="2384788" y="2986674"/>
                      </a:moveTo>
                      <a:cubicBezTo>
                        <a:pt x="2808400" y="2782658"/>
                        <a:pt x="3322257" y="2550489"/>
                        <a:pt x="3435796" y="2123946"/>
                      </a:cubicBezTo>
                      <a:cubicBezTo>
                        <a:pt x="3529127" y="1772916"/>
                        <a:pt x="3475983" y="1257439"/>
                        <a:pt x="3309068" y="911268"/>
                      </a:cubicBezTo>
                      <a:cubicBezTo>
                        <a:pt x="3103355" y="484725"/>
                        <a:pt x="2790197" y="268368"/>
                        <a:pt x="2359797" y="156988"/>
                      </a:cubicBezTo>
                      <a:cubicBezTo>
                        <a:pt x="2011157" y="66743"/>
                        <a:pt x="1565254" y="-93770"/>
                        <a:pt x="1222399" y="71757"/>
                      </a:cubicBezTo>
                      <a:cubicBezTo>
                        <a:pt x="793465" y="278935"/>
                        <a:pt x="120175" y="690129"/>
                        <a:pt x="10492" y="1123691"/>
                      </a:cubicBezTo>
                      <a:cubicBezTo>
                        <a:pt x="-77208" y="1469862"/>
                        <a:pt x="408959" y="1962662"/>
                        <a:pt x="573097" y="2302662"/>
                      </a:cubicBezTo>
                      <a:cubicBezTo>
                        <a:pt x="779581" y="2730362"/>
                        <a:pt x="824704" y="3254015"/>
                        <a:pt x="1256646" y="3364546"/>
                      </a:cubicBezTo>
                      <a:cubicBezTo>
                        <a:pt x="1603512" y="3453403"/>
                        <a:pt x="2043630" y="3150966"/>
                        <a:pt x="2384788" y="2986674"/>
                      </a:cubicBezTo>
                      <a:close/>
                    </a:path>
                  </a:pathLst>
                </a:custGeom>
                <a:ln w="3175" cap="flat">
                  <a:gradFill>
                    <a:gsLst>
                      <a:gs pos="75000">
                        <a:srgbClr val="42BBB6">
                          <a:alpha val="0"/>
                        </a:srgbClr>
                      </a:gs>
                      <a:gs pos="25000">
                        <a:srgbClr val="42BBB6">
                          <a:alpha val="0"/>
                        </a:srgbClr>
                      </a:gs>
                      <a:gs pos="50000">
                        <a:srgbClr val="42BBB6">
                          <a:alpha val="0"/>
                        </a:srgbClr>
                      </a:gs>
                      <a:gs pos="0">
                        <a:srgbClr val="B0E297">
                          <a:lumMod val="60000"/>
                          <a:lumOff val="40000"/>
                        </a:srgbClr>
                      </a:gs>
                      <a:gs pos="100000">
                        <a:srgbClr val="42BBB6">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0" name="Freeform: Shape 49">
                  <a:extLst>
                    <a:ext uri="{FF2B5EF4-FFF2-40B4-BE49-F238E27FC236}">
                      <a16:creationId xmlns:a16="http://schemas.microsoft.com/office/drawing/2014/main" id="{BE7689C5-2ED8-9DC4-F5B6-55A09D408386}"/>
                    </a:ext>
                  </a:extLst>
                </p:cNvPr>
                <p:cNvSpPr/>
                <p:nvPr/>
              </p:nvSpPr>
              <p:spPr>
                <a:xfrm>
                  <a:off x="4351228" y="2611075"/>
                  <a:ext cx="3424905" cy="3340311"/>
                </a:xfrm>
                <a:custGeom>
                  <a:avLst/>
                  <a:gdLst>
                    <a:gd name="connsiteX0" fmla="*/ 2379187 w 3424905"/>
                    <a:gd name="connsiteY0" fmla="*/ 2990672 h 3340311"/>
                    <a:gd name="connsiteX1" fmla="*/ 3361317 w 3424905"/>
                    <a:gd name="connsiteY1" fmla="*/ 2118303 h 3340311"/>
                    <a:gd name="connsiteX2" fmla="*/ 3279788 w 3424905"/>
                    <a:gd name="connsiteY2" fmla="*/ 892974 h 3340311"/>
                    <a:gd name="connsiteX3" fmla="*/ 2300975 w 3424905"/>
                    <a:gd name="connsiteY3" fmla="*/ 199707 h 3340311"/>
                    <a:gd name="connsiteX4" fmla="*/ 1126708 w 3424905"/>
                    <a:gd name="connsiteY4" fmla="*/ 66422 h 3340311"/>
                    <a:gd name="connsiteX5" fmla="*/ 12759 w 3424905"/>
                    <a:gd name="connsiteY5" fmla="*/ 1139722 h 3340311"/>
                    <a:gd name="connsiteX6" fmla="*/ 516204 w 3424905"/>
                    <a:gd name="connsiteY6" fmla="*/ 2370449 h 3340311"/>
                    <a:gd name="connsiteX7" fmla="*/ 1241019 w 3424905"/>
                    <a:gd name="connsiteY7" fmla="*/ 3320491 h 3340311"/>
                    <a:gd name="connsiteX8" fmla="*/ 2379265 w 3424905"/>
                    <a:gd name="connsiteY8" fmla="*/ 2990594 h 334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905" h="3340311">
                      <a:moveTo>
                        <a:pt x="2379187" y="2990672"/>
                      </a:moveTo>
                      <a:cubicBezTo>
                        <a:pt x="2788222" y="2785113"/>
                        <a:pt x="3249628" y="2538829"/>
                        <a:pt x="3361317" y="2118303"/>
                      </a:cubicBezTo>
                      <a:cubicBezTo>
                        <a:pt x="3457501" y="1755239"/>
                        <a:pt x="3455341" y="1241614"/>
                        <a:pt x="3279788" y="892974"/>
                      </a:cubicBezTo>
                      <a:cubicBezTo>
                        <a:pt x="3072686" y="481781"/>
                        <a:pt x="2724587" y="309389"/>
                        <a:pt x="2300975" y="199707"/>
                      </a:cubicBezTo>
                      <a:cubicBezTo>
                        <a:pt x="1939763" y="106145"/>
                        <a:pt x="1472571" y="-108206"/>
                        <a:pt x="1126708" y="66422"/>
                      </a:cubicBezTo>
                      <a:cubicBezTo>
                        <a:pt x="713895" y="274988"/>
                        <a:pt x="120745" y="713641"/>
                        <a:pt x="12759" y="1139722"/>
                      </a:cubicBezTo>
                      <a:cubicBezTo>
                        <a:pt x="-78411" y="1498619"/>
                        <a:pt x="342964" y="2027286"/>
                        <a:pt x="516204" y="2370449"/>
                      </a:cubicBezTo>
                      <a:cubicBezTo>
                        <a:pt x="724076" y="2782414"/>
                        <a:pt x="816250" y="3211657"/>
                        <a:pt x="1241019" y="3320491"/>
                      </a:cubicBezTo>
                      <a:cubicBezTo>
                        <a:pt x="1599917" y="3412587"/>
                        <a:pt x="2035176" y="3163449"/>
                        <a:pt x="2379265" y="2990594"/>
                      </a:cubicBezTo>
                      <a:close/>
                    </a:path>
                  </a:pathLst>
                </a:custGeom>
                <a:ln w="3175" cap="flat">
                  <a:gradFill>
                    <a:gsLst>
                      <a:gs pos="75000">
                        <a:srgbClr val="42BBB6">
                          <a:alpha val="0"/>
                        </a:srgbClr>
                      </a:gs>
                      <a:gs pos="25000">
                        <a:srgbClr val="42BBB6">
                          <a:alpha val="0"/>
                        </a:srgbClr>
                      </a:gs>
                      <a:gs pos="50000">
                        <a:srgbClr val="42BBB6">
                          <a:alpha val="0"/>
                        </a:srgbClr>
                      </a:gs>
                      <a:gs pos="0">
                        <a:srgbClr val="B0E297">
                          <a:lumMod val="60000"/>
                          <a:lumOff val="40000"/>
                        </a:srgbClr>
                      </a:gs>
                      <a:gs pos="100000">
                        <a:srgbClr val="42BBB6">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1" name="Freeform: Shape 50">
                  <a:extLst>
                    <a:ext uri="{FF2B5EF4-FFF2-40B4-BE49-F238E27FC236}">
                      <a16:creationId xmlns:a16="http://schemas.microsoft.com/office/drawing/2014/main" id="{4F75D96D-D2DA-06EC-1147-6DCD71788276}"/>
                    </a:ext>
                  </a:extLst>
                </p:cNvPr>
                <p:cNvSpPr/>
                <p:nvPr/>
              </p:nvSpPr>
              <p:spPr>
                <a:xfrm>
                  <a:off x="4390546" y="2609845"/>
                  <a:ext cx="3375801" cy="3303429"/>
                </a:xfrm>
                <a:custGeom>
                  <a:avLst/>
                  <a:gdLst>
                    <a:gd name="connsiteX0" fmla="*/ 2374347 w 3375801"/>
                    <a:gd name="connsiteY0" fmla="*/ 2996529 h 3303429"/>
                    <a:gd name="connsiteX1" fmla="*/ 3287597 w 3375801"/>
                    <a:gd name="connsiteY1" fmla="*/ 2114518 h 3303429"/>
                    <a:gd name="connsiteX2" fmla="*/ 3251191 w 3375801"/>
                    <a:gd name="connsiteY2" fmla="*/ 876541 h 3303429"/>
                    <a:gd name="connsiteX3" fmla="*/ 2242836 w 3375801"/>
                    <a:gd name="connsiteY3" fmla="*/ 244285 h 3303429"/>
                    <a:gd name="connsiteX4" fmla="*/ 1031700 w 3375801"/>
                    <a:gd name="connsiteY4" fmla="*/ 62946 h 3303429"/>
                    <a:gd name="connsiteX5" fmla="*/ 15710 w 3375801"/>
                    <a:gd name="connsiteY5" fmla="*/ 1157689 h 3303429"/>
                    <a:gd name="connsiteX6" fmla="*/ 459993 w 3375801"/>
                    <a:gd name="connsiteY6" fmla="*/ 2440249 h 3303429"/>
                    <a:gd name="connsiteX7" fmla="*/ 1226074 w 3375801"/>
                    <a:gd name="connsiteY7" fmla="*/ 3278449 h 3303429"/>
                    <a:gd name="connsiteX8" fmla="*/ 2374347 w 3375801"/>
                    <a:gd name="connsiteY8" fmla="*/ 2996529 h 33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5801" h="3303429">
                      <a:moveTo>
                        <a:pt x="2374347" y="2996529"/>
                      </a:moveTo>
                      <a:cubicBezTo>
                        <a:pt x="2768881" y="2789891"/>
                        <a:pt x="3177760" y="2529029"/>
                        <a:pt x="3287597" y="2114518"/>
                      </a:cubicBezTo>
                      <a:cubicBezTo>
                        <a:pt x="3386712" y="1739423"/>
                        <a:pt x="3435692" y="1227571"/>
                        <a:pt x="3251191" y="876541"/>
                      </a:cubicBezTo>
                      <a:cubicBezTo>
                        <a:pt x="3043087" y="480619"/>
                        <a:pt x="2659584" y="352193"/>
                        <a:pt x="2242836" y="244285"/>
                      </a:cubicBezTo>
                      <a:cubicBezTo>
                        <a:pt x="1869052" y="147483"/>
                        <a:pt x="1380494" y="-121092"/>
                        <a:pt x="1031700" y="62946"/>
                      </a:cubicBezTo>
                      <a:cubicBezTo>
                        <a:pt x="634776" y="272438"/>
                        <a:pt x="121999" y="739090"/>
                        <a:pt x="15710" y="1157689"/>
                      </a:cubicBezTo>
                      <a:cubicBezTo>
                        <a:pt x="-78932" y="1529236"/>
                        <a:pt x="277421" y="2093847"/>
                        <a:pt x="459993" y="2440249"/>
                      </a:cubicBezTo>
                      <a:cubicBezTo>
                        <a:pt x="668869" y="2836556"/>
                        <a:pt x="808402" y="3171312"/>
                        <a:pt x="1226074" y="3278449"/>
                      </a:cubicBezTo>
                      <a:cubicBezTo>
                        <a:pt x="1597005" y="3373785"/>
                        <a:pt x="2027559" y="3178176"/>
                        <a:pt x="2374347" y="2996529"/>
                      </a:cubicBezTo>
                      <a:close/>
                    </a:path>
                  </a:pathLst>
                </a:custGeom>
                <a:ln w="3175" cap="flat">
                  <a:gradFill>
                    <a:gsLst>
                      <a:gs pos="75000">
                        <a:srgbClr val="42BBB6">
                          <a:alpha val="0"/>
                        </a:srgbClr>
                      </a:gs>
                      <a:gs pos="25000">
                        <a:srgbClr val="42BBB6">
                          <a:alpha val="0"/>
                        </a:srgbClr>
                      </a:gs>
                      <a:gs pos="50000">
                        <a:srgbClr val="42BBB6">
                          <a:alpha val="0"/>
                        </a:srgbClr>
                      </a:gs>
                      <a:gs pos="0">
                        <a:srgbClr val="B0E297">
                          <a:lumMod val="60000"/>
                          <a:lumOff val="40000"/>
                        </a:srgbClr>
                      </a:gs>
                      <a:gs pos="100000">
                        <a:srgbClr val="42BBB6">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2" name="Freeform: Shape 51">
                  <a:extLst>
                    <a:ext uri="{FF2B5EF4-FFF2-40B4-BE49-F238E27FC236}">
                      <a16:creationId xmlns:a16="http://schemas.microsoft.com/office/drawing/2014/main" id="{4F70E8EF-5775-A36C-905B-4AF2006134C5}"/>
                    </a:ext>
                  </a:extLst>
                </p:cNvPr>
                <p:cNvSpPr/>
                <p:nvPr/>
              </p:nvSpPr>
              <p:spPr>
                <a:xfrm>
                  <a:off x="4428860" y="2607348"/>
                  <a:ext cx="3333638" cy="3269772"/>
                </a:xfrm>
                <a:custGeom>
                  <a:avLst/>
                  <a:gdLst>
                    <a:gd name="connsiteX0" fmla="*/ 2370512 w 3333638"/>
                    <a:gd name="connsiteY0" fmla="*/ 3003654 h 3269772"/>
                    <a:gd name="connsiteX1" fmla="*/ 3214806 w 3333638"/>
                    <a:gd name="connsiteY1" fmla="*/ 2112002 h 3269772"/>
                    <a:gd name="connsiteX2" fmla="*/ 3223522 w 3333638"/>
                    <a:gd name="connsiteY2" fmla="*/ 861297 h 3269772"/>
                    <a:gd name="connsiteX3" fmla="*/ 2185625 w 3333638"/>
                    <a:gd name="connsiteY3" fmla="*/ 290053 h 3269772"/>
                    <a:gd name="connsiteX4" fmla="*/ 937697 w 3333638"/>
                    <a:gd name="connsiteY4" fmla="*/ 60738 h 3269772"/>
                    <a:gd name="connsiteX5" fmla="*/ 19665 w 3333638"/>
                    <a:gd name="connsiteY5" fmla="*/ 1176924 h 3269772"/>
                    <a:gd name="connsiteX6" fmla="*/ 404865 w 3333638"/>
                    <a:gd name="connsiteY6" fmla="*/ 2511240 h 3269772"/>
                    <a:gd name="connsiteX7" fmla="*/ 1212212 w 3333638"/>
                    <a:gd name="connsiteY7" fmla="*/ 3237597 h 3269772"/>
                    <a:gd name="connsiteX8" fmla="*/ 2370512 w 3333638"/>
                    <a:gd name="connsiteY8" fmla="*/ 3003654 h 32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638" h="3269772">
                      <a:moveTo>
                        <a:pt x="2370512" y="3003654"/>
                      </a:moveTo>
                      <a:cubicBezTo>
                        <a:pt x="2750699" y="2796245"/>
                        <a:pt x="3106897" y="2520419"/>
                        <a:pt x="3214806" y="2112002"/>
                      </a:cubicBezTo>
                      <a:cubicBezTo>
                        <a:pt x="3316775" y="1724873"/>
                        <a:pt x="3417279" y="1214719"/>
                        <a:pt x="3223522" y="861297"/>
                      </a:cubicBezTo>
                      <a:cubicBezTo>
                        <a:pt x="3014800" y="480494"/>
                        <a:pt x="2595585" y="396265"/>
                        <a:pt x="2185625" y="290053"/>
                      </a:cubicBezTo>
                      <a:cubicBezTo>
                        <a:pt x="1799191" y="189935"/>
                        <a:pt x="1289268" y="-133019"/>
                        <a:pt x="937697" y="60738"/>
                      </a:cubicBezTo>
                      <a:cubicBezTo>
                        <a:pt x="556508" y="270770"/>
                        <a:pt x="124334" y="765730"/>
                        <a:pt x="19665" y="1176924"/>
                      </a:cubicBezTo>
                      <a:cubicBezTo>
                        <a:pt x="-78448" y="1561121"/>
                        <a:pt x="212651" y="2161829"/>
                        <a:pt x="404865" y="2511240"/>
                      </a:cubicBezTo>
                      <a:cubicBezTo>
                        <a:pt x="614357" y="2892120"/>
                        <a:pt x="801635" y="3132157"/>
                        <a:pt x="1212212" y="3237597"/>
                      </a:cubicBezTo>
                      <a:cubicBezTo>
                        <a:pt x="1595175" y="3336095"/>
                        <a:pt x="2021102" y="3194326"/>
                        <a:pt x="2370512" y="3003654"/>
                      </a:cubicBezTo>
                      <a:close/>
                    </a:path>
                  </a:pathLst>
                </a:custGeom>
                <a:ln w="3175" cap="flat">
                  <a:gradFill>
                    <a:gsLst>
                      <a:gs pos="75000">
                        <a:srgbClr val="42BBB6">
                          <a:alpha val="0"/>
                        </a:srgbClr>
                      </a:gs>
                      <a:gs pos="25000">
                        <a:srgbClr val="42BBB6">
                          <a:alpha val="0"/>
                        </a:srgbClr>
                      </a:gs>
                      <a:gs pos="50000">
                        <a:srgbClr val="42BBB6">
                          <a:alpha val="0"/>
                        </a:srgbClr>
                      </a:gs>
                      <a:gs pos="0">
                        <a:srgbClr val="B0E297">
                          <a:lumMod val="60000"/>
                          <a:lumOff val="40000"/>
                        </a:srgbClr>
                      </a:gs>
                      <a:gs pos="100000">
                        <a:srgbClr val="42BBB6">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3" name="Freeform: Shape 52">
                  <a:extLst>
                    <a:ext uri="{FF2B5EF4-FFF2-40B4-BE49-F238E27FC236}">
                      <a16:creationId xmlns:a16="http://schemas.microsoft.com/office/drawing/2014/main" id="{48E03D42-CCA9-65F6-DEB1-E1CD3B2B4181}"/>
                    </a:ext>
                  </a:extLst>
                </p:cNvPr>
                <p:cNvSpPr/>
                <p:nvPr/>
              </p:nvSpPr>
              <p:spPr>
                <a:xfrm>
                  <a:off x="4465597" y="2604029"/>
                  <a:ext cx="3297610" cy="3240257"/>
                </a:xfrm>
                <a:custGeom>
                  <a:avLst/>
                  <a:gdLst>
                    <a:gd name="connsiteX0" fmla="*/ 2368253 w 3297610"/>
                    <a:gd name="connsiteY0" fmla="*/ 3011601 h 3240257"/>
                    <a:gd name="connsiteX1" fmla="*/ 3143667 w 3297610"/>
                    <a:gd name="connsiteY1" fmla="*/ 2110307 h 3240257"/>
                    <a:gd name="connsiteX2" fmla="*/ 3197583 w 3297610"/>
                    <a:gd name="connsiteY2" fmla="*/ 846953 h 3240257"/>
                    <a:gd name="connsiteX3" fmla="*/ 2130145 w 3297610"/>
                    <a:gd name="connsiteY3" fmla="*/ 336721 h 3240257"/>
                    <a:gd name="connsiteX4" fmla="*/ 845347 w 3297610"/>
                    <a:gd name="connsiteY4" fmla="*/ 59352 h 3240257"/>
                    <a:gd name="connsiteX5" fmla="*/ 25197 w 3297610"/>
                    <a:gd name="connsiteY5" fmla="*/ 1196981 h 3240257"/>
                    <a:gd name="connsiteX6" fmla="*/ 351236 w 3297610"/>
                    <a:gd name="connsiteY6" fmla="*/ 2583130 h 3240257"/>
                    <a:gd name="connsiteX7" fmla="*/ 1199772 w 3297610"/>
                    <a:gd name="connsiteY7" fmla="*/ 3197645 h 3240257"/>
                    <a:gd name="connsiteX8" fmla="*/ 2368176 w 3297610"/>
                    <a:gd name="connsiteY8" fmla="*/ 3011756 h 324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610" h="3240257">
                      <a:moveTo>
                        <a:pt x="2368253" y="3011601"/>
                      </a:moveTo>
                      <a:cubicBezTo>
                        <a:pt x="2734325" y="2803729"/>
                        <a:pt x="3037610" y="2512708"/>
                        <a:pt x="3143667" y="2110307"/>
                      </a:cubicBezTo>
                      <a:cubicBezTo>
                        <a:pt x="3248491" y="1711146"/>
                        <a:pt x="3400750" y="1202611"/>
                        <a:pt x="3197583" y="846953"/>
                      </a:cubicBezTo>
                      <a:cubicBezTo>
                        <a:pt x="2988554" y="481113"/>
                        <a:pt x="2533317" y="441159"/>
                        <a:pt x="2130145" y="336721"/>
                      </a:cubicBezTo>
                      <a:cubicBezTo>
                        <a:pt x="1731138" y="233364"/>
                        <a:pt x="1199617" y="-144355"/>
                        <a:pt x="845347" y="59352"/>
                      </a:cubicBezTo>
                      <a:cubicBezTo>
                        <a:pt x="479739" y="269539"/>
                        <a:pt x="128246" y="793269"/>
                        <a:pt x="25197" y="1196981"/>
                      </a:cubicBezTo>
                      <a:cubicBezTo>
                        <a:pt x="-76464" y="1593828"/>
                        <a:pt x="149149" y="2230788"/>
                        <a:pt x="351236" y="2583130"/>
                      </a:cubicBezTo>
                      <a:cubicBezTo>
                        <a:pt x="560960" y="2948739"/>
                        <a:pt x="796368" y="3093902"/>
                        <a:pt x="1199772" y="3197645"/>
                      </a:cubicBezTo>
                      <a:cubicBezTo>
                        <a:pt x="1594768" y="3299383"/>
                        <a:pt x="2016143" y="3211683"/>
                        <a:pt x="2368176" y="3011756"/>
                      </a:cubicBezTo>
                      <a:close/>
                    </a:path>
                  </a:pathLst>
                </a:custGeom>
                <a:ln w="3175" cap="flat">
                  <a:gradFill>
                    <a:gsLst>
                      <a:gs pos="75000">
                        <a:srgbClr val="42BBB6">
                          <a:alpha val="0"/>
                        </a:srgbClr>
                      </a:gs>
                      <a:gs pos="25000">
                        <a:srgbClr val="42BBB6">
                          <a:alpha val="0"/>
                        </a:srgbClr>
                      </a:gs>
                      <a:gs pos="50000">
                        <a:srgbClr val="42BBB6">
                          <a:alpha val="0"/>
                        </a:srgbClr>
                      </a:gs>
                      <a:gs pos="0">
                        <a:srgbClr val="B0E297">
                          <a:lumMod val="60000"/>
                          <a:lumOff val="40000"/>
                        </a:srgbClr>
                      </a:gs>
                      <a:gs pos="100000">
                        <a:srgbClr val="42BBB6">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4" name="Freeform: Shape 53">
                  <a:extLst>
                    <a:ext uri="{FF2B5EF4-FFF2-40B4-BE49-F238E27FC236}">
                      <a16:creationId xmlns:a16="http://schemas.microsoft.com/office/drawing/2014/main" id="{85D54239-BD4A-643D-B711-6601DBB9BC41}"/>
                    </a:ext>
                  </a:extLst>
                </p:cNvPr>
                <p:cNvSpPr/>
                <p:nvPr/>
              </p:nvSpPr>
              <p:spPr>
                <a:xfrm>
                  <a:off x="4499869" y="2600116"/>
                  <a:ext cx="3267148" cy="3216006"/>
                </a:xfrm>
                <a:custGeom>
                  <a:avLst/>
                  <a:gdLst>
                    <a:gd name="connsiteX0" fmla="*/ 2368459 w 3267148"/>
                    <a:gd name="connsiteY0" fmla="*/ 3020220 h 3216006"/>
                    <a:gd name="connsiteX1" fmla="*/ 3074994 w 3267148"/>
                    <a:gd name="connsiteY1" fmla="*/ 2109207 h 3216006"/>
                    <a:gd name="connsiteX2" fmla="*/ 3174032 w 3267148"/>
                    <a:gd name="connsiteY2" fmla="*/ 833203 h 3216006"/>
                    <a:gd name="connsiteX3" fmla="*/ 2077052 w 3267148"/>
                    <a:gd name="connsiteY3" fmla="*/ 384060 h 3216006"/>
                    <a:gd name="connsiteX4" fmla="*/ 755385 w 3267148"/>
                    <a:gd name="connsiteY4" fmla="*/ 58637 h 3216006"/>
                    <a:gd name="connsiteX5" fmla="*/ 33193 w 3267148"/>
                    <a:gd name="connsiteY5" fmla="*/ 1217631 h 3216006"/>
                    <a:gd name="connsiteX6" fmla="*/ 300072 w 3267148"/>
                    <a:gd name="connsiteY6" fmla="*/ 2655537 h 3216006"/>
                    <a:gd name="connsiteX7" fmla="*/ 1189873 w 3267148"/>
                    <a:gd name="connsiteY7" fmla="*/ 3158209 h 3216006"/>
                    <a:gd name="connsiteX8" fmla="*/ 2368305 w 3267148"/>
                    <a:gd name="connsiteY8" fmla="*/ 3020297 h 321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7148" h="3216006">
                      <a:moveTo>
                        <a:pt x="2368459" y="3020220"/>
                      </a:moveTo>
                      <a:cubicBezTo>
                        <a:pt x="2720493" y="2812193"/>
                        <a:pt x="2970787" y="2505668"/>
                        <a:pt x="3074994" y="2109207"/>
                      </a:cubicBezTo>
                      <a:cubicBezTo>
                        <a:pt x="3182748" y="1698013"/>
                        <a:pt x="3386995" y="1190866"/>
                        <a:pt x="3174032" y="833203"/>
                      </a:cubicBezTo>
                      <a:cubicBezTo>
                        <a:pt x="2965002" y="482095"/>
                        <a:pt x="2473360" y="486646"/>
                        <a:pt x="2077052" y="384060"/>
                      </a:cubicBezTo>
                      <a:cubicBezTo>
                        <a:pt x="1665473" y="277462"/>
                        <a:pt x="1112201" y="-155406"/>
                        <a:pt x="755385" y="58637"/>
                      </a:cubicBezTo>
                      <a:cubicBezTo>
                        <a:pt x="405203" y="268669"/>
                        <a:pt x="134545" y="821401"/>
                        <a:pt x="33193" y="1217631"/>
                      </a:cubicBezTo>
                      <a:cubicBezTo>
                        <a:pt x="-71939" y="1627205"/>
                        <a:pt x="87803" y="2300495"/>
                        <a:pt x="300072" y="2655537"/>
                      </a:cubicBezTo>
                      <a:cubicBezTo>
                        <a:pt x="509718" y="3006104"/>
                        <a:pt x="793566" y="3056163"/>
                        <a:pt x="1189873" y="3158209"/>
                      </a:cubicBezTo>
                      <a:cubicBezTo>
                        <a:pt x="1596979" y="3263187"/>
                        <a:pt x="2013881" y="3229711"/>
                        <a:pt x="2368305" y="3020297"/>
                      </a:cubicBezTo>
                      <a:close/>
                    </a:path>
                  </a:pathLst>
                </a:custGeom>
                <a:ln w="3175" cap="flat">
                  <a:gradFill>
                    <a:gsLst>
                      <a:gs pos="75000">
                        <a:srgbClr val="42BBB6">
                          <a:alpha val="0"/>
                        </a:srgbClr>
                      </a:gs>
                      <a:gs pos="25000">
                        <a:srgbClr val="42BBB6">
                          <a:alpha val="0"/>
                        </a:srgbClr>
                      </a:gs>
                      <a:gs pos="50000">
                        <a:srgbClr val="42BBB6">
                          <a:alpha val="0"/>
                        </a:srgbClr>
                      </a:gs>
                      <a:gs pos="0">
                        <a:srgbClr val="B0E297">
                          <a:lumMod val="60000"/>
                          <a:lumOff val="40000"/>
                        </a:srgbClr>
                      </a:gs>
                      <a:gs pos="100000">
                        <a:srgbClr val="42BBB6">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5" name="Freeform: Shape 54">
                  <a:extLst>
                    <a:ext uri="{FF2B5EF4-FFF2-40B4-BE49-F238E27FC236}">
                      <a16:creationId xmlns:a16="http://schemas.microsoft.com/office/drawing/2014/main" id="{654D6E35-96E6-ED99-20FE-81930492E56C}"/>
                    </a:ext>
                  </a:extLst>
                </p:cNvPr>
                <p:cNvSpPr/>
                <p:nvPr/>
              </p:nvSpPr>
              <p:spPr>
                <a:xfrm>
                  <a:off x="4530202" y="2595585"/>
                  <a:ext cx="3242767" cy="3198539"/>
                </a:xfrm>
                <a:custGeom>
                  <a:avLst/>
                  <a:gdLst>
                    <a:gd name="connsiteX0" fmla="*/ 2372604 w 3242767"/>
                    <a:gd name="connsiteY0" fmla="*/ 3029379 h 3198539"/>
                    <a:gd name="connsiteX1" fmla="*/ 3010259 w 3242767"/>
                    <a:gd name="connsiteY1" fmla="*/ 2108724 h 3198539"/>
                    <a:gd name="connsiteX2" fmla="*/ 3154497 w 3242767"/>
                    <a:gd name="connsiteY2" fmla="*/ 819993 h 3198539"/>
                    <a:gd name="connsiteX3" fmla="*/ 2027976 w 3242767"/>
                    <a:gd name="connsiteY3" fmla="*/ 431862 h 3198539"/>
                    <a:gd name="connsiteX4" fmla="*/ 669516 w 3242767"/>
                    <a:gd name="connsiteY4" fmla="*/ 58386 h 3198539"/>
                    <a:gd name="connsiteX5" fmla="*/ 45282 w 3242767"/>
                    <a:gd name="connsiteY5" fmla="*/ 1238823 h 3198539"/>
                    <a:gd name="connsiteX6" fmla="*/ 253078 w 3242767"/>
                    <a:gd name="connsiteY6" fmla="*/ 2728484 h 3198539"/>
                    <a:gd name="connsiteX7" fmla="*/ 1184145 w 3242767"/>
                    <a:gd name="connsiteY7" fmla="*/ 3119315 h 3198539"/>
                    <a:gd name="connsiteX8" fmla="*/ 2372681 w 3242767"/>
                    <a:gd name="connsiteY8" fmla="*/ 3029379 h 31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767" h="3198539">
                      <a:moveTo>
                        <a:pt x="2372604" y="3029379"/>
                      </a:moveTo>
                      <a:cubicBezTo>
                        <a:pt x="2710831" y="2821429"/>
                        <a:pt x="2907904" y="2499092"/>
                        <a:pt x="3010259" y="2108724"/>
                      </a:cubicBezTo>
                      <a:cubicBezTo>
                        <a:pt x="3120867" y="1685498"/>
                        <a:pt x="3377488" y="1179585"/>
                        <a:pt x="3154497" y="819993"/>
                      </a:cubicBezTo>
                      <a:cubicBezTo>
                        <a:pt x="2945776" y="483464"/>
                        <a:pt x="2417495" y="532752"/>
                        <a:pt x="2027976" y="431862"/>
                      </a:cubicBezTo>
                      <a:cubicBezTo>
                        <a:pt x="1603746" y="321948"/>
                        <a:pt x="1028569" y="-166224"/>
                        <a:pt x="669516" y="58386"/>
                      </a:cubicBezTo>
                      <a:cubicBezTo>
                        <a:pt x="334530" y="267878"/>
                        <a:pt x="144938" y="850075"/>
                        <a:pt x="45282" y="1238823"/>
                      </a:cubicBezTo>
                      <a:cubicBezTo>
                        <a:pt x="-63320" y="1661047"/>
                        <a:pt x="30241" y="2370898"/>
                        <a:pt x="253078" y="2728484"/>
                      </a:cubicBezTo>
                      <a:cubicBezTo>
                        <a:pt x="462261" y="3064165"/>
                        <a:pt x="795011" y="3018966"/>
                        <a:pt x="1184145" y="3119315"/>
                      </a:cubicBezTo>
                      <a:cubicBezTo>
                        <a:pt x="1603283" y="3227532"/>
                        <a:pt x="2015943" y="3248666"/>
                        <a:pt x="2372681" y="3029379"/>
                      </a:cubicBezTo>
                      <a:close/>
                    </a:path>
                  </a:pathLst>
                </a:custGeom>
                <a:ln w="3175" cap="flat">
                  <a:gradFill>
                    <a:gsLst>
                      <a:gs pos="75000">
                        <a:srgbClr val="42BBB6">
                          <a:alpha val="0"/>
                        </a:srgbClr>
                      </a:gs>
                      <a:gs pos="25000">
                        <a:srgbClr val="42BBB6">
                          <a:alpha val="0"/>
                        </a:srgbClr>
                      </a:gs>
                      <a:gs pos="50000">
                        <a:srgbClr val="42BBB6">
                          <a:alpha val="0"/>
                        </a:srgbClr>
                      </a:gs>
                      <a:gs pos="0">
                        <a:srgbClr val="B0E297">
                          <a:lumMod val="60000"/>
                          <a:lumOff val="40000"/>
                        </a:srgbClr>
                      </a:gs>
                      <a:gs pos="100000">
                        <a:srgbClr val="42BBB6">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6" name="Freeform: Shape 55">
                  <a:extLst>
                    <a:ext uri="{FF2B5EF4-FFF2-40B4-BE49-F238E27FC236}">
                      <a16:creationId xmlns:a16="http://schemas.microsoft.com/office/drawing/2014/main" id="{76054FD8-9AE3-53E4-6D66-B2BD0A93F7A8}"/>
                    </a:ext>
                  </a:extLst>
                </p:cNvPr>
                <p:cNvSpPr/>
                <p:nvPr/>
              </p:nvSpPr>
              <p:spPr>
                <a:xfrm>
                  <a:off x="4553971" y="2590726"/>
                  <a:ext cx="3226504" cy="3187950"/>
                </a:xfrm>
                <a:custGeom>
                  <a:avLst/>
                  <a:gdLst>
                    <a:gd name="connsiteX0" fmla="*/ 2383391 w 3226504"/>
                    <a:gd name="connsiteY0" fmla="*/ 3038865 h 3187950"/>
                    <a:gd name="connsiteX1" fmla="*/ 2952166 w 3226504"/>
                    <a:gd name="connsiteY1" fmla="*/ 2108570 h 3187950"/>
                    <a:gd name="connsiteX2" fmla="*/ 3141527 w 3226504"/>
                    <a:gd name="connsiteY2" fmla="*/ 807189 h 3187950"/>
                    <a:gd name="connsiteX3" fmla="*/ 1985463 w 3226504"/>
                    <a:gd name="connsiteY3" fmla="*/ 480070 h 3187950"/>
                    <a:gd name="connsiteX4" fmla="*/ 590135 w 3226504"/>
                    <a:gd name="connsiteY4" fmla="*/ 58540 h 3187950"/>
                    <a:gd name="connsiteX5" fmla="*/ 63859 w 3226504"/>
                    <a:gd name="connsiteY5" fmla="*/ 1260420 h 3187950"/>
                    <a:gd name="connsiteX6" fmla="*/ 212494 w 3226504"/>
                    <a:gd name="connsiteY6" fmla="*/ 2801914 h 3187950"/>
                    <a:gd name="connsiteX7" fmla="*/ 1184827 w 3226504"/>
                    <a:gd name="connsiteY7" fmla="*/ 3080825 h 3187950"/>
                    <a:gd name="connsiteX8" fmla="*/ 2383391 w 3226504"/>
                    <a:gd name="connsiteY8" fmla="*/ 3038865 h 31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6504" h="3187950">
                      <a:moveTo>
                        <a:pt x="2383391" y="3038865"/>
                      </a:moveTo>
                      <a:cubicBezTo>
                        <a:pt x="2707964" y="2831302"/>
                        <a:pt x="2851740" y="2492921"/>
                        <a:pt x="2952166" y="2108570"/>
                      </a:cubicBezTo>
                      <a:cubicBezTo>
                        <a:pt x="3065629" y="1673310"/>
                        <a:pt x="3374930" y="1168401"/>
                        <a:pt x="3141527" y="807189"/>
                      </a:cubicBezTo>
                      <a:cubicBezTo>
                        <a:pt x="2933423" y="485083"/>
                        <a:pt x="2368118" y="579185"/>
                        <a:pt x="1985463" y="480070"/>
                      </a:cubicBezTo>
                      <a:cubicBezTo>
                        <a:pt x="1548662" y="366916"/>
                        <a:pt x="951347" y="-177023"/>
                        <a:pt x="590135" y="58540"/>
                      </a:cubicBezTo>
                      <a:cubicBezTo>
                        <a:pt x="270112" y="267261"/>
                        <a:pt x="161818" y="879077"/>
                        <a:pt x="63859" y="1260420"/>
                      </a:cubicBezTo>
                      <a:cubicBezTo>
                        <a:pt x="-48214" y="1695293"/>
                        <a:pt x="-21218" y="2442014"/>
                        <a:pt x="212494" y="2801914"/>
                      </a:cubicBezTo>
                      <a:cubicBezTo>
                        <a:pt x="420983" y="3122940"/>
                        <a:pt x="802790" y="2982250"/>
                        <a:pt x="1184827" y="3080825"/>
                      </a:cubicBezTo>
                      <a:cubicBezTo>
                        <a:pt x="1615998" y="3192205"/>
                        <a:pt x="2024647" y="3268258"/>
                        <a:pt x="2383391" y="3038865"/>
                      </a:cubicBezTo>
                      <a:close/>
                    </a:path>
                  </a:pathLst>
                </a:custGeom>
                <a:ln w="3175" cap="flat">
                  <a:gradFill>
                    <a:gsLst>
                      <a:gs pos="75000">
                        <a:srgbClr val="42BBB6">
                          <a:alpha val="0"/>
                        </a:srgbClr>
                      </a:gs>
                      <a:gs pos="25000">
                        <a:srgbClr val="42BBB6">
                          <a:alpha val="0"/>
                        </a:srgbClr>
                      </a:gs>
                      <a:gs pos="50000">
                        <a:srgbClr val="42BBB6">
                          <a:alpha val="0"/>
                        </a:srgbClr>
                      </a:gs>
                      <a:gs pos="0">
                        <a:srgbClr val="B0E297">
                          <a:lumMod val="60000"/>
                          <a:lumOff val="40000"/>
                        </a:srgbClr>
                      </a:gs>
                      <a:gs pos="100000">
                        <a:srgbClr val="42BBB6">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7" name="Freeform: Shape 56">
                  <a:extLst>
                    <a:ext uri="{FF2B5EF4-FFF2-40B4-BE49-F238E27FC236}">
                      <a16:creationId xmlns:a16="http://schemas.microsoft.com/office/drawing/2014/main" id="{9D509DB8-B346-514C-C831-3E97F561C89A}"/>
                    </a:ext>
                  </a:extLst>
                </p:cNvPr>
                <p:cNvSpPr/>
                <p:nvPr/>
              </p:nvSpPr>
              <p:spPr>
                <a:xfrm>
                  <a:off x="4568996" y="2585529"/>
                  <a:ext cx="3220062" cy="3183237"/>
                </a:xfrm>
                <a:custGeom>
                  <a:avLst/>
                  <a:gdLst>
                    <a:gd name="connsiteX0" fmla="*/ 2402845 w 3220062"/>
                    <a:gd name="connsiteY0" fmla="*/ 3048690 h 3183237"/>
                    <a:gd name="connsiteX1" fmla="*/ 2902741 w 3220062"/>
                    <a:gd name="connsiteY1" fmla="*/ 2108752 h 3183237"/>
                    <a:gd name="connsiteX2" fmla="*/ 3137301 w 3220062"/>
                    <a:gd name="connsiteY2" fmla="*/ 794722 h 3183237"/>
                    <a:gd name="connsiteX3" fmla="*/ 1951696 w 3220062"/>
                    <a:gd name="connsiteY3" fmla="*/ 528615 h 3183237"/>
                    <a:gd name="connsiteX4" fmla="*/ 519498 w 3220062"/>
                    <a:gd name="connsiteY4" fmla="*/ 59031 h 3183237"/>
                    <a:gd name="connsiteX5" fmla="*/ 91104 w 3220062"/>
                    <a:gd name="connsiteY5" fmla="*/ 1282277 h 3183237"/>
                    <a:gd name="connsiteX6" fmla="*/ 180577 w 3220062"/>
                    <a:gd name="connsiteY6" fmla="*/ 2875527 h 3183237"/>
                    <a:gd name="connsiteX7" fmla="*/ 1194100 w 3220062"/>
                    <a:gd name="connsiteY7" fmla="*/ 3042597 h 3183237"/>
                    <a:gd name="connsiteX8" fmla="*/ 2402690 w 3220062"/>
                    <a:gd name="connsiteY8" fmla="*/ 3048690 h 31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062" h="3183237">
                      <a:moveTo>
                        <a:pt x="2402845" y="3048690"/>
                      </a:moveTo>
                      <a:cubicBezTo>
                        <a:pt x="2713920" y="2841743"/>
                        <a:pt x="2804166" y="2487088"/>
                        <a:pt x="2902741" y="2108752"/>
                      </a:cubicBezTo>
                      <a:cubicBezTo>
                        <a:pt x="3019057" y="1661538"/>
                        <a:pt x="3381426" y="1157322"/>
                        <a:pt x="3137301" y="794722"/>
                      </a:cubicBezTo>
                      <a:cubicBezTo>
                        <a:pt x="2930046" y="486809"/>
                        <a:pt x="2327563" y="626033"/>
                        <a:pt x="1951696" y="528615"/>
                      </a:cubicBezTo>
                      <a:cubicBezTo>
                        <a:pt x="1502322" y="412221"/>
                        <a:pt x="882484" y="-187870"/>
                        <a:pt x="519498" y="59031"/>
                      </a:cubicBezTo>
                      <a:cubicBezTo>
                        <a:pt x="214284" y="266672"/>
                        <a:pt x="187442" y="908415"/>
                        <a:pt x="91104" y="1282277"/>
                      </a:cubicBezTo>
                      <a:cubicBezTo>
                        <a:pt x="-24441" y="1729877"/>
                        <a:pt x="-64396" y="2513621"/>
                        <a:pt x="180577" y="2875527"/>
                      </a:cubicBezTo>
                      <a:cubicBezTo>
                        <a:pt x="388064" y="3182052"/>
                        <a:pt x="819235" y="2945718"/>
                        <a:pt x="1194100" y="3042597"/>
                      </a:cubicBezTo>
                      <a:cubicBezTo>
                        <a:pt x="1637304" y="3157215"/>
                        <a:pt x="2042173" y="3288495"/>
                        <a:pt x="2402690" y="3048690"/>
                      </a:cubicBezTo>
                      <a:close/>
                    </a:path>
                  </a:pathLst>
                </a:custGeom>
                <a:ln w="3175" cap="flat">
                  <a:gradFill>
                    <a:gsLst>
                      <a:gs pos="75000">
                        <a:srgbClr val="42BBB6">
                          <a:alpha val="0"/>
                        </a:srgbClr>
                      </a:gs>
                      <a:gs pos="25000">
                        <a:srgbClr val="42BBB6">
                          <a:alpha val="0"/>
                        </a:srgbClr>
                      </a:gs>
                      <a:gs pos="50000">
                        <a:srgbClr val="42BBB6">
                          <a:alpha val="0"/>
                        </a:srgbClr>
                      </a:gs>
                      <a:gs pos="0">
                        <a:srgbClr val="B0E297">
                          <a:lumMod val="60000"/>
                          <a:lumOff val="40000"/>
                        </a:srgbClr>
                      </a:gs>
                      <a:gs pos="100000">
                        <a:srgbClr val="42BBB6">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8" name="Freeform: Shape 57">
                  <a:extLst>
                    <a:ext uri="{FF2B5EF4-FFF2-40B4-BE49-F238E27FC236}">
                      <a16:creationId xmlns:a16="http://schemas.microsoft.com/office/drawing/2014/main" id="{7E77676C-49B2-66C1-E472-A0A64B82B33C}"/>
                    </a:ext>
                  </a:extLst>
                </p:cNvPr>
                <p:cNvSpPr/>
                <p:nvPr/>
              </p:nvSpPr>
              <p:spPr>
                <a:xfrm>
                  <a:off x="4575239" y="2579941"/>
                  <a:ext cx="3223194" cy="3183120"/>
                </a:xfrm>
                <a:custGeom>
                  <a:avLst/>
                  <a:gdLst>
                    <a:gd name="connsiteX0" fmla="*/ 2431079 w 3223194"/>
                    <a:gd name="connsiteY0" fmla="*/ 3058906 h 3183120"/>
                    <a:gd name="connsiteX1" fmla="*/ 2862096 w 3223194"/>
                    <a:gd name="connsiteY1" fmla="*/ 2109327 h 3183120"/>
                    <a:gd name="connsiteX2" fmla="*/ 3141779 w 3223194"/>
                    <a:gd name="connsiteY2" fmla="*/ 782570 h 3183120"/>
                    <a:gd name="connsiteX3" fmla="*/ 1926632 w 3223194"/>
                    <a:gd name="connsiteY3" fmla="*/ 577475 h 3183120"/>
                    <a:gd name="connsiteX4" fmla="*/ 457565 w 3223194"/>
                    <a:gd name="connsiteY4" fmla="*/ 59838 h 3183120"/>
                    <a:gd name="connsiteX5" fmla="*/ 127129 w 3223194"/>
                    <a:gd name="connsiteY5" fmla="*/ 1304526 h 3183120"/>
                    <a:gd name="connsiteX6" fmla="*/ 157519 w 3223194"/>
                    <a:gd name="connsiteY6" fmla="*/ 2949610 h 3183120"/>
                    <a:gd name="connsiteX7" fmla="*/ 1212307 w 3223194"/>
                    <a:gd name="connsiteY7" fmla="*/ 3004836 h 3183120"/>
                    <a:gd name="connsiteX8" fmla="*/ 2431002 w 3223194"/>
                    <a:gd name="connsiteY8" fmla="*/ 3058906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3194" h="3183120">
                      <a:moveTo>
                        <a:pt x="2431079" y="3058906"/>
                      </a:moveTo>
                      <a:cubicBezTo>
                        <a:pt x="2728888" y="2852731"/>
                        <a:pt x="2765372" y="2481646"/>
                        <a:pt x="2862096" y="2109327"/>
                      </a:cubicBezTo>
                      <a:cubicBezTo>
                        <a:pt x="2981343" y="1650080"/>
                        <a:pt x="3397011" y="1146327"/>
                        <a:pt x="3141779" y="782570"/>
                      </a:cubicBezTo>
                      <a:cubicBezTo>
                        <a:pt x="2935526" y="488695"/>
                        <a:pt x="2295712" y="673119"/>
                        <a:pt x="1926632" y="577475"/>
                      </a:cubicBezTo>
                      <a:cubicBezTo>
                        <a:pt x="1464608" y="457765"/>
                        <a:pt x="822016" y="-198865"/>
                        <a:pt x="457565" y="59838"/>
                      </a:cubicBezTo>
                      <a:cubicBezTo>
                        <a:pt x="166852" y="266168"/>
                        <a:pt x="221848" y="938146"/>
                        <a:pt x="127129" y="1304526"/>
                      </a:cubicBezTo>
                      <a:cubicBezTo>
                        <a:pt x="8113" y="1764776"/>
                        <a:pt x="-99178" y="2585930"/>
                        <a:pt x="157519" y="2949610"/>
                      </a:cubicBezTo>
                      <a:cubicBezTo>
                        <a:pt x="363849" y="3241942"/>
                        <a:pt x="844539" y="2909655"/>
                        <a:pt x="1212307" y="3004836"/>
                      </a:cubicBezTo>
                      <a:cubicBezTo>
                        <a:pt x="1667544" y="3122695"/>
                        <a:pt x="2068942" y="3309510"/>
                        <a:pt x="2431002" y="3058906"/>
                      </a:cubicBezTo>
                      <a:close/>
                    </a:path>
                  </a:pathLst>
                </a:custGeom>
                <a:ln w="3175" cap="flat">
                  <a:gradFill>
                    <a:gsLst>
                      <a:gs pos="75000">
                        <a:srgbClr val="42BBB6">
                          <a:alpha val="0"/>
                        </a:srgbClr>
                      </a:gs>
                      <a:gs pos="25000">
                        <a:srgbClr val="42BBB6">
                          <a:alpha val="0"/>
                        </a:srgbClr>
                      </a:gs>
                      <a:gs pos="50000">
                        <a:srgbClr val="42BBB6">
                          <a:alpha val="0"/>
                        </a:srgbClr>
                      </a:gs>
                      <a:gs pos="0">
                        <a:srgbClr val="B0E297">
                          <a:lumMod val="60000"/>
                          <a:lumOff val="40000"/>
                        </a:srgbClr>
                      </a:gs>
                      <a:gs pos="100000">
                        <a:srgbClr val="42BBB6">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9" name="Freeform: Shape 58">
                  <a:extLst>
                    <a:ext uri="{FF2B5EF4-FFF2-40B4-BE49-F238E27FC236}">
                      <a16:creationId xmlns:a16="http://schemas.microsoft.com/office/drawing/2014/main" id="{7D33F151-F0BD-BDCD-B562-E4B5521D696E}"/>
                    </a:ext>
                  </a:extLst>
                </p:cNvPr>
                <p:cNvSpPr/>
                <p:nvPr/>
              </p:nvSpPr>
              <p:spPr>
                <a:xfrm>
                  <a:off x="4574616" y="2574268"/>
                  <a:ext cx="3233910" cy="3186151"/>
                </a:xfrm>
                <a:custGeom>
                  <a:avLst/>
                  <a:gdLst>
                    <a:gd name="connsiteX0" fmla="*/ 2828318 w 3233910"/>
                    <a:gd name="connsiteY0" fmla="*/ 2109987 h 3186151"/>
                    <a:gd name="connsiteX1" fmla="*/ 3153201 w 3233910"/>
                    <a:gd name="connsiteY1" fmla="*/ 770580 h 3186151"/>
                    <a:gd name="connsiteX2" fmla="*/ 1908512 w 3233910"/>
                    <a:gd name="connsiteY2" fmla="*/ 626573 h 3186151"/>
                    <a:gd name="connsiteX3" fmla="*/ 402652 w 3233910"/>
                    <a:gd name="connsiteY3" fmla="*/ 60883 h 3186151"/>
                    <a:gd name="connsiteX4" fmla="*/ 170175 w 3233910"/>
                    <a:gd name="connsiteY4" fmla="*/ 1327014 h 3186151"/>
                    <a:gd name="connsiteX5" fmla="*/ 141404 w 3233910"/>
                    <a:gd name="connsiteY5" fmla="*/ 3023854 h 3186151"/>
                    <a:gd name="connsiteX6" fmla="*/ 1237458 w 3233910"/>
                    <a:gd name="connsiteY6" fmla="*/ 2967238 h 3186151"/>
                    <a:gd name="connsiteX7" fmla="*/ 2466180 w 3233910"/>
                    <a:gd name="connsiteY7" fmla="*/ 3069285 h 3186151"/>
                    <a:gd name="connsiteX8" fmla="*/ 2828318 w 3233910"/>
                    <a:gd name="connsiteY8" fmla="*/ 2110064 h 318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910" h="3186151">
                      <a:moveTo>
                        <a:pt x="2828318" y="2109987"/>
                      </a:moveTo>
                      <a:cubicBezTo>
                        <a:pt x="2950419" y="1638707"/>
                        <a:pt x="3419925" y="1135031"/>
                        <a:pt x="3153201" y="770580"/>
                      </a:cubicBezTo>
                      <a:cubicBezTo>
                        <a:pt x="2948182" y="490434"/>
                        <a:pt x="2270727" y="720366"/>
                        <a:pt x="1908512" y="626573"/>
                      </a:cubicBezTo>
                      <a:cubicBezTo>
                        <a:pt x="1433915" y="503624"/>
                        <a:pt x="768029" y="-210007"/>
                        <a:pt x="402652" y="60883"/>
                      </a:cubicBezTo>
                      <a:cubicBezTo>
                        <a:pt x="126286" y="265747"/>
                        <a:pt x="263197" y="968039"/>
                        <a:pt x="170175" y="1327014"/>
                      </a:cubicBezTo>
                      <a:cubicBezTo>
                        <a:pt x="47611" y="1799914"/>
                        <a:pt x="-127326" y="2658939"/>
                        <a:pt x="141404" y="3023854"/>
                      </a:cubicBezTo>
                      <a:cubicBezTo>
                        <a:pt x="346345" y="3302147"/>
                        <a:pt x="876786" y="2873831"/>
                        <a:pt x="1237458" y="2967238"/>
                      </a:cubicBezTo>
                      <a:cubicBezTo>
                        <a:pt x="1704727" y="3088336"/>
                        <a:pt x="2102963" y="3331072"/>
                        <a:pt x="2466180" y="3069285"/>
                      </a:cubicBezTo>
                      <a:cubicBezTo>
                        <a:pt x="2750877" y="2864112"/>
                        <a:pt x="2733445" y="2476289"/>
                        <a:pt x="2828318" y="2110064"/>
                      </a:cubicBezTo>
                      <a:close/>
                    </a:path>
                  </a:pathLst>
                </a:custGeom>
                <a:ln w="3175" cap="flat">
                  <a:gradFill>
                    <a:gsLst>
                      <a:gs pos="75000">
                        <a:srgbClr val="42BBB6">
                          <a:alpha val="0"/>
                        </a:srgbClr>
                      </a:gs>
                      <a:gs pos="25000">
                        <a:srgbClr val="42BBB6">
                          <a:alpha val="0"/>
                        </a:srgbClr>
                      </a:gs>
                      <a:gs pos="50000">
                        <a:srgbClr val="42BBB6">
                          <a:alpha val="0"/>
                        </a:srgbClr>
                      </a:gs>
                      <a:gs pos="0">
                        <a:srgbClr val="B0E297">
                          <a:lumMod val="60000"/>
                          <a:lumOff val="40000"/>
                        </a:srgbClr>
                      </a:gs>
                      <a:gs pos="100000">
                        <a:srgbClr val="42BBB6">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22" name="Graphic 5">
                <a:extLst>
                  <a:ext uri="{FF2B5EF4-FFF2-40B4-BE49-F238E27FC236}">
                    <a16:creationId xmlns:a16="http://schemas.microsoft.com/office/drawing/2014/main" id="{8E81FCA9-B74A-9F04-E429-2A26413F85B3}"/>
                  </a:ext>
                </a:extLst>
              </p:cNvPr>
              <p:cNvGrpSpPr/>
              <p:nvPr/>
            </p:nvGrpSpPr>
            <p:grpSpPr>
              <a:xfrm rot="20743245">
                <a:off x="-1641318" y="712755"/>
                <a:ext cx="8683276" cy="5650143"/>
                <a:chOff x="3224705" y="2448010"/>
                <a:chExt cx="5745675" cy="3738674"/>
              </a:xfrm>
              <a:noFill/>
            </p:grpSpPr>
            <p:sp>
              <p:nvSpPr>
                <p:cNvPr id="36" name="Freeform: Shape 35">
                  <a:extLst>
                    <a:ext uri="{FF2B5EF4-FFF2-40B4-BE49-F238E27FC236}">
                      <a16:creationId xmlns:a16="http://schemas.microsoft.com/office/drawing/2014/main" id="{8FEC374E-E4B3-DBDA-754E-31D3C9B1960A}"/>
                    </a:ext>
                  </a:extLst>
                </p:cNvPr>
                <p:cNvSpPr/>
                <p:nvPr/>
              </p:nvSpPr>
              <p:spPr>
                <a:xfrm>
                  <a:off x="3224705" y="2973429"/>
                  <a:ext cx="4086746" cy="2988613"/>
                </a:xfrm>
                <a:custGeom>
                  <a:avLst/>
                  <a:gdLst>
                    <a:gd name="connsiteX0" fmla="*/ 3021857 w 4086746"/>
                    <a:gd name="connsiteY0" fmla="*/ 21082 h 2988613"/>
                    <a:gd name="connsiteX1" fmla="*/ 1949714 w 4086746"/>
                    <a:gd name="connsiteY1" fmla="*/ 140561 h 2988613"/>
                    <a:gd name="connsiteX2" fmla="*/ 17620 w 4086746"/>
                    <a:gd name="connsiteY2" fmla="*/ 326759 h 2988613"/>
                    <a:gd name="connsiteX3" fmla="*/ 1162808 w 4086746"/>
                    <a:gd name="connsiteY3" fmla="*/ 2051134 h 2988613"/>
                    <a:gd name="connsiteX4" fmla="*/ 2164991 w 4086746"/>
                    <a:gd name="connsiteY4" fmla="*/ 2546943 h 2988613"/>
                    <a:gd name="connsiteX5" fmla="*/ 3449172 w 4086746"/>
                    <a:gd name="connsiteY5" fmla="*/ 2922733 h 2988613"/>
                    <a:gd name="connsiteX6" fmla="*/ 3803596 w 4086746"/>
                    <a:gd name="connsiteY6" fmla="*/ 1748620 h 2988613"/>
                    <a:gd name="connsiteX7" fmla="*/ 3997970 w 4086746"/>
                    <a:gd name="connsiteY7" fmla="*/ 855117 h 2988613"/>
                    <a:gd name="connsiteX8" fmla="*/ 3021857 w 4086746"/>
                    <a:gd name="connsiteY8" fmla="*/ 21160 h 29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746" h="2988613">
                      <a:moveTo>
                        <a:pt x="3021857" y="21082"/>
                      </a:moveTo>
                      <a:cubicBezTo>
                        <a:pt x="2524275" y="34658"/>
                        <a:pt x="2338926" y="-88523"/>
                        <a:pt x="1949714" y="140561"/>
                      </a:cubicBezTo>
                      <a:cubicBezTo>
                        <a:pt x="1650594" y="316654"/>
                        <a:pt x="147126" y="-24349"/>
                        <a:pt x="17620" y="326759"/>
                      </a:cubicBezTo>
                      <a:cubicBezTo>
                        <a:pt x="-151995" y="786777"/>
                        <a:pt x="953624" y="1647191"/>
                        <a:pt x="1162808" y="2051134"/>
                      </a:cubicBezTo>
                      <a:cubicBezTo>
                        <a:pt x="1489850" y="2682542"/>
                        <a:pt x="1817123" y="2418671"/>
                        <a:pt x="2164991" y="2546943"/>
                      </a:cubicBezTo>
                      <a:cubicBezTo>
                        <a:pt x="2623313" y="2715940"/>
                        <a:pt x="3059267" y="3153822"/>
                        <a:pt x="3449172" y="2922733"/>
                      </a:cubicBezTo>
                      <a:cubicBezTo>
                        <a:pt x="3746441" y="2746562"/>
                        <a:pt x="3674708" y="2098108"/>
                        <a:pt x="3803596" y="1748620"/>
                      </a:cubicBezTo>
                      <a:cubicBezTo>
                        <a:pt x="3970588" y="1295698"/>
                        <a:pt x="4222272" y="1242631"/>
                        <a:pt x="3997970" y="855117"/>
                      </a:cubicBezTo>
                      <a:cubicBezTo>
                        <a:pt x="3822185" y="551446"/>
                        <a:pt x="3400038" y="10824"/>
                        <a:pt x="3021857" y="21160"/>
                      </a:cubicBezTo>
                      <a:close/>
                    </a:path>
                  </a:pathLst>
                </a:custGeom>
                <a:ln w="3175" cap="flat">
                  <a:gradFill>
                    <a:gsLst>
                      <a:gs pos="246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7" name="Freeform: Shape 36">
                  <a:extLst>
                    <a:ext uri="{FF2B5EF4-FFF2-40B4-BE49-F238E27FC236}">
                      <a16:creationId xmlns:a16="http://schemas.microsoft.com/office/drawing/2014/main" id="{EE6B5C64-413D-77FD-7078-39FCF542D995}"/>
                    </a:ext>
                  </a:extLst>
                </p:cNvPr>
                <p:cNvSpPr/>
                <p:nvPr/>
              </p:nvSpPr>
              <p:spPr>
                <a:xfrm>
                  <a:off x="3285345" y="2945042"/>
                  <a:ext cx="4163768" cy="2979360"/>
                </a:xfrm>
                <a:custGeom>
                  <a:avLst/>
                  <a:gdLst>
                    <a:gd name="connsiteX0" fmla="*/ 3793170 w 4163768"/>
                    <a:gd name="connsiteY0" fmla="*/ 1782639 h 2979360"/>
                    <a:gd name="connsiteX1" fmla="*/ 4094681 w 4163768"/>
                    <a:gd name="connsiteY1" fmla="*/ 868155 h 2979360"/>
                    <a:gd name="connsiteX2" fmla="*/ 2987366 w 4163768"/>
                    <a:gd name="connsiteY2" fmla="*/ 28 h 2979360"/>
                    <a:gd name="connsiteX3" fmla="*/ 1885912 w 4163768"/>
                    <a:gd name="connsiteY3" fmla="*/ 197641 h 2979360"/>
                    <a:gd name="connsiteX4" fmla="*/ 15678 w 4163768"/>
                    <a:gd name="connsiteY4" fmla="*/ 437446 h 2979360"/>
                    <a:gd name="connsiteX5" fmla="*/ 1132404 w 4163768"/>
                    <a:gd name="connsiteY5" fmla="*/ 2066409 h 2979360"/>
                    <a:gd name="connsiteX6" fmla="*/ 2140990 w 4163768"/>
                    <a:gd name="connsiteY6" fmla="*/ 2635648 h 2979360"/>
                    <a:gd name="connsiteX7" fmla="*/ 3375266 w 4163768"/>
                    <a:gd name="connsiteY7" fmla="*/ 2903143 h 2979360"/>
                    <a:gd name="connsiteX8" fmla="*/ 3793247 w 4163768"/>
                    <a:gd name="connsiteY8" fmla="*/ 1782639 h 297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768" h="2979360">
                      <a:moveTo>
                        <a:pt x="3793170" y="1782639"/>
                      </a:moveTo>
                      <a:cubicBezTo>
                        <a:pt x="3948438" y="1338818"/>
                        <a:pt x="4315975" y="1250115"/>
                        <a:pt x="4094681" y="868155"/>
                      </a:cubicBezTo>
                      <a:cubicBezTo>
                        <a:pt x="3912417" y="553917"/>
                        <a:pt x="3371717" y="-4523"/>
                        <a:pt x="2987366" y="28"/>
                      </a:cubicBezTo>
                      <a:cubicBezTo>
                        <a:pt x="2503822" y="5735"/>
                        <a:pt x="2269030" y="-27894"/>
                        <a:pt x="1885912" y="197641"/>
                      </a:cubicBezTo>
                      <a:cubicBezTo>
                        <a:pt x="1575531" y="380291"/>
                        <a:pt x="141019" y="77932"/>
                        <a:pt x="15678" y="437446"/>
                      </a:cubicBezTo>
                      <a:cubicBezTo>
                        <a:pt x="-141132" y="887207"/>
                        <a:pt x="925072" y="1670179"/>
                        <a:pt x="1132404" y="2066409"/>
                      </a:cubicBezTo>
                      <a:cubicBezTo>
                        <a:pt x="1452196" y="2678688"/>
                        <a:pt x="1784560" y="2511310"/>
                        <a:pt x="2140990" y="2635648"/>
                      </a:cubicBezTo>
                      <a:cubicBezTo>
                        <a:pt x="2589439" y="2792072"/>
                        <a:pt x="2991608" y="3130376"/>
                        <a:pt x="3375266" y="2903143"/>
                      </a:cubicBezTo>
                      <a:cubicBezTo>
                        <a:pt x="3683333" y="2720725"/>
                        <a:pt x="3668215" y="2140071"/>
                        <a:pt x="3793247" y="1782639"/>
                      </a:cubicBezTo>
                      <a:close/>
                    </a:path>
                  </a:pathLst>
                </a:custGeom>
                <a:ln w="3175" cap="flat">
                  <a:gradFill>
                    <a:gsLst>
                      <a:gs pos="246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8" name="Freeform: Shape 37">
                  <a:extLst>
                    <a:ext uri="{FF2B5EF4-FFF2-40B4-BE49-F238E27FC236}">
                      <a16:creationId xmlns:a16="http://schemas.microsoft.com/office/drawing/2014/main" id="{A1DBFC41-6033-3417-1696-4C17264489A8}"/>
                    </a:ext>
                  </a:extLst>
                </p:cNvPr>
                <p:cNvSpPr/>
                <p:nvPr/>
              </p:nvSpPr>
              <p:spPr>
                <a:xfrm>
                  <a:off x="3345777" y="2895587"/>
                  <a:ext cx="4247432" cy="2996098"/>
                </a:xfrm>
                <a:custGeom>
                  <a:avLst/>
                  <a:gdLst>
                    <a:gd name="connsiteX0" fmla="*/ 3783028 w 4247432"/>
                    <a:gd name="connsiteY0" fmla="*/ 1837724 h 2996098"/>
                    <a:gd name="connsiteX1" fmla="*/ 4191599 w 4247432"/>
                    <a:gd name="connsiteY1" fmla="*/ 902338 h 2996098"/>
                    <a:gd name="connsiteX2" fmla="*/ 2953081 w 4247432"/>
                    <a:gd name="connsiteY2" fmla="*/ 41 h 2996098"/>
                    <a:gd name="connsiteX3" fmla="*/ 1822318 w 4247432"/>
                    <a:gd name="connsiteY3" fmla="*/ 275790 h 2996098"/>
                    <a:gd name="connsiteX4" fmla="*/ 13867 w 4247432"/>
                    <a:gd name="connsiteY4" fmla="*/ 569202 h 2996098"/>
                    <a:gd name="connsiteX5" fmla="*/ 1102053 w 4247432"/>
                    <a:gd name="connsiteY5" fmla="*/ 2102675 h 2996098"/>
                    <a:gd name="connsiteX6" fmla="*/ 2117041 w 4247432"/>
                    <a:gd name="connsiteY6" fmla="*/ 2745420 h 2996098"/>
                    <a:gd name="connsiteX7" fmla="*/ 3301335 w 4247432"/>
                    <a:gd name="connsiteY7" fmla="*/ 2904699 h 2996098"/>
                    <a:gd name="connsiteX8" fmla="*/ 3782951 w 4247432"/>
                    <a:gd name="connsiteY8" fmla="*/ 1837724 h 29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7432" h="2996098">
                      <a:moveTo>
                        <a:pt x="3783028" y="1837724"/>
                      </a:moveTo>
                      <a:cubicBezTo>
                        <a:pt x="3926880" y="1403159"/>
                        <a:pt x="4410039" y="1278667"/>
                        <a:pt x="4191599" y="902338"/>
                      </a:cubicBezTo>
                      <a:cubicBezTo>
                        <a:pt x="4002856" y="577532"/>
                        <a:pt x="3343681" y="1506"/>
                        <a:pt x="2953081" y="41"/>
                      </a:cubicBezTo>
                      <a:cubicBezTo>
                        <a:pt x="2483575" y="-1733"/>
                        <a:pt x="2199342" y="53802"/>
                        <a:pt x="1822318" y="275790"/>
                      </a:cubicBezTo>
                      <a:cubicBezTo>
                        <a:pt x="1500752" y="465073"/>
                        <a:pt x="134888" y="201125"/>
                        <a:pt x="13867" y="569202"/>
                      </a:cubicBezTo>
                      <a:cubicBezTo>
                        <a:pt x="-130603" y="1008626"/>
                        <a:pt x="896726" y="1714158"/>
                        <a:pt x="1102053" y="2102675"/>
                      </a:cubicBezTo>
                      <a:cubicBezTo>
                        <a:pt x="1414672" y="2695824"/>
                        <a:pt x="1751896" y="2625171"/>
                        <a:pt x="2117041" y="2745420"/>
                      </a:cubicBezTo>
                      <a:cubicBezTo>
                        <a:pt x="2555309" y="2889658"/>
                        <a:pt x="2924002" y="3128075"/>
                        <a:pt x="3301335" y="2904699"/>
                      </a:cubicBezTo>
                      <a:cubicBezTo>
                        <a:pt x="3620201" y="2716033"/>
                        <a:pt x="3661930" y="2203256"/>
                        <a:pt x="3782951" y="1837724"/>
                      </a:cubicBezTo>
                      <a:close/>
                    </a:path>
                  </a:pathLst>
                </a:custGeom>
                <a:ln w="3175" cap="flat">
                  <a:gradFill>
                    <a:gsLst>
                      <a:gs pos="246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 name="Freeform: Shape 38">
                  <a:extLst>
                    <a:ext uri="{FF2B5EF4-FFF2-40B4-BE49-F238E27FC236}">
                      <a16:creationId xmlns:a16="http://schemas.microsoft.com/office/drawing/2014/main" id="{244F14AF-F976-A75B-784B-758D6F4ED503}"/>
                    </a:ext>
                  </a:extLst>
                </p:cNvPr>
                <p:cNvSpPr/>
                <p:nvPr/>
              </p:nvSpPr>
              <p:spPr>
                <a:xfrm>
                  <a:off x="3406170" y="2845727"/>
                  <a:ext cx="4334890" cy="3021757"/>
                </a:xfrm>
                <a:custGeom>
                  <a:avLst/>
                  <a:gdLst>
                    <a:gd name="connsiteX0" fmla="*/ 3772848 w 4334890"/>
                    <a:gd name="connsiteY0" fmla="*/ 1893214 h 3021757"/>
                    <a:gd name="connsiteX1" fmla="*/ 4288557 w 4334890"/>
                    <a:gd name="connsiteY1" fmla="*/ 936924 h 3021757"/>
                    <a:gd name="connsiteX2" fmla="*/ 2918837 w 4334890"/>
                    <a:gd name="connsiteY2" fmla="*/ 381 h 3021757"/>
                    <a:gd name="connsiteX3" fmla="*/ 1758762 w 4334890"/>
                    <a:gd name="connsiteY3" fmla="*/ 354188 h 3021757"/>
                    <a:gd name="connsiteX4" fmla="*/ 12172 w 4334890"/>
                    <a:gd name="connsiteY4" fmla="*/ 701207 h 3021757"/>
                    <a:gd name="connsiteX5" fmla="*/ 1071897 w 4334890"/>
                    <a:gd name="connsiteY5" fmla="*/ 2139267 h 3021757"/>
                    <a:gd name="connsiteX6" fmla="*/ 2093286 w 4334890"/>
                    <a:gd name="connsiteY6" fmla="*/ 2855443 h 3021757"/>
                    <a:gd name="connsiteX7" fmla="*/ 3227676 w 4334890"/>
                    <a:gd name="connsiteY7" fmla="*/ 2906427 h 3021757"/>
                    <a:gd name="connsiteX8" fmla="*/ 3772926 w 4334890"/>
                    <a:gd name="connsiteY8" fmla="*/ 1893060 h 30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4890" h="3021757">
                      <a:moveTo>
                        <a:pt x="3772848" y="1893214"/>
                      </a:moveTo>
                      <a:cubicBezTo>
                        <a:pt x="3905671" y="1468137"/>
                        <a:pt x="4503989" y="1307701"/>
                        <a:pt x="4288557" y="936924"/>
                      </a:cubicBezTo>
                      <a:cubicBezTo>
                        <a:pt x="4093411" y="601629"/>
                        <a:pt x="3315684" y="8094"/>
                        <a:pt x="2918837" y="381"/>
                      </a:cubicBezTo>
                      <a:cubicBezTo>
                        <a:pt x="2463446" y="-8412"/>
                        <a:pt x="2129770" y="135826"/>
                        <a:pt x="1758762" y="354188"/>
                      </a:cubicBezTo>
                      <a:cubicBezTo>
                        <a:pt x="1425935" y="550027"/>
                        <a:pt x="128642" y="324415"/>
                        <a:pt x="12172" y="701207"/>
                      </a:cubicBezTo>
                      <a:cubicBezTo>
                        <a:pt x="-120342" y="1129987"/>
                        <a:pt x="868421" y="1758386"/>
                        <a:pt x="1071897" y="2139267"/>
                      </a:cubicBezTo>
                      <a:cubicBezTo>
                        <a:pt x="1377265" y="2713288"/>
                        <a:pt x="1719270" y="2739667"/>
                        <a:pt x="2093286" y="2855443"/>
                      </a:cubicBezTo>
                      <a:cubicBezTo>
                        <a:pt x="2521218" y="2987957"/>
                        <a:pt x="2856591" y="3126024"/>
                        <a:pt x="3227676" y="2906427"/>
                      </a:cubicBezTo>
                      <a:cubicBezTo>
                        <a:pt x="3557340" y="2711514"/>
                        <a:pt x="3656147" y="2266690"/>
                        <a:pt x="3772926" y="1893060"/>
                      </a:cubicBezTo>
                      <a:close/>
                    </a:path>
                  </a:pathLst>
                </a:custGeom>
                <a:ln w="3175" cap="flat">
                  <a:gradFill>
                    <a:gsLst>
                      <a:gs pos="246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0" name="Freeform: Shape 39">
                  <a:extLst>
                    <a:ext uri="{FF2B5EF4-FFF2-40B4-BE49-F238E27FC236}">
                      <a16:creationId xmlns:a16="http://schemas.microsoft.com/office/drawing/2014/main" id="{EFB62C42-B9B1-9EA7-D30F-3D804CE221F2}"/>
                    </a:ext>
                  </a:extLst>
                </p:cNvPr>
                <p:cNvSpPr/>
                <p:nvPr/>
              </p:nvSpPr>
              <p:spPr>
                <a:xfrm>
                  <a:off x="3466359" y="2795931"/>
                  <a:ext cx="4425026" cy="3063471"/>
                </a:xfrm>
                <a:custGeom>
                  <a:avLst/>
                  <a:gdLst>
                    <a:gd name="connsiteX0" fmla="*/ 3762949 w 4425026"/>
                    <a:gd name="connsiteY0" fmla="*/ 1948641 h 3063471"/>
                    <a:gd name="connsiteX1" fmla="*/ 4385718 w 4425026"/>
                    <a:gd name="connsiteY1" fmla="*/ 971448 h 3063471"/>
                    <a:gd name="connsiteX2" fmla="*/ 2884795 w 4425026"/>
                    <a:gd name="connsiteY2" fmla="*/ 735 h 3063471"/>
                    <a:gd name="connsiteX3" fmla="*/ 1695410 w 4425026"/>
                    <a:gd name="connsiteY3" fmla="*/ 432677 h 3063471"/>
                    <a:gd name="connsiteX4" fmla="*/ 10603 w 4425026"/>
                    <a:gd name="connsiteY4" fmla="*/ 833304 h 3063471"/>
                    <a:gd name="connsiteX5" fmla="*/ 1041789 w 4425026"/>
                    <a:gd name="connsiteY5" fmla="*/ 2175951 h 3063471"/>
                    <a:gd name="connsiteX6" fmla="*/ 2069581 w 4425026"/>
                    <a:gd name="connsiteY6" fmla="*/ 2965634 h 3063471"/>
                    <a:gd name="connsiteX7" fmla="*/ 3154065 w 4425026"/>
                    <a:gd name="connsiteY7" fmla="*/ 2908401 h 3063471"/>
                    <a:gd name="connsiteX8" fmla="*/ 3762949 w 4425026"/>
                    <a:gd name="connsiteY8" fmla="*/ 1948564 h 30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026" h="3063471">
                      <a:moveTo>
                        <a:pt x="3762949" y="1948641"/>
                      </a:moveTo>
                      <a:cubicBezTo>
                        <a:pt x="3885128" y="1533127"/>
                        <a:pt x="4598295" y="1336594"/>
                        <a:pt x="4385718" y="971448"/>
                      </a:cubicBezTo>
                      <a:cubicBezTo>
                        <a:pt x="4184094" y="625586"/>
                        <a:pt x="3287967" y="14927"/>
                        <a:pt x="2884795" y="735"/>
                      </a:cubicBezTo>
                      <a:cubicBezTo>
                        <a:pt x="2443596" y="-14769"/>
                        <a:pt x="2060325" y="217863"/>
                        <a:pt x="1695410" y="432677"/>
                      </a:cubicBezTo>
                      <a:cubicBezTo>
                        <a:pt x="1351399" y="635150"/>
                        <a:pt x="122214" y="447718"/>
                        <a:pt x="10603" y="833304"/>
                      </a:cubicBezTo>
                      <a:cubicBezTo>
                        <a:pt x="-110418" y="1251362"/>
                        <a:pt x="840318" y="1802706"/>
                        <a:pt x="1041789" y="2175951"/>
                      </a:cubicBezTo>
                      <a:cubicBezTo>
                        <a:pt x="1339983" y="2730842"/>
                        <a:pt x="1686617" y="2854485"/>
                        <a:pt x="2069581" y="2965634"/>
                      </a:cubicBezTo>
                      <a:cubicBezTo>
                        <a:pt x="2487022" y="3086809"/>
                        <a:pt x="2789228" y="3124141"/>
                        <a:pt x="3154065" y="2908401"/>
                      </a:cubicBezTo>
                      <a:cubicBezTo>
                        <a:pt x="3494528" y="2707240"/>
                        <a:pt x="3650644" y="2330524"/>
                        <a:pt x="3762949" y="1948564"/>
                      </a:cubicBezTo>
                      <a:close/>
                    </a:path>
                  </a:pathLst>
                </a:custGeom>
                <a:ln w="3175" cap="flat">
                  <a:gradFill>
                    <a:gsLst>
                      <a:gs pos="246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1" name="Freeform: Shape 40">
                  <a:extLst>
                    <a:ext uri="{FF2B5EF4-FFF2-40B4-BE49-F238E27FC236}">
                      <a16:creationId xmlns:a16="http://schemas.microsoft.com/office/drawing/2014/main" id="{5DE3D939-4D39-B1A2-6500-50FE5144294F}"/>
                    </a:ext>
                  </a:extLst>
                </p:cNvPr>
                <p:cNvSpPr/>
                <p:nvPr/>
              </p:nvSpPr>
              <p:spPr>
                <a:xfrm>
                  <a:off x="3526436" y="2746166"/>
                  <a:ext cx="4516838" cy="3129085"/>
                </a:xfrm>
                <a:custGeom>
                  <a:avLst/>
                  <a:gdLst>
                    <a:gd name="connsiteX0" fmla="*/ 3753086 w 4516838"/>
                    <a:gd name="connsiteY0" fmla="*/ 2004037 h 3129085"/>
                    <a:gd name="connsiteX1" fmla="*/ 4482992 w 4516838"/>
                    <a:gd name="connsiteY1" fmla="*/ 1005942 h 3129085"/>
                    <a:gd name="connsiteX2" fmla="*/ 2850866 w 4516838"/>
                    <a:gd name="connsiteY2" fmla="*/ 1059 h 3129085"/>
                    <a:gd name="connsiteX3" fmla="*/ 1632171 w 4516838"/>
                    <a:gd name="connsiteY3" fmla="*/ 511136 h 3129085"/>
                    <a:gd name="connsiteX4" fmla="*/ 9147 w 4516838"/>
                    <a:gd name="connsiteY4" fmla="*/ 965447 h 3129085"/>
                    <a:gd name="connsiteX5" fmla="*/ 1011871 w 4516838"/>
                    <a:gd name="connsiteY5" fmla="*/ 2212681 h 3129085"/>
                    <a:gd name="connsiteX6" fmla="*/ 2046065 w 4516838"/>
                    <a:gd name="connsiteY6" fmla="*/ 3075871 h 3129085"/>
                    <a:gd name="connsiteX7" fmla="*/ 3080644 w 4516838"/>
                    <a:gd name="connsiteY7" fmla="*/ 2910345 h 3129085"/>
                    <a:gd name="connsiteX8" fmla="*/ 3753163 w 4516838"/>
                    <a:gd name="connsiteY8" fmla="*/ 2004114 h 31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838" h="3129085">
                      <a:moveTo>
                        <a:pt x="3753086" y="2004037"/>
                      </a:moveTo>
                      <a:cubicBezTo>
                        <a:pt x="3864928" y="1598166"/>
                        <a:pt x="4692561" y="1365534"/>
                        <a:pt x="4482992" y="1005942"/>
                      </a:cubicBezTo>
                      <a:cubicBezTo>
                        <a:pt x="4274888" y="649589"/>
                        <a:pt x="3260286" y="21962"/>
                        <a:pt x="2850866" y="1059"/>
                      </a:cubicBezTo>
                      <a:cubicBezTo>
                        <a:pt x="2423783" y="-20770"/>
                        <a:pt x="1990992" y="299870"/>
                        <a:pt x="1632171" y="511136"/>
                      </a:cubicBezTo>
                      <a:cubicBezTo>
                        <a:pt x="1276976" y="720166"/>
                        <a:pt x="115667" y="570837"/>
                        <a:pt x="9147" y="965447"/>
                      </a:cubicBezTo>
                      <a:cubicBezTo>
                        <a:pt x="-100767" y="1372553"/>
                        <a:pt x="812252" y="1847149"/>
                        <a:pt x="1011871" y="2212681"/>
                      </a:cubicBezTo>
                      <a:cubicBezTo>
                        <a:pt x="1302892" y="2748444"/>
                        <a:pt x="1654000" y="2969583"/>
                        <a:pt x="2046065" y="3075871"/>
                      </a:cubicBezTo>
                      <a:cubicBezTo>
                        <a:pt x="2452939" y="3186094"/>
                        <a:pt x="2721978" y="3122305"/>
                        <a:pt x="3080644" y="2910345"/>
                      </a:cubicBezTo>
                      <a:cubicBezTo>
                        <a:pt x="3431906" y="2702935"/>
                        <a:pt x="3645563" y="2394405"/>
                        <a:pt x="3753163" y="2004114"/>
                      </a:cubicBezTo>
                      <a:close/>
                    </a:path>
                  </a:pathLst>
                </a:custGeom>
                <a:ln w="3175" cap="flat">
                  <a:gradFill>
                    <a:gsLst>
                      <a:gs pos="246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2" name="Freeform: Shape 41">
                  <a:extLst>
                    <a:ext uri="{FF2B5EF4-FFF2-40B4-BE49-F238E27FC236}">
                      <a16:creationId xmlns:a16="http://schemas.microsoft.com/office/drawing/2014/main" id="{BA33AF30-3381-4BCC-03D5-2756485CA04D}"/>
                    </a:ext>
                  </a:extLst>
                </p:cNvPr>
                <p:cNvSpPr/>
                <p:nvPr/>
              </p:nvSpPr>
              <p:spPr>
                <a:xfrm>
                  <a:off x="3586413" y="2696421"/>
                  <a:ext cx="4609879" cy="3215724"/>
                </a:xfrm>
                <a:custGeom>
                  <a:avLst/>
                  <a:gdLst>
                    <a:gd name="connsiteX0" fmla="*/ 3743322 w 4609879"/>
                    <a:gd name="connsiteY0" fmla="*/ 2059413 h 3215724"/>
                    <a:gd name="connsiteX1" fmla="*/ 4580365 w 4609879"/>
                    <a:gd name="connsiteY1" fmla="*/ 1040414 h 3215724"/>
                    <a:gd name="connsiteX2" fmla="*/ 2817037 w 4609879"/>
                    <a:gd name="connsiteY2" fmla="*/ 1361 h 3215724"/>
                    <a:gd name="connsiteX3" fmla="*/ 1568955 w 4609879"/>
                    <a:gd name="connsiteY3" fmla="*/ 589575 h 3215724"/>
                    <a:gd name="connsiteX4" fmla="*/ 7791 w 4609879"/>
                    <a:gd name="connsiteY4" fmla="*/ 1097493 h 3215724"/>
                    <a:gd name="connsiteX5" fmla="*/ 981976 w 4609879"/>
                    <a:gd name="connsiteY5" fmla="*/ 2249313 h 3215724"/>
                    <a:gd name="connsiteX6" fmla="*/ 2022571 w 4609879"/>
                    <a:gd name="connsiteY6" fmla="*/ 3185934 h 3215724"/>
                    <a:gd name="connsiteX7" fmla="*/ 3007169 w 4609879"/>
                    <a:gd name="connsiteY7" fmla="*/ 2912190 h 3215724"/>
                    <a:gd name="connsiteX8" fmla="*/ 3743322 w 4609879"/>
                    <a:gd name="connsiteY8" fmla="*/ 2059567 h 32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9879" h="3215724">
                      <a:moveTo>
                        <a:pt x="3743322" y="2059413"/>
                      </a:moveTo>
                      <a:cubicBezTo>
                        <a:pt x="3845138" y="1663337"/>
                        <a:pt x="4786926" y="1394376"/>
                        <a:pt x="4580365" y="1040414"/>
                      </a:cubicBezTo>
                      <a:cubicBezTo>
                        <a:pt x="4365783" y="673495"/>
                        <a:pt x="3232782" y="29284"/>
                        <a:pt x="2817037" y="1361"/>
                      </a:cubicBezTo>
                      <a:cubicBezTo>
                        <a:pt x="2401292" y="-26560"/>
                        <a:pt x="1921836" y="381934"/>
                        <a:pt x="1568955" y="589575"/>
                      </a:cubicBezTo>
                      <a:cubicBezTo>
                        <a:pt x="1202498" y="805237"/>
                        <a:pt x="108757" y="693858"/>
                        <a:pt x="7791" y="1097493"/>
                      </a:cubicBezTo>
                      <a:cubicBezTo>
                        <a:pt x="-91324" y="1493568"/>
                        <a:pt x="784362" y="1891418"/>
                        <a:pt x="981976" y="2249313"/>
                      </a:cubicBezTo>
                      <a:cubicBezTo>
                        <a:pt x="1265746" y="2765947"/>
                        <a:pt x="1621328" y="3084968"/>
                        <a:pt x="2022571" y="3185934"/>
                      </a:cubicBezTo>
                      <a:cubicBezTo>
                        <a:pt x="2418724" y="3285589"/>
                        <a:pt x="2654827" y="3120217"/>
                        <a:pt x="3007169" y="2912190"/>
                      </a:cubicBezTo>
                      <a:cubicBezTo>
                        <a:pt x="3369229" y="2698533"/>
                        <a:pt x="3640813" y="2458265"/>
                        <a:pt x="3743322" y="2059567"/>
                      </a:cubicBezTo>
                      <a:close/>
                    </a:path>
                  </a:pathLst>
                </a:custGeom>
                <a:ln w="3175" cap="flat">
                  <a:gradFill>
                    <a:gsLst>
                      <a:gs pos="246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3" name="Freeform: Shape 42">
                  <a:extLst>
                    <a:ext uri="{FF2B5EF4-FFF2-40B4-BE49-F238E27FC236}">
                      <a16:creationId xmlns:a16="http://schemas.microsoft.com/office/drawing/2014/main" id="{1BBDE385-9C79-0B10-E99F-A32744A4B3CC}"/>
                    </a:ext>
                  </a:extLst>
                </p:cNvPr>
                <p:cNvSpPr/>
                <p:nvPr/>
              </p:nvSpPr>
              <p:spPr>
                <a:xfrm>
                  <a:off x="3646345" y="2646648"/>
                  <a:ext cx="4703818" cy="3313713"/>
                </a:xfrm>
                <a:custGeom>
                  <a:avLst/>
                  <a:gdLst>
                    <a:gd name="connsiteX0" fmla="*/ 3733681 w 4703818"/>
                    <a:gd name="connsiteY0" fmla="*/ 2114893 h 3313713"/>
                    <a:gd name="connsiteX1" fmla="*/ 4677784 w 4703818"/>
                    <a:gd name="connsiteY1" fmla="*/ 1074915 h 3313713"/>
                    <a:gd name="connsiteX2" fmla="*/ 2783330 w 4703818"/>
                    <a:gd name="connsiteY2" fmla="*/ 1615 h 3313713"/>
                    <a:gd name="connsiteX3" fmla="*/ 1505937 w 4703818"/>
                    <a:gd name="connsiteY3" fmla="*/ 667886 h 3313713"/>
                    <a:gd name="connsiteX4" fmla="*/ 6557 w 4703818"/>
                    <a:gd name="connsiteY4" fmla="*/ 1229411 h 3313713"/>
                    <a:gd name="connsiteX5" fmla="*/ 952280 w 4703818"/>
                    <a:gd name="connsiteY5" fmla="*/ 2285819 h 3313713"/>
                    <a:gd name="connsiteX6" fmla="*/ 1999200 w 4703818"/>
                    <a:gd name="connsiteY6" fmla="*/ 3295947 h 3313713"/>
                    <a:gd name="connsiteX7" fmla="*/ 2933893 w 4703818"/>
                    <a:gd name="connsiteY7" fmla="*/ 2913910 h 3313713"/>
                    <a:gd name="connsiteX8" fmla="*/ 3733681 w 4703818"/>
                    <a:gd name="connsiteY8" fmla="*/ 2114816 h 33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818" h="3313713">
                      <a:moveTo>
                        <a:pt x="3733681" y="2114893"/>
                      </a:moveTo>
                      <a:cubicBezTo>
                        <a:pt x="3825777" y="1728690"/>
                        <a:pt x="4881491" y="1423323"/>
                        <a:pt x="4677784" y="1074915"/>
                      </a:cubicBezTo>
                      <a:cubicBezTo>
                        <a:pt x="4456722" y="697428"/>
                        <a:pt x="3205245" y="37019"/>
                        <a:pt x="2783330" y="1615"/>
                      </a:cubicBezTo>
                      <a:cubicBezTo>
                        <a:pt x="2384478" y="-31860"/>
                        <a:pt x="1852725" y="463871"/>
                        <a:pt x="1505937" y="667886"/>
                      </a:cubicBezTo>
                      <a:cubicBezTo>
                        <a:pt x="1128296" y="890105"/>
                        <a:pt x="101738" y="816675"/>
                        <a:pt x="6557" y="1229411"/>
                      </a:cubicBezTo>
                      <a:cubicBezTo>
                        <a:pt x="-82223" y="1614457"/>
                        <a:pt x="756517" y="1935560"/>
                        <a:pt x="952280" y="2285819"/>
                      </a:cubicBezTo>
                      <a:cubicBezTo>
                        <a:pt x="1228877" y="2783324"/>
                        <a:pt x="1588778" y="3200611"/>
                        <a:pt x="1999200" y="3295947"/>
                      </a:cubicBezTo>
                      <a:cubicBezTo>
                        <a:pt x="2384478" y="3385421"/>
                        <a:pt x="2587799" y="3118157"/>
                        <a:pt x="2933893" y="2913910"/>
                      </a:cubicBezTo>
                      <a:cubicBezTo>
                        <a:pt x="3306752" y="2694082"/>
                        <a:pt x="3636494" y="2522076"/>
                        <a:pt x="3733681" y="2114816"/>
                      </a:cubicBezTo>
                      <a:close/>
                    </a:path>
                  </a:pathLst>
                </a:custGeom>
                <a:ln w="3175" cap="flat">
                  <a:gradFill>
                    <a:gsLst>
                      <a:gs pos="246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4" name="Freeform: Shape 43">
                  <a:extLst>
                    <a:ext uri="{FF2B5EF4-FFF2-40B4-BE49-F238E27FC236}">
                      <a16:creationId xmlns:a16="http://schemas.microsoft.com/office/drawing/2014/main" id="{47094BD4-7998-C601-9611-F6E05FC79196}"/>
                    </a:ext>
                  </a:extLst>
                </p:cNvPr>
                <p:cNvSpPr/>
                <p:nvPr/>
              </p:nvSpPr>
              <p:spPr>
                <a:xfrm>
                  <a:off x="3706188" y="2596973"/>
                  <a:ext cx="4798420" cy="3416920"/>
                </a:xfrm>
                <a:custGeom>
                  <a:avLst/>
                  <a:gdLst>
                    <a:gd name="connsiteX0" fmla="*/ 3724051 w 4798420"/>
                    <a:gd name="connsiteY0" fmla="*/ 2170199 h 3416920"/>
                    <a:gd name="connsiteX1" fmla="*/ 4775292 w 4798420"/>
                    <a:gd name="connsiteY1" fmla="*/ 1109318 h 3416920"/>
                    <a:gd name="connsiteX2" fmla="*/ 2749635 w 4798420"/>
                    <a:gd name="connsiteY2" fmla="*/ 1848 h 3416920"/>
                    <a:gd name="connsiteX3" fmla="*/ 1442932 w 4798420"/>
                    <a:gd name="connsiteY3" fmla="*/ 746255 h 3416920"/>
                    <a:gd name="connsiteX4" fmla="*/ 5412 w 4798420"/>
                    <a:gd name="connsiteY4" fmla="*/ 1361387 h 3416920"/>
                    <a:gd name="connsiteX5" fmla="*/ 922596 w 4798420"/>
                    <a:gd name="connsiteY5" fmla="*/ 2322304 h 3416920"/>
                    <a:gd name="connsiteX6" fmla="*/ 1975918 w 4798420"/>
                    <a:gd name="connsiteY6" fmla="*/ 3405863 h 3416920"/>
                    <a:gd name="connsiteX7" fmla="*/ 2860706 w 4798420"/>
                    <a:gd name="connsiteY7" fmla="*/ 2915608 h 3416920"/>
                    <a:gd name="connsiteX8" fmla="*/ 3724129 w 4798420"/>
                    <a:gd name="connsiteY8" fmla="*/ 2170122 h 34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420" h="3416920">
                      <a:moveTo>
                        <a:pt x="3724051" y="2170199"/>
                      </a:moveTo>
                      <a:cubicBezTo>
                        <a:pt x="3806815" y="1793946"/>
                        <a:pt x="4975991" y="1452172"/>
                        <a:pt x="4775292" y="1109318"/>
                      </a:cubicBezTo>
                      <a:cubicBezTo>
                        <a:pt x="4547751" y="721341"/>
                        <a:pt x="3177798" y="45042"/>
                        <a:pt x="2749635" y="1848"/>
                      </a:cubicBezTo>
                      <a:cubicBezTo>
                        <a:pt x="2364821" y="-36950"/>
                        <a:pt x="1783627" y="545787"/>
                        <a:pt x="1442932" y="746255"/>
                      </a:cubicBezTo>
                      <a:cubicBezTo>
                        <a:pt x="1054030" y="975107"/>
                        <a:pt x="94192" y="939472"/>
                        <a:pt x="5412" y="1361387"/>
                      </a:cubicBezTo>
                      <a:cubicBezTo>
                        <a:pt x="-73263" y="1735248"/>
                        <a:pt x="728761" y="1979759"/>
                        <a:pt x="922596" y="2322304"/>
                      </a:cubicBezTo>
                      <a:cubicBezTo>
                        <a:pt x="1191943" y="2800681"/>
                        <a:pt x="1556163" y="3316697"/>
                        <a:pt x="1975918" y="3405863"/>
                      </a:cubicBezTo>
                      <a:cubicBezTo>
                        <a:pt x="2350320" y="3485463"/>
                        <a:pt x="2520860" y="3115999"/>
                        <a:pt x="2860706" y="2915608"/>
                      </a:cubicBezTo>
                      <a:cubicBezTo>
                        <a:pt x="3244364" y="2689532"/>
                        <a:pt x="3632649" y="2585944"/>
                        <a:pt x="3724129" y="2170122"/>
                      </a:cubicBezTo>
                      <a:close/>
                    </a:path>
                  </a:pathLst>
                </a:custGeom>
                <a:ln w="3175" cap="flat">
                  <a:gradFill>
                    <a:gsLst>
                      <a:gs pos="246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5" name="Freeform: Shape 44">
                  <a:extLst>
                    <a:ext uri="{FF2B5EF4-FFF2-40B4-BE49-F238E27FC236}">
                      <a16:creationId xmlns:a16="http://schemas.microsoft.com/office/drawing/2014/main" id="{5C09E000-ACA8-461A-C834-FE76863CFFC1}"/>
                    </a:ext>
                  </a:extLst>
                </p:cNvPr>
                <p:cNvSpPr/>
                <p:nvPr/>
              </p:nvSpPr>
              <p:spPr>
                <a:xfrm>
                  <a:off x="3765757" y="2547325"/>
                  <a:ext cx="4893698" cy="3522930"/>
                </a:xfrm>
                <a:custGeom>
                  <a:avLst/>
                  <a:gdLst>
                    <a:gd name="connsiteX0" fmla="*/ 3714695 w 4893698"/>
                    <a:gd name="connsiteY0" fmla="*/ 2225478 h 3522930"/>
                    <a:gd name="connsiteX1" fmla="*/ 4872995 w 4893698"/>
                    <a:gd name="connsiteY1" fmla="*/ 1143693 h 3522930"/>
                    <a:gd name="connsiteX2" fmla="*/ 2716137 w 4893698"/>
                    <a:gd name="connsiteY2" fmla="*/ 2054 h 3522930"/>
                    <a:gd name="connsiteX3" fmla="*/ 1380123 w 4893698"/>
                    <a:gd name="connsiteY3" fmla="*/ 824596 h 3522930"/>
                    <a:gd name="connsiteX4" fmla="*/ 4386 w 4893698"/>
                    <a:gd name="connsiteY4" fmla="*/ 1493335 h 3522930"/>
                    <a:gd name="connsiteX5" fmla="*/ 893031 w 4893698"/>
                    <a:gd name="connsiteY5" fmla="*/ 2358840 h 3522930"/>
                    <a:gd name="connsiteX6" fmla="*/ 1952756 w 4893698"/>
                    <a:gd name="connsiteY6" fmla="*/ 3515905 h 3522930"/>
                    <a:gd name="connsiteX7" fmla="*/ 2787562 w 4893698"/>
                    <a:gd name="connsiteY7" fmla="*/ 2917357 h 3522930"/>
                    <a:gd name="connsiteX8" fmla="*/ 3714541 w 4893698"/>
                    <a:gd name="connsiteY8" fmla="*/ 2225478 h 352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698" h="3522930">
                      <a:moveTo>
                        <a:pt x="3714695" y="2225478"/>
                      </a:moveTo>
                      <a:cubicBezTo>
                        <a:pt x="3788357" y="1859175"/>
                        <a:pt x="5070764" y="1480917"/>
                        <a:pt x="4872995" y="1143693"/>
                      </a:cubicBezTo>
                      <a:cubicBezTo>
                        <a:pt x="4639053" y="745149"/>
                        <a:pt x="3150470" y="53347"/>
                        <a:pt x="2716137" y="2054"/>
                      </a:cubicBezTo>
                      <a:cubicBezTo>
                        <a:pt x="2345360" y="-41757"/>
                        <a:pt x="1714801" y="627676"/>
                        <a:pt x="1380123" y="824596"/>
                      </a:cubicBezTo>
                      <a:cubicBezTo>
                        <a:pt x="980036" y="1060081"/>
                        <a:pt x="86455" y="1062164"/>
                        <a:pt x="4386" y="1493335"/>
                      </a:cubicBezTo>
                      <a:cubicBezTo>
                        <a:pt x="-64647" y="1856012"/>
                        <a:pt x="701202" y="2023930"/>
                        <a:pt x="893031" y="2358840"/>
                      </a:cubicBezTo>
                      <a:cubicBezTo>
                        <a:pt x="1155205" y="2818087"/>
                        <a:pt x="1523590" y="3433219"/>
                        <a:pt x="1952756" y="3515905"/>
                      </a:cubicBezTo>
                      <a:cubicBezTo>
                        <a:pt x="2316282" y="3585942"/>
                        <a:pt x="2454040" y="3113968"/>
                        <a:pt x="2787562" y="2917357"/>
                      </a:cubicBezTo>
                      <a:cubicBezTo>
                        <a:pt x="3182018" y="2685033"/>
                        <a:pt x="3629232" y="2649938"/>
                        <a:pt x="3714541" y="2225478"/>
                      </a:cubicBezTo>
                      <a:close/>
                    </a:path>
                  </a:pathLst>
                </a:custGeom>
                <a:ln w="3175" cap="flat">
                  <a:gradFill>
                    <a:gsLst>
                      <a:gs pos="246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6" name="Freeform: Shape 45">
                  <a:extLst>
                    <a:ext uri="{FF2B5EF4-FFF2-40B4-BE49-F238E27FC236}">
                      <a16:creationId xmlns:a16="http://schemas.microsoft.com/office/drawing/2014/main" id="{EBFA83DD-EA74-AE3F-852A-9B650354D81D}"/>
                    </a:ext>
                  </a:extLst>
                </p:cNvPr>
                <p:cNvSpPr/>
                <p:nvPr/>
              </p:nvSpPr>
              <p:spPr>
                <a:xfrm>
                  <a:off x="3825389" y="2497697"/>
                  <a:ext cx="4989429" cy="3630406"/>
                </a:xfrm>
                <a:custGeom>
                  <a:avLst/>
                  <a:gdLst>
                    <a:gd name="connsiteX0" fmla="*/ 3705354 w 4989429"/>
                    <a:gd name="connsiteY0" fmla="*/ 2280737 h 3630406"/>
                    <a:gd name="connsiteX1" fmla="*/ 4970792 w 4989429"/>
                    <a:gd name="connsiteY1" fmla="*/ 1178049 h 3630406"/>
                    <a:gd name="connsiteX2" fmla="*/ 2682730 w 4989429"/>
                    <a:gd name="connsiteY2" fmla="*/ 2241 h 3630406"/>
                    <a:gd name="connsiteX3" fmla="*/ 1317406 w 4989429"/>
                    <a:gd name="connsiteY3" fmla="*/ 902918 h 3630406"/>
                    <a:gd name="connsiteX4" fmla="*/ 3453 w 4989429"/>
                    <a:gd name="connsiteY4" fmla="*/ 1625341 h 3630406"/>
                    <a:gd name="connsiteX5" fmla="*/ 863635 w 4989429"/>
                    <a:gd name="connsiteY5" fmla="*/ 2395433 h 3630406"/>
                    <a:gd name="connsiteX6" fmla="*/ 1929762 w 4989429"/>
                    <a:gd name="connsiteY6" fmla="*/ 3625929 h 3630406"/>
                    <a:gd name="connsiteX7" fmla="*/ 2714663 w 4989429"/>
                    <a:gd name="connsiteY7" fmla="*/ 2919163 h 3630406"/>
                    <a:gd name="connsiteX8" fmla="*/ 3705277 w 4989429"/>
                    <a:gd name="connsiteY8" fmla="*/ 2280814 h 363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429" h="3630406">
                      <a:moveTo>
                        <a:pt x="3705354" y="2280737"/>
                      </a:moveTo>
                      <a:cubicBezTo>
                        <a:pt x="3770145" y="1924384"/>
                        <a:pt x="5165629" y="1509720"/>
                        <a:pt x="4970792" y="1178049"/>
                      </a:cubicBezTo>
                      <a:cubicBezTo>
                        <a:pt x="4730370" y="769015"/>
                        <a:pt x="3123080" y="62173"/>
                        <a:pt x="2682730" y="2241"/>
                      </a:cubicBezTo>
                      <a:cubicBezTo>
                        <a:pt x="2325838" y="-46353"/>
                        <a:pt x="1645991" y="709546"/>
                        <a:pt x="1317406" y="902918"/>
                      </a:cubicBezTo>
                      <a:cubicBezTo>
                        <a:pt x="906058" y="1144960"/>
                        <a:pt x="78271" y="1184760"/>
                        <a:pt x="3453" y="1625341"/>
                      </a:cubicBezTo>
                      <a:cubicBezTo>
                        <a:pt x="-56171" y="1976757"/>
                        <a:pt x="673658" y="2068236"/>
                        <a:pt x="863635" y="2395433"/>
                      </a:cubicBezTo>
                      <a:cubicBezTo>
                        <a:pt x="1118636" y="2835628"/>
                        <a:pt x="1491186" y="3550339"/>
                        <a:pt x="1929762" y="3625929"/>
                      </a:cubicBezTo>
                      <a:cubicBezTo>
                        <a:pt x="2282335" y="3686709"/>
                        <a:pt x="2387313" y="3111917"/>
                        <a:pt x="2714663" y="2919163"/>
                      </a:cubicBezTo>
                      <a:cubicBezTo>
                        <a:pt x="3119918" y="2680592"/>
                        <a:pt x="3626525" y="2714067"/>
                        <a:pt x="3705277" y="2280814"/>
                      </a:cubicBezTo>
                      <a:close/>
                    </a:path>
                  </a:pathLst>
                </a:custGeom>
                <a:ln w="3175" cap="flat">
                  <a:gradFill>
                    <a:gsLst>
                      <a:gs pos="246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7" name="Freeform: Shape 46">
                  <a:extLst>
                    <a:ext uri="{FF2B5EF4-FFF2-40B4-BE49-F238E27FC236}">
                      <a16:creationId xmlns:a16="http://schemas.microsoft.com/office/drawing/2014/main" id="{EC9E5A46-4737-9E82-16BA-669E1AA76EA6}"/>
                    </a:ext>
                  </a:extLst>
                </p:cNvPr>
                <p:cNvSpPr/>
                <p:nvPr/>
              </p:nvSpPr>
              <p:spPr>
                <a:xfrm>
                  <a:off x="3884910" y="2448010"/>
                  <a:ext cx="5085470" cy="3738674"/>
                </a:xfrm>
                <a:custGeom>
                  <a:avLst/>
                  <a:gdLst>
                    <a:gd name="connsiteX0" fmla="*/ 5068621 w 5085470"/>
                    <a:gd name="connsiteY0" fmla="*/ 1212464 h 3738674"/>
                    <a:gd name="connsiteX1" fmla="*/ 2649357 w 5085470"/>
                    <a:gd name="connsiteY1" fmla="*/ 2408 h 3738674"/>
                    <a:gd name="connsiteX2" fmla="*/ 1254723 w 5085470"/>
                    <a:gd name="connsiteY2" fmla="*/ 981143 h 3738674"/>
                    <a:gd name="connsiteX3" fmla="*/ 2629 w 5085470"/>
                    <a:gd name="connsiteY3" fmla="*/ 1757174 h 3738674"/>
                    <a:gd name="connsiteX4" fmla="*/ 834273 w 5085470"/>
                    <a:gd name="connsiteY4" fmla="*/ 2431853 h 3738674"/>
                    <a:gd name="connsiteX5" fmla="*/ 1906801 w 5085470"/>
                    <a:gd name="connsiteY5" fmla="*/ 3735856 h 3738674"/>
                    <a:gd name="connsiteX6" fmla="*/ 2641798 w 5085470"/>
                    <a:gd name="connsiteY6" fmla="*/ 2920796 h 3738674"/>
                    <a:gd name="connsiteX7" fmla="*/ 3696046 w 5085470"/>
                    <a:gd name="connsiteY7" fmla="*/ 2336054 h 3738674"/>
                    <a:gd name="connsiteX8" fmla="*/ 5068621 w 5085470"/>
                    <a:gd name="connsiteY8" fmla="*/ 1212464 h 37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5470" h="3738674">
                      <a:moveTo>
                        <a:pt x="5068621" y="1212464"/>
                      </a:moveTo>
                      <a:cubicBezTo>
                        <a:pt x="4821720" y="792863"/>
                        <a:pt x="3095646" y="71519"/>
                        <a:pt x="2649357" y="2408"/>
                      </a:cubicBezTo>
                      <a:cubicBezTo>
                        <a:pt x="2306348" y="-50736"/>
                        <a:pt x="1577214" y="791397"/>
                        <a:pt x="1254723" y="981143"/>
                      </a:cubicBezTo>
                      <a:cubicBezTo>
                        <a:pt x="832190" y="1229819"/>
                        <a:pt x="69503" y="1307260"/>
                        <a:pt x="2629" y="1757174"/>
                      </a:cubicBezTo>
                      <a:cubicBezTo>
                        <a:pt x="-47970" y="2097406"/>
                        <a:pt x="646301" y="2112292"/>
                        <a:pt x="834273" y="2431853"/>
                      </a:cubicBezTo>
                      <a:cubicBezTo>
                        <a:pt x="1082023" y="2852919"/>
                        <a:pt x="1458738" y="3667825"/>
                        <a:pt x="1906801" y="3735856"/>
                      </a:cubicBezTo>
                      <a:cubicBezTo>
                        <a:pt x="2248499" y="3787689"/>
                        <a:pt x="2320695" y="3109771"/>
                        <a:pt x="2641798" y="2920796"/>
                      </a:cubicBezTo>
                      <a:cubicBezTo>
                        <a:pt x="3057851" y="2675977"/>
                        <a:pt x="3624313" y="2778024"/>
                        <a:pt x="3696046" y="2336054"/>
                      </a:cubicBezTo>
                      <a:cubicBezTo>
                        <a:pt x="3752276" y="1989652"/>
                        <a:pt x="5260450" y="1538503"/>
                        <a:pt x="5068621" y="1212464"/>
                      </a:cubicBezTo>
                      <a:close/>
                    </a:path>
                  </a:pathLst>
                </a:custGeom>
                <a:ln w="3175" cap="flat">
                  <a:gradFill>
                    <a:gsLst>
                      <a:gs pos="246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23" name="Graphic 5">
                <a:extLst>
                  <a:ext uri="{FF2B5EF4-FFF2-40B4-BE49-F238E27FC236}">
                    <a16:creationId xmlns:a16="http://schemas.microsoft.com/office/drawing/2014/main" id="{198936CA-CA0B-C613-7D96-8C71D37AFFC5}"/>
                  </a:ext>
                </a:extLst>
              </p:cNvPr>
              <p:cNvGrpSpPr/>
              <p:nvPr/>
            </p:nvGrpSpPr>
            <p:grpSpPr>
              <a:xfrm rot="753948">
                <a:off x="-682780" y="-299489"/>
                <a:ext cx="5854605" cy="7484643"/>
                <a:chOff x="4061078" y="1549502"/>
                <a:chExt cx="3873961" cy="4952549"/>
              </a:xfrm>
              <a:noFill/>
            </p:grpSpPr>
            <p:sp>
              <p:nvSpPr>
                <p:cNvPr id="24" name="Freeform: Shape 23">
                  <a:extLst>
                    <a:ext uri="{FF2B5EF4-FFF2-40B4-BE49-F238E27FC236}">
                      <a16:creationId xmlns:a16="http://schemas.microsoft.com/office/drawing/2014/main" id="{C67AA54E-EA8E-C10E-C5CC-969B532AB8AE}"/>
                    </a:ext>
                  </a:extLst>
                </p:cNvPr>
                <p:cNvSpPr/>
                <p:nvPr/>
              </p:nvSpPr>
              <p:spPr>
                <a:xfrm>
                  <a:off x="4475868" y="1549502"/>
                  <a:ext cx="3007008" cy="4952549"/>
                </a:xfrm>
                <a:custGeom>
                  <a:avLst/>
                  <a:gdLst>
                    <a:gd name="connsiteX0" fmla="*/ 2976817 w 3007008"/>
                    <a:gd name="connsiteY0" fmla="*/ 2669180 h 4952549"/>
                    <a:gd name="connsiteX1" fmla="*/ 2432801 w 3007008"/>
                    <a:gd name="connsiteY1" fmla="*/ 1308330 h 4952549"/>
                    <a:gd name="connsiteX2" fmla="*/ 1795840 w 3007008"/>
                    <a:gd name="connsiteY2" fmla="*/ 7 h 4952549"/>
                    <a:gd name="connsiteX3" fmla="*/ 437072 w 3007008"/>
                    <a:gd name="connsiteY3" fmla="*/ 1607682 h 4952549"/>
                    <a:gd name="connsiteX4" fmla="*/ 310112 w 3007008"/>
                    <a:gd name="connsiteY4" fmla="*/ 2718545 h 4952549"/>
                    <a:gd name="connsiteX5" fmla="*/ 413007 w 3007008"/>
                    <a:gd name="connsiteY5" fmla="*/ 3875302 h 4952549"/>
                    <a:gd name="connsiteX6" fmla="*/ 1776248 w 3007008"/>
                    <a:gd name="connsiteY6" fmla="*/ 4952536 h 4952549"/>
                    <a:gd name="connsiteX7" fmla="*/ 2522815 w 3007008"/>
                    <a:gd name="connsiteY7" fmla="*/ 3870057 h 4952549"/>
                    <a:gd name="connsiteX8" fmla="*/ 2976817 w 3007008"/>
                    <a:gd name="connsiteY8" fmla="*/ 2669180 h 495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008" h="4952549">
                      <a:moveTo>
                        <a:pt x="2976817" y="2669180"/>
                      </a:moveTo>
                      <a:cubicBezTo>
                        <a:pt x="2795478" y="2205613"/>
                        <a:pt x="2780206" y="1596883"/>
                        <a:pt x="2432801" y="1308330"/>
                      </a:cubicBezTo>
                      <a:cubicBezTo>
                        <a:pt x="2165768" y="1086497"/>
                        <a:pt x="2170087" y="2861"/>
                        <a:pt x="1795840" y="7"/>
                      </a:cubicBezTo>
                      <a:cubicBezTo>
                        <a:pt x="1305585" y="-3772"/>
                        <a:pt x="857599" y="1434442"/>
                        <a:pt x="437072" y="1607682"/>
                      </a:cubicBezTo>
                      <a:cubicBezTo>
                        <a:pt x="-439463" y="1968739"/>
                        <a:pt x="265838" y="2328563"/>
                        <a:pt x="310112" y="2718545"/>
                      </a:cubicBezTo>
                      <a:cubicBezTo>
                        <a:pt x="365185" y="3203940"/>
                        <a:pt x="63519" y="3586749"/>
                        <a:pt x="413007" y="3875302"/>
                      </a:cubicBezTo>
                      <a:cubicBezTo>
                        <a:pt x="679500" y="4095361"/>
                        <a:pt x="1403775" y="4949682"/>
                        <a:pt x="1776248" y="4952536"/>
                      </a:cubicBezTo>
                      <a:cubicBezTo>
                        <a:pt x="2258944" y="4956238"/>
                        <a:pt x="2234184" y="4212294"/>
                        <a:pt x="2522815" y="3870057"/>
                      </a:cubicBezTo>
                      <a:cubicBezTo>
                        <a:pt x="2749045" y="3601790"/>
                        <a:pt x="3114576" y="3021444"/>
                        <a:pt x="2976817" y="2669180"/>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5" name="Freeform: Shape 24">
                  <a:extLst>
                    <a:ext uri="{FF2B5EF4-FFF2-40B4-BE49-F238E27FC236}">
                      <a16:creationId xmlns:a16="http://schemas.microsoft.com/office/drawing/2014/main" id="{8D928D12-5E82-D0DA-DEA7-E54149BF8872}"/>
                    </a:ext>
                  </a:extLst>
                </p:cNvPr>
                <p:cNvSpPr/>
                <p:nvPr/>
              </p:nvSpPr>
              <p:spPr>
                <a:xfrm>
                  <a:off x="4482456" y="1627788"/>
                  <a:ext cx="3018571" cy="4778052"/>
                </a:xfrm>
                <a:custGeom>
                  <a:avLst/>
                  <a:gdLst>
                    <a:gd name="connsiteX0" fmla="*/ 1752691 w 3018571"/>
                    <a:gd name="connsiteY0" fmla="*/ 4776677 h 4778052"/>
                    <a:gd name="connsiteX1" fmla="*/ 2591277 w 3018571"/>
                    <a:gd name="connsiteY1" fmla="*/ 3811826 h 4778052"/>
                    <a:gd name="connsiteX2" fmla="*/ 2984730 w 3018571"/>
                    <a:gd name="connsiteY2" fmla="*/ 2584107 h 4778052"/>
                    <a:gd name="connsiteX3" fmla="*/ 2466168 w 3018571"/>
                    <a:gd name="connsiteY3" fmla="*/ 1202817 h 4778052"/>
                    <a:gd name="connsiteX4" fmla="*/ 1720373 w 3018571"/>
                    <a:gd name="connsiteY4" fmla="*/ 11 h 4778052"/>
                    <a:gd name="connsiteX5" fmla="*/ 440974 w 3018571"/>
                    <a:gd name="connsiteY5" fmla="*/ 1547522 h 4778052"/>
                    <a:gd name="connsiteX6" fmla="*/ 238116 w 3018571"/>
                    <a:gd name="connsiteY6" fmla="*/ 2690858 h 4778052"/>
                    <a:gd name="connsiteX7" fmla="*/ 359985 w 3018571"/>
                    <a:gd name="connsiteY7" fmla="*/ 3853863 h 4778052"/>
                    <a:gd name="connsiteX8" fmla="*/ 1752691 w 3018571"/>
                    <a:gd name="connsiteY8" fmla="*/ 4776754 h 477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571" h="4778052">
                      <a:moveTo>
                        <a:pt x="1752691" y="4776677"/>
                      </a:moveTo>
                      <a:cubicBezTo>
                        <a:pt x="2216181" y="4812235"/>
                        <a:pt x="2306966" y="4149435"/>
                        <a:pt x="2591277" y="3811826"/>
                      </a:cubicBezTo>
                      <a:cubicBezTo>
                        <a:pt x="2825220" y="3533917"/>
                        <a:pt x="3119172" y="2944162"/>
                        <a:pt x="2984730" y="2584107"/>
                      </a:cubicBezTo>
                      <a:cubicBezTo>
                        <a:pt x="2815579" y="2131107"/>
                        <a:pt x="2808174" y="1486896"/>
                        <a:pt x="2466168" y="1202817"/>
                      </a:cubicBezTo>
                      <a:cubicBezTo>
                        <a:pt x="2189185" y="972730"/>
                        <a:pt x="2101099" y="-3845"/>
                        <a:pt x="1720373" y="11"/>
                      </a:cubicBezTo>
                      <a:cubicBezTo>
                        <a:pt x="1244079" y="4794"/>
                        <a:pt x="830648" y="1354614"/>
                        <a:pt x="440974" y="1547522"/>
                      </a:cubicBezTo>
                      <a:cubicBezTo>
                        <a:pt x="-382030" y="1955091"/>
                        <a:pt x="190216" y="2298408"/>
                        <a:pt x="238116" y="2690858"/>
                      </a:cubicBezTo>
                      <a:cubicBezTo>
                        <a:pt x="294422" y="3162909"/>
                        <a:pt x="16205" y="3569861"/>
                        <a:pt x="359985" y="3853863"/>
                      </a:cubicBezTo>
                      <a:cubicBezTo>
                        <a:pt x="635965" y="4081944"/>
                        <a:pt x="1362169" y="4746827"/>
                        <a:pt x="1752691" y="4776754"/>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 name="Freeform: Shape 25">
                  <a:extLst>
                    <a:ext uri="{FF2B5EF4-FFF2-40B4-BE49-F238E27FC236}">
                      <a16:creationId xmlns:a16="http://schemas.microsoft.com/office/drawing/2014/main" id="{FCCC4426-DF6A-CBCC-6D31-438EBAE488FA}"/>
                    </a:ext>
                  </a:extLst>
                </p:cNvPr>
                <p:cNvSpPr/>
                <p:nvPr/>
              </p:nvSpPr>
              <p:spPr>
                <a:xfrm>
                  <a:off x="4484173" y="1705758"/>
                  <a:ext cx="3036493" cy="4605873"/>
                </a:xfrm>
                <a:custGeom>
                  <a:avLst/>
                  <a:gdLst>
                    <a:gd name="connsiteX0" fmla="*/ 1734082 w 3036493"/>
                    <a:gd name="connsiteY0" fmla="*/ 4601058 h 4605873"/>
                    <a:gd name="connsiteX1" fmla="*/ 2664764 w 3036493"/>
                    <a:gd name="connsiteY1" fmla="*/ 3753833 h 4605873"/>
                    <a:gd name="connsiteX2" fmla="*/ 2997591 w 3036493"/>
                    <a:gd name="connsiteY2" fmla="*/ 2499272 h 4605873"/>
                    <a:gd name="connsiteX3" fmla="*/ 2504559 w 3036493"/>
                    <a:gd name="connsiteY3" fmla="*/ 1097465 h 4605873"/>
                    <a:gd name="connsiteX4" fmla="*/ 1649930 w 3036493"/>
                    <a:gd name="connsiteY4" fmla="*/ 100 h 4605873"/>
                    <a:gd name="connsiteX5" fmla="*/ 449901 w 3036493"/>
                    <a:gd name="connsiteY5" fmla="*/ 1487524 h 4605873"/>
                    <a:gd name="connsiteX6" fmla="*/ 171221 w 3036493"/>
                    <a:gd name="connsiteY6" fmla="*/ 2663410 h 4605873"/>
                    <a:gd name="connsiteX7" fmla="*/ 311988 w 3036493"/>
                    <a:gd name="connsiteY7" fmla="*/ 3832586 h 4605873"/>
                    <a:gd name="connsiteX8" fmla="*/ 1734159 w 3036493"/>
                    <a:gd name="connsiteY8" fmla="*/ 4601135 h 46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493" h="4605873">
                      <a:moveTo>
                        <a:pt x="1734082" y="4601058"/>
                      </a:moveTo>
                      <a:cubicBezTo>
                        <a:pt x="2177440" y="4664460"/>
                        <a:pt x="2384618" y="4086814"/>
                        <a:pt x="2664764" y="3753833"/>
                      </a:cubicBezTo>
                      <a:cubicBezTo>
                        <a:pt x="2906420" y="3466283"/>
                        <a:pt x="3128562" y="2867271"/>
                        <a:pt x="2997591" y="2499272"/>
                      </a:cubicBezTo>
                      <a:cubicBezTo>
                        <a:pt x="2840240" y="2056917"/>
                        <a:pt x="2841089" y="1377070"/>
                        <a:pt x="2504559" y="1097465"/>
                      </a:cubicBezTo>
                      <a:cubicBezTo>
                        <a:pt x="2217549" y="859048"/>
                        <a:pt x="2037290" y="-10699"/>
                        <a:pt x="1649930" y="100"/>
                      </a:cubicBezTo>
                      <a:cubicBezTo>
                        <a:pt x="1187597" y="12981"/>
                        <a:pt x="808491" y="1275410"/>
                        <a:pt x="449901" y="1487524"/>
                      </a:cubicBezTo>
                      <a:cubicBezTo>
                        <a:pt x="-320113" y="1942838"/>
                        <a:pt x="120622" y="2268337"/>
                        <a:pt x="171221" y="2663410"/>
                      </a:cubicBezTo>
                      <a:cubicBezTo>
                        <a:pt x="229996" y="3121963"/>
                        <a:pt x="-26007" y="3553212"/>
                        <a:pt x="311988" y="3832586"/>
                      </a:cubicBezTo>
                      <a:cubicBezTo>
                        <a:pt x="597533" y="4068688"/>
                        <a:pt x="1324122" y="4542514"/>
                        <a:pt x="1734159" y="4601135"/>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 name="Freeform: Shape 26">
                  <a:extLst>
                    <a:ext uri="{FF2B5EF4-FFF2-40B4-BE49-F238E27FC236}">
                      <a16:creationId xmlns:a16="http://schemas.microsoft.com/office/drawing/2014/main" id="{0279D933-4074-6CCC-5EA2-D8B1257DC2A1}"/>
                    </a:ext>
                  </a:extLst>
                </p:cNvPr>
                <p:cNvSpPr/>
                <p:nvPr/>
              </p:nvSpPr>
              <p:spPr>
                <a:xfrm>
                  <a:off x="4477865" y="1783678"/>
                  <a:ext cx="3064583" cy="4435839"/>
                </a:xfrm>
                <a:custGeom>
                  <a:avLst/>
                  <a:gdLst>
                    <a:gd name="connsiteX0" fmla="*/ 1723421 w 3064583"/>
                    <a:gd name="connsiteY0" fmla="*/ 4425487 h 4435839"/>
                    <a:gd name="connsiteX1" fmla="*/ 2746122 w 3064583"/>
                    <a:gd name="connsiteY1" fmla="*/ 3695890 h 4435839"/>
                    <a:gd name="connsiteX2" fmla="*/ 3018400 w 3064583"/>
                    <a:gd name="connsiteY2" fmla="*/ 2414487 h 4435839"/>
                    <a:gd name="connsiteX3" fmla="*/ 2550822 w 3064583"/>
                    <a:gd name="connsiteY3" fmla="*/ 992240 h 4435839"/>
                    <a:gd name="connsiteX4" fmla="*/ 1587359 w 3064583"/>
                    <a:gd name="connsiteY4" fmla="*/ 315 h 4435839"/>
                    <a:gd name="connsiteX5" fmla="*/ 466700 w 3064583"/>
                    <a:gd name="connsiteY5" fmla="*/ 1427576 h 4435839"/>
                    <a:gd name="connsiteX6" fmla="*/ 112198 w 3064583"/>
                    <a:gd name="connsiteY6" fmla="*/ 2635935 h 4435839"/>
                    <a:gd name="connsiteX7" fmla="*/ 271940 w 3064583"/>
                    <a:gd name="connsiteY7" fmla="*/ 3811281 h 4435839"/>
                    <a:gd name="connsiteX8" fmla="*/ 1723498 w 3064583"/>
                    <a:gd name="connsiteY8" fmla="*/ 4425487 h 44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583" h="4435839">
                      <a:moveTo>
                        <a:pt x="1723421" y="4425487"/>
                      </a:moveTo>
                      <a:cubicBezTo>
                        <a:pt x="2146185" y="4513187"/>
                        <a:pt x="2470296" y="4024167"/>
                        <a:pt x="2746122" y="3695890"/>
                      </a:cubicBezTo>
                      <a:cubicBezTo>
                        <a:pt x="2995492" y="3398699"/>
                        <a:pt x="3145592" y="2790508"/>
                        <a:pt x="3018400" y="2414487"/>
                      </a:cubicBezTo>
                      <a:cubicBezTo>
                        <a:pt x="2872465" y="1983084"/>
                        <a:pt x="2881952" y="1267371"/>
                        <a:pt x="2550822" y="992240"/>
                      </a:cubicBezTo>
                      <a:cubicBezTo>
                        <a:pt x="2253785" y="745493"/>
                        <a:pt x="1981275" y="-17734"/>
                        <a:pt x="1587359" y="315"/>
                      </a:cubicBezTo>
                      <a:cubicBezTo>
                        <a:pt x="1138987" y="20832"/>
                        <a:pt x="794205" y="1197181"/>
                        <a:pt x="466700" y="1427576"/>
                      </a:cubicBezTo>
                      <a:cubicBezTo>
                        <a:pt x="-250479" y="1932100"/>
                        <a:pt x="58205" y="2238316"/>
                        <a:pt x="112198" y="2635935"/>
                      </a:cubicBezTo>
                      <a:cubicBezTo>
                        <a:pt x="172593" y="3081144"/>
                        <a:pt x="-60347" y="3536534"/>
                        <a:pt x="271940" y="3811281"/>
                      </a:cubicBezTo>
                      <a:cubicBezTo>
                        <a:pt x="566972" y="4055483"/>
                        <a:pt x="1293253" y="4336245"/>
                        <a:pt x="1723498" y="4425487"/>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 name="Freeform: Shape 27">
                  <a:extLst>
                    <a:ext uri="{FF2B5EF4-FFF2-40B4-BE49-F238E27FC236}">
                      <a16:creationId xmlns:a16="http://schemas.microsoft.com/office/drawing/2014/main" id="{B3D34B62-872D-CF09-D03B-177D4C1CC273}"/>
                    </a:ext>
                  </a:extLst>
                </p:cNvPr>
                <p:cNvSpPr/>
                <p:nvPr/>
              </p:nvSpPr>
              <p:spPr>
                <a:xfrm>
                  <a:off x="4460130" y="1861400"/>
                  <a:ext cx="3107969" cy="4268490"/>
                </a:xfrm>
                <a:custGeom>
                  <a:avLst/>
                  <a:gdLst>
                    <a:gd name="connsiteX0" fmla="*/ 1724263 w 3107969"/>
                    <a:gd name="connsiteY0" fmla="*/ 4250116 h 4268490"/>
                    <a:gd name="connsiteX1" fmla="*/ 2838983 w 3107969"/>
                    <a:gd name="connsiteY1" fmla="*/ 3638145 h 4268490"/>
                    <a:gd name="connsiteX2" fmla="*/ 3050712 w 3107969"/>
                    <a:gd name="connsiteY2" fmla="*/ 2329900 h 4268490"/>
                    <a:gd name="connsiteX3" fmla="*/ 2608666 w 3107969"/>
                    <a:gd name="connsiteY3" fmla="*/ 887212 h 4268490"/>
                    <a:gd name="connsiteX4" fmla="*/ 1536291 w 3107969"/>
                    <a:gd name="connsiteY4" fmla="*/ 728 h 4268490"/>
                    <a:gd name="connsiteX5" fmla="*/ 495001 w 3107969"/>
                    <a:gd name="connsiteY5" fmla="*/ 1367826 h 4268490"/>
                    <a:gd name="connsiteX6" fmla="*/ 64601 w 3107969"/>
                    <a:gd name="connsiteY6" fmla="*/ 2608657 h 4268490"/>
                    <a:gd name="connsiteX7" fmla="*/ 243317 w 3107969"/>
                    <a:gd name="connsiteY7" fmla="*/ 3790251 h 4268490"/>
                    <a:gd name="connsiteX8" fmla="*/ 1724340 w 3107969"/>
                    <a:gd name="connsiteY8" fmla="*/ 4250116 h 426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7969" h="4268490">
                      <a:moveTo>
                        <a:pt x="1724263" y="4250116"/>
                      </a:moveTo>
                      <a:cubicBezTo>
                        <a:pt x="2126510" y="4359027"/>
                        <a:pt x="2567400" y="3961794"/>
                        <a:pt x="2838983" y="3638145"/>
                      </a:cubicBezTo>
                      <a:cubicBezTo>
                        <a:pt x="3096066" y="3331235"/>
                        <a:pt x="3173893" y="2714020"/>
                        <a:pt x="3050712" y="2329900"/>
                      </a:cubicBezTo>
                      <a:cubicBezTo>
                        <a:pt x="2915808" y="1909528"/>
                        <a:pt x="2934396" y="1157793"/>
                        <a:pt x="2608666" y="887212"/>
                      </a:cubicBezTo>
                      <a:cubicBezTo>
                        <a:pt x="2301601" y="632135"/>
                        <a:pt x="1936918" y="-24880"/>
                        <a:pt x="1536291" y="728"/>
                      </a:cubicBezTo>
                      <a:cubicBezTo>
                        <a:pt x="1101957" y="28496"/>
                        <a:pt x="791576" y="1119844"/>
                        <a:pt x="495001" y="1367826"/>
                      </a:cubicBezTo>
                      <a:cubicBezTo>
                        <a:pt x="-169265" y="1923180"/>
                        <a:pt x="7215" y="2208570"/>
                        <a:pt x="64601" y="2608657"/>
                      </a:cubicBezTo>
                      <a:cubicBezTo>
                        <a:pt x="126539" y="3040445"/>
                        <a:pt x="-83262" y="3520055"/>
                        <a:pt x="243317" y="3790251"/>
                      </a:cubicBezTo>
                      <a:cubicBezTo>
                        <a:pt x="547914" y="4042475"/>
                        <a:pt x="1273500" y="4128092"/>
                        <a:pt x="1724340" y="4250116"/>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 name="Freeform: Shape 28">
                  <a:extLst>
                    <a:ext uri="{FF2B5EF4-FFF2-40B4-BE49-F238E27FC236}">
                      <a16:creationId xmlns:a16="http://schemas.microsoft.com/office/drawing/2014/main" id="{7E2AA2BB-2734-54D4-7055-698991AA0F32}"/>
                    </a:ext>
                  </a:extLst>
                </p:cNvPr>
                <p:cNvSpPr/>
                <p:nvPr/>
              </p:nvSpPr>
              <p:spPr>
                <a:xfrm>
                  <a:off x="4426209" y="1938811"/>
                  <a:ext cx="3173562" cy="4104897"/>
                </a:xfrm>
                <a:custGeom>
                  <a:avLst/>
                  <a:gdLst>
                    <a:gd name="connsiteX0" fmla="*/ 1741215 w 3173562"/>
                    <a:gd name="connsiteY0" fmla="*/ 4075055 h 4104897"/>
                    <a:gd name="connsiteX1" fmla="*/ 2947955 w 3173562"/>
                    <a:gd name="connsiteY1" fmla="*/ 3580712 h 4104897"/>
                    <a:gd name="connsiteX2" fmla="*/ 3099057 w 3173562"/>
                    <a:gd name="connsiteY2" fmla="*/ 2245625 h 4104897"/>
                    <a:gd name="connsiteX3" fmla="*/ 2682464 w 3173562"/>
                    <a:gd name="connsiteY3" fmla="*/ 782497 h 4104897"/>
                    <a:gd name="connsiteX4" fmla="*/ 1501255 w 3173562"/>
                    <a:gd name="connsiteY4" fmla="*/ 1452 h 4104897"/>
                    <a:gd name="connsiteX5" fmla="*/ 539335 w 3173562"/>
                    <a:gd name="connsiteY5" fmla="*/ 1308387 h 4104897"/>
                    <a:gd name="connsiteX6" fmla="*/ 33114 w 3173562"/>
                    <a:gd name="connsiteY6" fmla="*/ 2581691 h 4104897"/>
                    <a:gd name="connsiteX7" fmla="*/ 230727 w 3173562"/>
                    <a:gd name="connsiteY7" fmla="*/ 3769455 h 4104897"/>
                    <a:gd name="connsiteX8" fmla="*/ 1741215 w 3173562"/>
                    <a:gd name="connsiteY8" fmla="*/ 4074978 h 4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562" h="4104897">
                      <a:moveTo>
                        <a:pt x="1741215" y="4075055"/>
                      </a:moveTo>
                      <a:cubicBezTo>
                        <a:pt x="2123407" y="4202555"/>
                        <a:pt x="2680613" y="3899655"/>
                        <a:pt x="2947955" y="3580712"/>
                      </a:cubicBezTo>
                      <a:cubicBezTo>
                        <a:pt x="3212750" y="3264160"/>
                        <a:pt x="3218073" y="2637921"/>
                        <a:pt x="3099057" y="2245625"/>
                      </a:cubicBezTo>
                      <a:cubicBezTo>
                        <a:pt x="2974874" y="1836359"/>
                        <a:pt x="3002796" y="1048604"/>
                        <a:pt x="2682464" y="782497"/>
                      </a:cubicBezTo>
                      <a:cubicBezTo>
                        <a:pt x="2365449" y="519089"/>
                        <a:pt x="1908516" y="-31946"/>
                        <a:pt x="1501255" y="1452"/>
                      </a:cubicBezTo>
                      <a:cubicBezTo>
                        <a:pt x="1080960" y="36008"/>
                        <a:pt x="805288" y="1043668"/>
                        <a:pt x="539335" y="1308387"/>
                      </a:cubicBezTo>
                      <a:cubicBezTo>
                        <a:pt x="-71324" y="1916191"/>
                        <a:pt x="-27821" y="2179059"/>
                        <a:pt x="33114" y="2581691"/>
                      </a:cubicBezTo>
                      <a:cubicBezTo>
                        <a:pt x="96440" y="3000135"/>
                        <a:pt x="-90144" y="3503888"/>
                        <a:pt x="230727" y="3769455"/>
                      </a:cubicBezTo>
                      <a:cubicBezTo>
                        <a:pt x="544811" y="4029701"/>
                        <a:pt x="1270089" y="3917782"/>
                        <a:pt x="1741215" y="4074978"/>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 name="Freeform: Shape 29">
                  <a:extLst>
                    <a:ext uri="{FF2B5EF4-FFF2-40B4-BE49-F238E27FC236}">
                      <a16:creationId xmlns:a16="http://schemas.microsoft.com/office/drawing/2014/main" id="{5B48C29F-8653-CF58-63A0-A5B4A2BFE871}"/>
                    </a:ext>
                  </a:extLst>
                </p:cNvPr>
                <p:cNvSpPr/>
                <p:nvPr/>
              </p:nvSpPr>
              <p:spPr>
                <a:xfrm>
                  <a:off x="4376099" y="2015664"/>
                  <a:ext cx="3263713" cy="3947335"/>
                </a:xfrm>
                <a:custGeom>
                  <a:avLst/>
                  <a:gdLst>
                    <a:gd name="connsiteX0" fmla="*/ 1774433 w 3263713"/>
                    <a:gd name="connsiteY0" fmla="*/ 3900552 h 3947335"/>
                    <a:gd name="connsiteX1" fmla="*/ 3073192 w 3263713"/>
                    <a:gd name="connsiteY1" fmla="*/ 3523836 h 3947335"/>
                    <a:gd name="connsiteX2" fmla="*/ 3163745 w 3263713"/>
                    <a:gd name="connsiteY2" fmla="*/ 2161907 h 3947335"/>
                    <a:gd name="connsiteX3" fmla="*/ 2772683 w 3263713"/>
                    <a:gd name="connsiteY3" fmla="*/ 678262 h 3947335"/>
                    <a:gd name="connsiteX4" fmla="*/ 1482563 w 3263713"/>
                    <a:gd name="connsiteY4" fmla="*/ 2735 h 3947335"/>
                    <a:gd name="connsiteX5" fmla="*/ 600012 w 3263713"/>
                    <a:gd name="connsiteY5" fmla="*/ 1249583 h 3947335"/>
                    <a:gd name="connsiteX6" fmla="*/ 17970 w 3263713"/>
                    <a:gd name="connsiteY6" fmla="*/ 2555437 h 3947335"/>
                    <a:gd name="connsiteX7" fmla="*/ 234558 w 3263713"/>
                    <a:gd name="connsiteY7" fmla="*/ 3749449 h 3947335"/>
                    <a:gd name="connsiteX8" fmla="*/ 1774433 w 3263713"/>
                    <a:gd name="connsiteY8" fmla="*/ 3900629 h 394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713" h="3947335">
                      <a:moveTo>
                        <a:pt x="1774433" y="3900552"/>
                      </a:moveTo>
                      <a:cubicBezTo>
                        <a:pt x="2137188" y="4044635"/>
                        <a:pt x="2810169" y="3838151"/>
                        <a:pt x="3073192" y="3523836"/>
                      </a:cubicBezTo>
                      <a:cubicBezTo>
                        <a:pt x="3345701" y="3197643"/>
                        <a:pt x="3278210" y="2562533"/>
                        <a:pt x="3163745" y="2161907"/>
                      </a:cubicBezTo>
                      <a:cubicBezTo>
                        <a:pt x="3049975" y="1763902"/>
                        <a:pt x="3087538" y="939895"/>
                        <a:pt x="2772683" y="678262"/>
                      </a:cubicBezTo>
                      <a:cubicBezTo>
                        <a:pt x="2445641" y="406524"/>
                        <a:pt x="1896534" y="-38994"/>
                        <a:pt x="1482563" y="2735"/>
                      </a:cubicBezTo>
                      <a:cubicBezTo>
                        <a:pt x="1068593" y="44463"/>
                        <a:pt x="835884" y="968666"/>
                        <a:pt x="600012" y="1249583"/>
                      </a:cubicBezTo>
                      <a:cubicBezTo>
                        <a:pt x="44118" y="1911380"/>
                        <a:pt x="-46590" y="2150260"/>
                        <a:pt x="17970" y="2555437"/>
                      </a:cubicBezTo>
                      <a:cubicBezTo>
                        <a:pt x="82530" y="2960460"/>
                        <a:pt x="-80606" y="3488355"/>
                        <a:pt x="234558" y="3749449"/>
                      </a:cubicBezTo>
                      <a:cubicBezTo>
                        <a:pt x="558206" y="4017716"/>
                        <a:pt x="1283870" y="3705792"/>
                        <a:pt x="1774433" y="3900629"/>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 name="Freeform: Shape 30">
                  <a:extLst>
                    <a:ext uri="{FF2B5EF4-FFF2-40B4-BE49-F238E27FC236}">
                      <a16:creationId xmlns:a16="http://schemas.microsoft.com/office/drawing/2014/main" id="{63645FC9-B781-409F-7EAC-36DBAD154B76}"/>
                    </a:ext>
                  </a:extLst>
                </p:cNvPr>
                <p:cNvSpPr/>
                <p:nvPr/>
              </p:nvSpPr>
              <p:spPr>
                <a:xfrm>
                  <a:off x="4316854" y="2091550"/>
                  <a:ext cx="3371549" cy="3814147"/>
                </a:xfrm>
                <a:custGeom>
                  <a:avLst/>
                  <a:gdLst>
                    <a:gd name="connsiteX0" fmla="*/ 1816709 w 3371549"/>
                    <a:gd name="connsiteY0" fmla="*/ 3727016 h 3814147"/>
                    <a:gd name="connsiteX1" fmla="*/ 3207564 w 3371549"/>
                    <a:gd name="connsiteY1" fmla="*/ 3467928 h 3814147"/>
                    <a:gd name="connsiteX2" fmla="*/ 3237568 w 3371549"/>
                    <a:gd name="connsiteY2" fmla="*/ 2079156 h 3814147"/>
                    <a:gd name="connsiteX3" fmla="*/ 2871960 w 3371549"/>
                    <a:gd name="connsiteY3" fmla="*/ 575071 h 3814147"/>
                    <a:gd name="connsiteX4" fmla="*/ 1473006 w 3371549"/>
                    <a:gd name="connsiteY4" fmla="*/ 4984 h 3814147"/>
                    <a:gd name="connsiteX5" fmla="*/ 669824 w 3371549"/>
                    <a:gd name="connsiteY5" fmla="*/ 1191668 h 3814147"/>
                    <a:gd name="connsiteX6" fmla="*/ 11883 w 3371549"/>
                    <a:gd name="connsiteY6" fmla="*/ 2529996 h 3814147"/>
                    <a:gd name="connsiteX7" fmla="*/ 247369 w 3371549"/>
                    <a:gd name="connsiteY7" fmla="*/ 3730178 h 3814147"/>
                    <a:gd name="connsiteX8" fmla="*/ 1816709 w 3371549"/>
                    <a:gd name="connsiteY8" fmla="*/ 3727016 h 381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549" h="3814147">
                      <a:moveTo>
                        <a:pt x="1816709" y="3727016"/>
                      </a:moveTo>
                      <a:cubicBezTo>
                        <a:pt x="2160874" y="3886063"/>
                        <a:pt x="2948707" y="3777615"/>
                        <a:pt x="3207564" y="3467928"/>
                      </a:cubicBezTo>
                      <a:cubicBezTo>
                        <a:pt x="3487786" y="3132092"/>
                        <a:pt x="3347173" y="2488190"/>
                        <a:pt x="3237568" y="2079156"/>
                      </a:cubicBezTo>
                      <a:cubicBezTo>
                        <a:pt x="3133902" y="1692567"/>
                        <a:pt x="3181416" y="832231"/>
                        <a:pt x="2871960" y="575071"/>
                      </a:cubicBezTo>
                      <a:cubicBezTo>
                        <a:pt x="2534890" y="295002"/>
                        <a:pt x="1893533" y="-45307"/>
                        <a:pt x="1473006" y="4984"/>
                      </a:cubicBezTo>
                      <a:cubicBezTo>
                        <a:pt x="1080710" y="51880"/>
                        <a:pt x="876308" y="895248"/>
                        <a:pt x="669824" y="1191668"/>
                      </a:cubicBezTo>
                      <a:cubicBezTo>
                        <a:pt x="170313" y="1908693"/>
                        <a:pt x="-56379" y="2122427"/>
                        <a:pt x="11883" y="2529996"/>
                      </a:cubicBezTo>
                      <a:cubicBezTo>
                        <a:pt x="80145" y="2937564"/>
                        <a:pt x="-62010" y="3473713"/>
                        <a:pt x="247369" y="3730178"/>
                      </a:cubicBezTo>
                      <a:cubicBezTo>
                        <a:pt x="580505" y="4006544"/>
                        <a:pt x="1307942" y="3491916"/>
                        <a:pt x="1816709" y="3727016"/>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 name="Freeform: Shape 31">
                  <a:extLst>
                    <a:ext uri="{FF2B5EF4-FFF2-40B4-BE49-F238E27FC236}">
                      <a16:creationId xmlns:a16="http://schemas.microsoft.com/office/drawing/2014/main" id="{8A22DF3B-51C7-E661-34FA-F83FD4AE5284}"/>
                    </a:ext>
                  </a:extLst>
                </p:cNvPr>
                <p:cNvSpPr/>
                <p:nvPr/>
              </p:nvSpPr>
              <p:spPr>
                <a:xfrm>
                  <a:off x="4254170" y="2165535"/>
                  <a:ext cx="3489733" cy="3780696"/>
                </a:xfrm>
                <a:custGeom>
                  <a:avLst/>
                  <a:gdLst>
                    <a:gd name="connsiteX0" fmla="*/ 1862424 w 3489733"/>
                    <a:gd name="connsiteY0" fmla="*/ 3555381 h 3780696"/>
                    <a:gd name="connsiteX1" fmla="*/ 3345298 w 3489733"/>
                    <a:gd name="connsiteY1" fmla="*/ 3413920 h 3780696"/>
                    <a:gd name="connsiteX2" fmla="*/ 3314677 w 3489733"/>
                    <a:gd name="connsiteY2" fmla="*/ 1998383 h 3780696"/>
                    <a:gd name="connsiteX3" fmla="*/ 2974599 w 3489733"/>
                    <a:gd name="connsiteY3" fmla="*/ 473858 h 3780696"/>
                    <a:gd name="connsiteX4" fmla="*/ 1466734 w 3489733"/>
                    <a:gd name="connsiteY4" fmla="*/ 9211 h 3780696"/>
                    <a:gd name="connsiteX5" fmla="*/ 742922 w 3489733"/>
                    <a:gd name="connsiteY5" fmla="*/ 1135733 h 3780696"/>
                    <a:gd name="connsiteX6" fmla="*/ 9159 w 3489733"/>
                    <a:gd name="connsiteY6" fmla="*/ 2506532 h 3780696"/>
                    <a:gd name="connsiteX7" fmla="*/ 263620 w 3489733"/>
                    <a:gd name="connsiteY7" fmla="*/ 3712886 h 3780696"/>
                    <a:gd name="connsiteX8" fmla="*/ 1862424 w 3489733"/>
                    <a:gd name="connsiteY8" fmla="*/ 3555381 h 378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733" h="3780696">
                      <a:moveTo>
                        <a:pt x="1862424" y="3555381"/>
                      </a:moveTo>
                      <a:cubicBezTo>
                        <a:pt x="2188927" y="3728158"/>
                        <a:pt x="3090761" y="3718902"/>
                        <a:pt x="3345298" y="3413920"/>
                      </a:cubicBezTo>
                      <a:cubicBezTo>
                        <a:pt x="3633311" y="3068443"/>
                        <a:pt x="3419114" y="2415825"/>
                        <a:pt x="3314677" y="1998383"/>
                      </a:cubicBezTo>
                      <a:cubicBezTo>
                        <a:pt x="3220807" y="1623210"/>
                        <a:pt x="3278656" y="726467"/>
                        <a:pt x="2974599" y="473858"/>
                      </a:cubicBezTo>
                      <a:cubicBezTo>
                        <a:pt x="2627580" y="185459"/>
                        <a:pt x="1893894" y="-50104"/>
                        <a:pt x="1466734" y="9211"/>
                      </a:cubicBezTo>
                      <a:cubicBezTo>
                        <a:pt x="1088321" y="61816"/>
                        <a:pt x="920789" y="824040"/>
                        <a:pt x="742922" y="1135733"/>
                      </a:cubicBezTo>
                      <a:cubicBezTo>
                        <a:pt x="301800" y="1908755"/>
                        <a:pt x="-63037" y="2096496"/>
                        <a:pt x="9159" y="2506532"/>
                      </a:cubicBezTo>
                      <a:cubicBezTo>
                        <a:pt x="75802" y="2884945"/>
                        <a:pt x="-40051" y="3461048"/>
                        <a:pt x="263620" y="3712886"/>
                      </a:cubicBezTo>
                      <a:cubicBezTo>
                        <a:pt x="606320" y="3997273"/>
                        <a:pt x="1337228" y="3277473"/>
                        <a:pt x="1862424" y="3555381"/>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3" name="Freeform: Shape 32">
                  <a:extLst>
                    <a:ext uri="{FF2B5EF4-FFF2-40B4-BE49-F238E27FC236}">
                      <a16:creationId xmlns:a16="http://schemas.microsoft.com/office/drawing/2014/main" id="{9FE149ED-1CB7-9FD7-1B42-A552E7A01B4D}"/>
                    </a:ext>
                  </a:extLst>
                </p:cNvPr>
                <p:cNvSpPr/>
                <p:nvPr/>
              </p:nvSpPr>
              <p:spPr>
                <a:xfrm>
                  <a:off x="4190357" y="2234963"/>
                  <a:ext cx="3614123" cy="3758010"/>
                </a:xfrm>
                <a:custGeom>
                  <a:avLst/>
                  <a:gdLst>
                    <a:gd name="connsiteX0" fmla="*/ 1909345 w 3614123"/>
                    <a:gd name="connsiteY0" fmla="*/ 3388303 h 3758010"/>
                    <a:gd name="connsiteX1" fmla="*/ 3484238 w 3614123"/>
                    <a:gd name="connsiteY1" fmla="*/ 3364469 h 3758010"/>
                    <a:gd name="connsiteX2" fmla="*/ 3393067 w 3614123"/>
                    <a:gd name="connsiteY2" fmla="*/ 1922090 h 3758010"/>
                    <a:gd name="connsiteX3" fmla="*/ 3078443 w 3614123"/>
                    <a:gd name="connsiteY3" fmla="*/ 377125 h 3758010"/>
                    <a:gd name="connsiteX4" fmla="*/ 1461744 w 3614123"/>
                    <a:gd name="connsiteY4" fmla="*/ 17919 h 3758010"/>
                    <a:gd name="connsiteX5" fmla="*/ 817301 w 3614123"/>
                    <a:gd name="connsiteY5" fmla="*/ 1084276 h 3758010"/>
                    <a:gd name="connsiteX6" fmla="*/ 7718 w 3614123"/>
                    <a:gd name="connsiteY6" fmla="*/ 2487549 h 3758010"/>
                    <a:gd name="connsiteX7" fmla="*/ 281153 w 3614123"/>
                    <a:gd name="connsiteY7" fmla="*/ 3700150 h 3758010"/>
                    <a:gd name="connsiteX8" fmla="*/ 1909345 w 3614123"/>
                    <a:gd name="connsiteY8" fmla="*/ 3388303 h 37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123" h="3758010">
                      <a:moveTo>
                        <a:pt x="1909345" y="3388303"/>
                      </a:moveTo>
                      <a:cubicBezTo>
                        <a:pt x="2219418" y="3574116"/>
                        <a:pt x="3233943" y="3664824"/>
                        <a:pt x="3484238" y="3364469"/>
                      </a:cubicBezTo>
                      <a:cubicBezTo>
                        <a:pt x="3779964" y="3009351"/>
                        <a:pt x="3491874" y="2348094"/>
                        <a:pt x="3393067" y="1922090"/>
                      </a:cubicBezTo>
                      <a:cubicBezTo>
                        <a:pt x="3308684" y="1558333"/>
                        <a:pt x="3377101" y="625260"/>
                        <a:pt x="3078443" y="377125"/>
                      </a:cubicBezTo>
                      <a:cubicBezTo>
                        <a:pt x="2721397" y="80473"/>
                        <a:pt x="1895307" y="-50884"/>
                        <a:pt x="1461744" y="17919"/>
                      </a:cubicBezTo>
                      <a:cubicBezTo>
                        <a:pt x="1097138" y="75845"/>
                        <a:pt x="967324" y="757388"/>
                        <a:pt x="817301" y="1084276"/>
                      </a:cubicBezTo>
                      <a:cubicBezTo>
                        <a:pt x="436652" y="1913683"/>
                        <a:pt x="-68566" y="2075121"/>
                        <a:pt x="7718" y="2487549"/>
                      </a:cubicBezTo>
                      <a:cubicBezTo>
                        <a:pt x="75286" y="2852695"/>
                        <a:pt x="-16810" y="3452863"/>
                        <a:pt x="281153" y="3700150"/>
                      </a:cubicBezTo>
                      <a:cubicBezTo>
                        <a:pt x="633340" y="3992560"/>
                        <a:pt x="1370034" y="3065041"/>
                        <a:pt x="1909345" y="3388303"/>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4" name="Freeform: Shape 33">
                  <a:extLst>
                    <a:ext uri="{FF2B5EF4-FFF2-40B4-BE49-F238E27FC236}">
                      <a16:creationId xmlns:a16="http://schemas.microsoft.com/office/drawing/2014/main" id="{D3717660-C2AD-90BD-B4DE-2CE11D5AEE29}"/>
                    </a:ext>
                  </a:extLst>
                </p:cNvPr>
                <p:cNvSpPr/>
                <p:nvPr/>
              </p:nvSpPr>
              <p:spPr>
                <a:xfrm>
                  <a:off x="4125770" y="2293347"/>
                  <a:ext cx="3742715" cy="3749606"/>
                </a:xfrm>
                <a:custGeom>
                  <a:avLst/>
                  <a:gdLst>
                    <a:gd name="connsiteX0" fmla="*/ 1956963 w 3742715"/>
                    <a:gd name="connsiteY0" fmla="*/ 3232269 h 3749606"/>
                    <a:gd name="connsiteX1" fmla="*/ 3623876 w 3742715"/>
                    <a:gd name="connsiteY1" fmla="*/ 3326063 h 3749606"/>
                    <a:gd name="connsiteX2" fmla="*/ 3472155 w 3742715"/>
                    <a:gd name="connsiteY2" fmla="*/ 1856842 h 3749606"/>
                    <a:gd name="connsiteX3" fmla="*/ 3183063 w 3742715"/>
                    <a:gd name="connsiteY3" fmla="*/ 291359 h 3749606"/>
                    <a:gd name="connsiteX4" fmla="*/ 1457529 w 3742715"/>
                    <a:gd name="connsiteY4" fmla="*/ 37593 h 3749606"/>
                    <a:gd name="connsiteX5" fmla="*/ 892456 w 3742715"/>
                    <a:gd name="connsiteY5" fmla="*/ 1043864 h 3749606"/>
                    <a:gd name="connsiteX6" fmla="*/ 6974 w 3742715"/>
                    <a:gd name="connsiteY6" fmla="*/ 2479687 h 3749606"/>
                    <a:gd name="connsiteX7" fmla="*/ 299306 w 3742715"/>
                    <a:gd name="connsiteY7" fmla="*/ 3698459 h 3749606"/>
                    <a:gd name="connsiteX8" fmla="*/ 1956963 w 3742715"/>
                    <a:gd name="connsiteY8" fmla="*/ 3232269 h 37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715" h="3749606">
                      <a:moveTo>
                        <a:pt x="1956963" y="3232269"/>
                      </a:moveTo>
                      <a:cubicBezTo>
                        <a:pt x="2251687" y="3430655"/>
                        <a:pt x="3377822" y="3621712"/>
                        <a:pt x="3623876" y="3326063"/>
                      </a:cubicBezTo>
                      <a:cubicBezTo>
                        <a:pt x="3927315" y="2961226"/>
                        <a:pt x="3564869" y="2291484"/>
                        <a:pt x="3472155" y="1856842"/>
                      </a:cubicBezTo>
                      <a:cubicBezTo>
                        <a:pt x="3397028" y="1504577"/>
                        <a:pt x="3476244" y="535021"/>
                        <a:pt x="3183063" y="291359"/>
                      </a:cubicBezTo>
                      <a:cubicBezTo>
                        <a:pt x="2815989" y="-13623"/>
                        <a:pt x="1897339" y="-41237"/>
                        <a:pt x="1457529" y="37593"/>
                      </a:cubicBezTo>
                      <a:cubicBezTo>
                        <a:pt x="1106653" y="100533"/>
                        <a:pt x="1015405" y="701550"/>
                        <a:pt x="892456" y="1043864"/>
                      </a:cubicBezTo>
                      <a:cubicBezTo>
                        <a:pt x="574361" y="1929346"/>
                        <a:pt x="-74247" y="2064945"/>
                        <a:pt x="6974" y="2479687"/>
                      </a:cubicBezTo>
                      <a:cubicBezTo>
                        <a:pt x="74696" y="2831643"/>
                        <a:pt x="7128" y="3455800"/>
                        <a:pt x="299306" y="3698459"/>
                      </a:cubicBezTo>
                      <a:cubicBezTo>
                        <a:pt x="661058" y="3998967"/>
                        <a:pt x="1405928" y="2861262"/>
                        <a:pt x="1956963" y="3232269"/>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5" name="Freeform: Shape 34">
                  <a:extLst>
                    <a:ext uri="{FF2B5EF4-FFF2-40B4-BE49-F238E27FC236}">
                      <a16:creationId xmlns:a16="http://schemas.microsoft.com/office/drawing/2014/main" id="{D2B3B4B6-296A-BB52-3D81-1C57B14D77B8}"/>
                    </a:ext>
                  </a:extLst>
                </p:cNvPr>
                <p:cNvSpPr/>
                <p:nvPr/>
              </p:nvSpPr>
              <p:spPr>
                <a:xfrm>
                  <a:off x="4061078" y="2330966"/>
                  <a:ext cx="3873961" cy="3763840"/>
                </a:xfrm>
                <a:custGeom>
                  <a:avLst/>
                  <a:gdLst>
                    <a:gd name="connsiteX0" fmla="*/ 3763695 w 3873961"/>
                    <a:gd name="connsiteY0" fmla="*/ 3308421 h 3763840"/>
                    <a:gd name="connsiteX1" fmla="*/ 3551425 w 3873961"/>
                    <a:gd name="connsiteY1" fmla="*/ 1812358 h 3763840"/>
                    <a:gd name="connsiteX2" fmla="*/ 3287786 w 3873961"/>
                    <a:gd name="connsiteY2" fmla="*/ 226435 h 3763840"/>
                    <a:gd name="connsiteX3" fmla="*/ 1453342 w 3873961"/>
                    <a:gd name="connsiteY3" fmla="*/ 78186 h 3763840"/>
                    <a:gd name="connsiteX4" fmla="*/ 967638 w 3873961"/>
                    <a:gd name="connsiteY4" fmla="*/ 1024294 h 3763840"/>
                    <a:gd name="connsiteX5" fmla="*/ 6334 w 3873961"/>
                    <a:gd name="connsiteY5" fmla="*/ 2492590 h 3763840"/>
                    <a:gd name="connsiteX6" fmla="*/ 317642 w 3873961"/>
                    <a:gd name="connsiteY6" fmla="*/ 3717532 h 3763840"/>
                    <a:gd name="connsiteX7" fmla="*/ 2004763 w 3873961"/>
                    <a:gd name="connsiteY7" fmla="*/ 3096923 h 3763840"/>
                    <a:gd name="connsiteX8" fmla="*/ 3763772 w 3873961"/>
                    <a:gd name="connsiteY8" fmla="*/ 3308421 h 376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961" h="3763840">
                      <a:moveTo>
                        <a:pt x="3763695" y="3308421"/>
                      </a:moveTo>
                      <a:cubicBezTo>
                        <a:pt x="4074847" y="2933942"/>
                        <a:pt x="3637583" y="2255716"/>
                        <a:pt x="3551425" y="1812358"/>
                      </a:cubicBezTo>
                      <a:cubicBezTo>
                        <a:pt x="3485169" y="1471586"/>
                        <a:pt x="3575568" y="465623"/>
                        <a:pt x="3287786" y="226435"/>
                      </a:cubicBezTo>
                      <a:cubicBezTo>
                        <a:pt x="2910685" y="-86878"/>
                        <a:pt x="1899323" y="-11288"/>
                        <a:pt x="1453342" y="78186"/>
                      </a:cubicBezTo>
                      <a:cubicBezTo>
                        <a:pt x="1116041" y="145831"/>
                        <a:pt x="1064131" y="666245"/>
                        <a:pt x="967638" y="1024294"/>
                      </a:cubicBezTo>
                      <a:cubicBezTo>
                        <a:pt x="714026" y="1965311"/>
                        <a:pt x="-78589" y="2075380"/>
                        <a:pt x="6334" y="2492590"/>
                      </a:cubicBezTo>
                      <a:cubicBezTo>
                        <a:pt x="75291" y="2831202"/>
                        <a:pt x="31094" y="3479501"/>
                        <a:pt x="317642" y="3717532"/>
                      </a:cubicBezTo>
                      <a:cubicBezTo>
                        <a:pt x="688958" y="4026062"/>
                        <a:pt x="1444780" y="2676242"/>
                        <a:pt x="2004763" y="3096923"/>
                      </a:cubicBezTo>
                      <a:cubicBezTo>
                        <a:pt x="2285294" y="3307727"/>
                        <a:pt x="3521961" y="3599365"/>
                        <a:pt x="3763772" y="3308421"/>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grpSp>
      <p:sp>
        <p:nvSpPr>
          <p:cNvPr id="16" name="Rectangle 15">
            <a:extLst>
              <a:ext uri="{FF2B5EF4-FFF2-40B4-BE49-F238E27FC236}">
                <a16:creationId xmlns:a16="http://schemas.microsoft.com/office/drawing/2014/main" id="{5034EC93-8208-3F39-BF69-3E46A52201AD}"/>
              </a:ex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1">
            <a:gsLst>
              <a:gs pos="0">
                <a:srgbClr val="3EBAB6">
                  <a:alpha val="25000"/>
                </a:srgbClr>
              </a:gs>
              <a:gs pos="100000">
                <a:srgbClr val="B6E495">
                  <a:alpha val="0"/>
                </a:srgbClr>
              </a:gs>
            </a:gsLst>
            <a:lin ang="8100000" scaled="1"/>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Sans Text Semibold" pitchFamily="2" charset="0"/>
              <a:ea typeface="+mn-ea"/>
              <a:cs typeface="Segoe Sans Text Semibold" pitchFamily="2" charset="0"/>
            </a:endParaRPr>
          </a:p>
        </p:txBody>
      </p:sp>
      <p:sp>
        <p:nvSpPr>
          <p:cNvPr id="83" name="Title 1">
            <a:extLst>
              <a:ext uri="{FF2B5EF4-FFF2-40B4-BE49-F238E27FC236}">
                <a16:creationId xmlns:a16="http://schemas.microsoft.com/office/drawing/2014/main" id="{5D5F13E3-13EF-705D-7A5E-98D4AEDCAC8B}"/>
              </a:ext>
            </a:extLst>
          </p:cNvPr>
          <p:cNvSpPr txBox="1">
            <a:spLocks/>
          </p:cNvSpPr>
          <p:nvPr/>
        </p:nvSpPr>
        <p:spPr>
          <a:xfrm>
            <a:off x="563561" y="3377559"/>
            <a:ext cx="11064875" cy="723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lang="en-US" sz="3200" b="0" i="0" kern="1200" cap="none" spc="-50" baseline="0">
                <a:ln w="3175">
                  <a:noFill/>
                </a:ln>
                <a:solidFill>
                  <a:schemeClr val="tx2"/>
                </a:solidFill>
                <a:effectLst/>
                <a:latin typeface="+mj-lt"/>
                <a:ea typeface="+mj-ea"/>
                <a:cs typeface="Segoe Sans Display" pitchFamily="2" charset="0"/>
              </a:defRPr>
            </a:lvl1p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2400" b="0" i="0" u="none" strike="noStrike" kern="1200" cap="none" spc="0" normalizeH="0" baseline="0" noProof="0">
                <a:ln w="3175">
                  <a:noFill/>
                </a:ln>
                <a:gradFill flip="none" rotWithShape="1">
                  <a:gsLst>
                    <a:gs pos="0">
                      <a:srgbClr val="8DE971"/>
                    </a:gs>
                    <a:gs pos="50000">
                      <a:srgbClr val="49C5B1"/>
                    </a:gs>
                  </a:gsLst>
                  <a:path path="circle">
                    <a:fillToRect l="100000" t="100000"/>
                  </a:path>
                  <a:tileRect r="-100000" b="-100000"/>
                </a:gradFill>
                <a:effectLst/>
                <a:uLnTx/>
                <a:uFillTx/>
                <a:latin typeface="Segoe Sans Text Semibold" pitchFamily="2" charset="0"/>
                <a:ea typeface="+mj-ea"/>
                <a:cs typeface="Segoe Sans Text" pitchFamily="2" charset="0"/>
              </a:rPr>
              <a:t>Agentic Frameworks</a:t>
            </a:r>
          </a:p>
        </p:txBody>
      </p:sp>
      <p:sp>
        <p:nvSpPr>
          <p:cNvPr id="84" name="TextBox 83">
            <a:extLst>
              <a:ext uri="{FF2B5EF4-FFF2-40B4-BE49-F238E27FC236}">
                <a16:creationId xmlns:a16="http://schemas.microsoft.com/office/drawing/2014/main" id="{6597B80C-05C6-5C47-F72F-1F45895A4955}"/>
              </a:ext>
            </a:extLst>
          </p:cNvPr>
          <p:cNvSpPr txBox="1"/>
          <p:nvPr/>
        </p:nvSpPr>
        <p:spPr>
          <a:xfrm>
            <a:off x="8332394" y="4444838"/>
            <a:ext cx="2081944" cy="276999"/>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gradFill>
                  <a:gsLst>
                    <a:gs pos="10000">
                      <a:srgbClr val="000000"/>
                    </a:gs>
                    <a:gs pos="34000">
                      <a:srgbClr val="000000"/>
                    </a:gs>
                  </a:gsLst>
                  <a:lin ang="10800000" scaled="1"/>
                </a:gradFill>
                <a:effectLst/>
                <a:uLnTx/>
                <a:uFillTx/>
                <a:latin typeface="Segoe Sans Text Semibold"/>
                <a:ea typeface="+mn-ea"/>
                <a:cs typeface="+mn-cs"/>
              </a:rPr>
              <a:t>Autogen</a:t>
            </a:r>
            <a:endParaRPr kumimoji="0" lang="en-US" sz="1800" b="0" i="0" u="none" strike="noStrike" kern="1200" cap="none" spc="0" normalizeH="0" baseline="0" noProof="0">
              <a:ln>
                <a:noFill/>
              </a:ln>
              <a:gradFill>
                <a:gsLst>
                  <a:gs pos="10000">
                    <a:srgbClr val="000000"/>
                  </a:gs>
                  <a:gs pos="34000">
                    <a:srgbClr val="000000"/>
                  </a:gs>
                </a:gsLst>
                <a:lin ang="10800000" scaled="1"/>
              </a:gradFill>
              <a:effectLst/>
              <a:uLnTx/>
              <a:uFillTx/>
              <a:latin typeface="Segoe Sans Text Semibold"/>
              <a:ea typeface="+mn-ea"/>
              <a:cs typeface="+mn-cs"/>
            </a:endParaRPr>
          </a:p>
        </p:txBody>
      </p:sp>
      <p:sp>
        <p:nvSpPr>
          <p:cNvPr id="85" name="TextBox 84">
            <a:extLst>
              <a:ext uri="{FF2B5EF4-FFF2-40B4-BE49-F238E27FC236}">
                <a16:creationId xmlns:a16="http://schemas.microsoft.com/office/drawing/2014/main" id="{3161A186-0927-29FC-1E0A-C18EF0EB5ABA}"/>
              </a:ext>
            </a:extLst>
          </p:cNvPr>
          <p:cNvSpPr txBox="1"/>
          <p:nvPr/>
        </p:nvSpPr>
        <p:spPr>
          <a:xfrm>
            <a:off x="5539592" y="4448780"/>
            <a:ext cx="1828800" cy="276999"/>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10000">
                      <a:srgbClr val="000000"/>
                    </a:gs>
                    <a:gs pos="34000">
                      <a:srgbClr val="000000"/>
                    </a:gs>
                  </a:gsLst>
                  <a:lin ang="10800000" scaled="1"/>
                </a:gradFill>
                <a:effectLst/>
                <a:uLnTx/>
                <a:uFillTx/>
                <a:latin typeface="Segoe Sans Text Semibold"/>
                <a:ea typeface="+mn-ea"/>
                <a:cs typeface="+mn-cs"/>
              </a:rPr>
              <a:t>Semantic Kernel</a:t>
            </a:r>
          </a:p>
        </p:txBody>
      </p:sp>
      <p:sp>
        <p:nvSpPr>
          <p:cNvPr id="87" name="TextBox 86">
            <a:extLst>
              <a:ext uri="{FF2B5EF4-FFF2-40B4-BE49-F238E27FC236}">
                <a16:creationId xmlns:a16="http://schemas.microsoft.com/office/drawing/2014/main" id="{E42BD7BC-8750-01F8-A754-381BC17D07E6}"/>
              </a:ext>
            </a:extLst>
          </p:cNvPr>
          <p:cNvSpPr txBox="1"/>
          <p:nvPr/>
        </p:nvSpPr>
        <p:spPr>
          <a:xfrm>
            <a:off x="2180873" y="4448780"/>
            <a:ext cx="2600162" cy="276999"/>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10000">
                      <a:srgbClr val="000000"/>
                    </a:gs>
                    <a:gs pos="34000">
                      <a:srgbClr val="000000"/>
                    </a:gs>
                  </a:gsLst>
                  <a:lin ang="10800000" scaled="1"/>
                </a:gradFill>
                <a:effectLst/>
                <a:uLnTx/>
                <a:uFillTx/>
                <a:latin typeface="Segoe Sans Text Semibold"/>
                <a:ea typeface="+mn-ea"/>
                <a:cs typeface="+mn-cs"/>
              </a:rPr>
              <a:t>Azure AI Agent Service</a:t>
            </a:r>
          </a:p>
        </p:txBody>
      </p:sp>
      <p:cxnSp>
        <p:nvCxnSpPr>
          <p:cNvPr id="88" name="!!Straight Connector 49">
            <a:extLst>
              <a:ext uri="{FF2B5EF4-FFF2-40B4-BE49-F238E27FC236}">
                <a16:creationId xmlns:a16="http://schemas.microsoft.com/office/drawing/2014/main" id="{CC1ED9CC-7B8A-A171-9790-C412850B8B2E}"/>
              </a:ext>
              <a:ext uri="{C183D7F6-B498-43B3-948B-1728B52AA6E4}">
                <adec:decorative xmlns:adec="http://schemas.microsoft.com/office/drawing/2017/decorative" val="1"/>
              </a:ext>
            </a:extLst>
          </p:cNvPr>
          <p:cNvCxnSpPr>
            <a:cxnSpLocks/>
          </p:cNvCxnSpPr>
          <p:nvPr/>
        </p:nvCxnSpPr>
        <p:spPr>
          <a:xfrm>
            <a:off x="5029618" y="4248953"/>
            <a:ext cx="0" cy="676656"/>
          </a:xfrm>
          <a:prstGeom prst="line">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89" name="!!Straight Connector 49">
            <a:extLst>
              <a:ext uri="{FF2B5EF4-FFF2-40B4-BE49-F238E27FC236}">
                <a16:creationId xmlns:a16="http://schemas.microsoft.com/office/drawing/2014/main" id="{140D5CAD-F6A8-87CC-1284-B10D278B2435}"/>
              </a:ext>
              <a:ext uri="{C183D7F6-B498-43B3-948B-1728B52AA6E4}">
                <adec:decorative xmlns:adec="http://schemas.microsoft.com/office/drawing/2017/decorative" val="1"/>
              </a:ext>
            </a:extLst>
          </p:cNvPr>
          <p:cNvCxnSpPr>
            <a:cxnSpLocks/>
          </p:cNvCxnSpPr>
          <p:nvPr/>
        </p:nvCxnSpPr>
        <p:spPr>
          <a:xfrm>
            <a:off x="7878365" y="4248953"/>
            <a:ext cx="0" cy="676656"/>
          </a:xfrm>
          <a:prstGeom prst="line">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9543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69323-C7E9-FA8F-120D-381206CAFF6B}"/>
            </a:ext>
          </a:extLst>
        </p:cNvPr>
        <p:cNvGrpSpPr/>
        <p:nvPr/>
      </p:nvGrpSpPr>
      <p:grpSpPr>
        <a:xfrm>
          <a:off x="0" y="0"/>
          <a:ext cx="0" cy="0"/>
          <a:chOff x="0" y="0"/>
          <a:chExt cx="0" cy="0"/>
        </a:xfrm>
      </p:grpSpPr>
      <p:sp>
        <p:nvSpPr>
          <p:cNvPr id="15" name="Text Placeholder 7">
            <a:extLst>
              <a:ext uri="{FF2B5EF4-FFF2-40B4-BE49-F238E27FC236}">
                <a16:creationId xmlns:a16="http://schemas.microsoft.com/office/drawing/2014/main" id="{E331CC36-A4DA-75A5-A95A-860A8516E584}"/>
              </a:ext>
            </a:extLst>
          </p:cNvPr>
          <p:cNvSpPr txBox="1">
            <a:spLocks/>
          </p:cNvSpPr>
          <p:nvPr/>
        </p:nvSpPr>
        <p:spPr>
          <a:xfrm>
            <a:off x="1721174" y="538158"/>
            <a:ext cx="8403378" cy="61555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3998" b="0" kern="1200" cap="none" spc="0" baseline="0">
                <a:ln w="3175">
                  <a:noFill/>
                </a:ln>
                <a:gradFill>
                  <a:gsLst>
                    <a:gs pos="0">
                      <a:srgbClr val="50E6FF"/>
                    </a:gs>
                    <a:gs pos="100000">
                      <a:srgbClr val="0078D4"/>
                    </a:gs>
                  </a:gsLst>
                  <a:lin ang="2400000" scaled="0"/>
                </a:gradFill>
                <a:effectLst/>
                <a:latin typeface="+mj-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defRPr/>
            </a:pPr>
            <a:r>
              <a:rPr lang="en-US" sz="4000" b="1">
                <a:ln>
                  <a:noFill/>
                </a:ln>
                <a:solidFill>
                  <a:srgbClr val="7030A0"/>
                </a:solidFill>
                <a:latin typeface="+mn-lt"/>
                <a:cs typeface="Segoe Sans Text Semibold" pitchFamily="2" charset="0"/>
              </a:rPr>
              <a:t>Role of Frameworks</a:t>
            </a:r>
          </a:p>
        </p:txBody>
      </p:sp>
      <p:grpSp>
        <p:nvGrpSpPr>
          <p:cNvPr id="16" name="Group 15">
            <a:extLst>
              <a:ext uri="{FF2B5EF4-FFF2-40B4-BE49-F238E27FC236}">
                <a16:creationId xmlns:a16="http://schemas.microsoft.com/office/drawing/2014/main" id="{C8ECCB9C-B465-C594-5F82-76B78223E8FA}"/>
              </a:ext>
            </a:extLst>
          </p:cNvPr>
          <p:cNvGrpSpPr/>
          <p:nvPr/>
        </p:nvGrpSpPr>
        <p:grpSpPr>
          <a:xfrm>
            <a:off x="2184057" y="2158326"/>
            <a:ext cx="2519166" cy="2541348"/>
            <a:chOff x="621486" y="3104543"/>
            <a:chExt cx="2519166" cy="2541348"/>
          </a:xfrm>
        </p:grpSpPr>
        <p:sp>
          <p:nvSpPr>
            <p:cNvPr id="17" name="Rectangle: Rounded Corners 255">
              <a:extLst>
                <a:ext uri="{FF2B5EF4-FFF2-40B4-BE49-F238E27FC236}">
                  <a16:creationId xmlns:a16="http://schemas.microsoft.com/office/drawing/2014/main" id="{194FC466-14FC-FC4D-B4A3-F87D00243F13}"/>
                </a:ext>
                <a:ext uri="{C183D7F6-B498-43B3-948B-1728B52AA6E4}">
                  <adec:decorative xmlns:adec="http://schemas.microsoft.com/office/drawing/2017/decorative" val="1"/>
                </a:ext>
              </a:extLst>
            </p:cNvPr>
            <p:cNvSpPr/>
            <p:nvPr/>
          </p:nvSpPr>
          <p:spPr>
            <a:xfrm>
              <a:off x="621486" y="3104543"/>
              <a:ext cx="2519166" cy="2498064"/>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Sans Text Semibold"/>
                  <a:ea typeface="+mn-ea"/>
                  <a:cs typeface="+mn-cs"/>
                </a:rPr>
                <a:t>K</a:t>
              </a:r>
            </a:p>
          </p:txBody>
        </p:sp>
        <p:sp>
          <p:nvSpPr>
            <p:cNvPr id="18" name="Text Placeholder 45216">
              <a:extLst>
                <a:ext uri="{FF2B5EF4-FFF2-40B4-BE49-F238E27FC236}">
                  <a16:creationId xmlns:a16="http://schemas.microsoft.com/office/drawing/2014/main" id="{0F1970B7-9750-BEB5-7222-A564574CC512}"/>
                </a:ext>
              </a:extLst>
            </p:cNvPr>
            <p:cNvSpPr txBox="1">
              <a:spLocks/>
            </p:cNvSpPr>
            <p:nvPr/>
          </p:nvSpPr>
          <p:spPr>
            <a:xfrm>
              <a:off x="819060" y="3928951"/>
              <a:ext cx="2124018" cy="674370"/>
            </a:xfrm>
            <a:prstGeom prst="rect">
              <a:avLst/>
            </a:prstGeom>
          </p:spPr>
          <p:txBody>
            <a:bodyPr/>
            <a:lstStyle>
              <a:defPPr>
                <a:defRPr lang="en-US"/>
              </a:defPPr>
              <a:lvl1pPr marL="182880" marR="0" lvl="0" indent="-182880" defTabSz="932563" fontAlgn="auto">
                <a:lnSpc>
                  <a:spcPct val="100000"/>
                </a:lnSpc>
                <a:spcBef>
                  <a:spcPts val="1200"/>
                </a:spcBef>
                <a:spcAft>
                  <a:spcPts val="0"/>
                </a:spcAft>
                <a:buClrTx/>
                <a:buSzPct val="90000"/>
                <a:buFont typeface="Arial" panose="020B0604020202020204" pitchFamily="34" charset="0"/>
                <a:buChar char="•"/>
                <a:tabLst/>
                <a:defRPr sz="1200" b="1" spc="0" baseline="0">
                  <a:solidFill>
                    <a:srgbClr val="000000"/>
                  </a:solidFill>
                  <a:latin typeface="Segoe UI Semibold" panose="020B0702040204020203" pitchFamily="34" charset="0"/>
                  <a:cs typeface="Segoe UI Semibold" panose="020B0702040204020203" pitchFamily="34" charset="0"/>
                </a:defRPr>
              </a:lvl1pPr>
              <a:lvl2pPr marL="0" marR="0" indent="0" defTabSz="932742" fontAlgn="auto">
                <a:lnSpc>
                  <a:spcPct val="100000"/>
                </a:lnSpc>
                <a:spcBef>
                  <a:spcPct val="20000"/>
                </a:spcBef>
                <a:spcAft>
                  <a:spcPts val="60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cs typeface="Segoe UI Light" panose="020B0502040204020203" pitchFamily="34" charset="0"/>
                </a:defRPr>
              </a:lvl2pPr>
              <a:lvl3pPr marL="0" marR="0" indent="0" defTabSz="932742" fontAlgn="auto">
                <a:lnSpc>
                  <a:spcPct val="100000"/>
                </a:lnSpc>
                <a:spcBef>
                  <a:spcPct val="2000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cs typeface="Segoe UI Light" panose="020B0502040204020203" pitchFamily="34" charset="0"/>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cap="all" spc="100" baseline="0">
                  <a:solidFill>
                    <a:schemeClr val="accent2"/>
                  </a:solidFill>
                  <a:cs typeface="Segoe UI Light" panose="020B0502040204020203" pitchFamily="34" charset="0"/>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cs typeface="Segoe UI Light" panose="020B0502040204020203" pitchFamily="34" charset="0"/>
                </a:defRPr>
              </a:lvl5pPr>
              <a:lvl6pPr marL="0" indent="0" defTabSz="932742">
                <a:spcBef>
                  <a:spcPts val="0"/>
                </a:spcBef>
                <a:spcAft>
                  <a:spcPts val="600"/>
                </a:spcAft>
                <a:buFont typeface="Arial" pitchFamily="34" charset="0"/>
                <a:buNone/>
                <a:defRPr sz="1400" b="1">
                  <a:cs typeface="Segoe UI Light" panose="020B0502040204020203" pitchFamily="34" charset="0"/>
                </a:defRPr>
              </a:lvl6pPr>
              <a:lvl7pPr marL="0" indent="0" defTabSz="932742">
                <a:spcBef>
                  <a:spcPts val="0"/>
                </a:spcBef>
                <a:spcAft>
                  <a:spcPts val="600"/>
                </a:spcAft>
                <a:buFont typeface="Arial" pitchFamily="34" charset="0"/>
                <a:buNone/>
                <a:defRPr sz="1400">
                  <a:solidFill>
                    <a:schemeClr val="accent2"/>
                  </a:solidFill>
                  <a:cs typeface="Segoe UI Light" panose="020B0502040204020203" pitchFamily="34" charset="0"/>
                </a:defRPr>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563" rtl="0" eaLnBrk="1" fontAlgn="auto" latinLnBrk="0" hangingPunct="1">
                <a:lnSpc>
                  <a:spcPct val="80000"/>
                </a:lnSpc>
                <a:spcBef>
                  <a:spcPts val="800"/>
                </a:spcBef>
                <a:spcAft>
                  <a:spcPts val="0"/>
                </a:spcAft>
                <a:buClrTx/>
                <a:buSzPct val="90000"/>
                <a:buFont typeface="Arial" panose="020B0604020202020204" pitchFamily="34" charset="0"/>
                <a:buNone/>
                <a:tabLst/>
                <a:defRPr/>
              </a:pPr>
              <a:r>
                <a:rPr kumimoji="0" lang="en-US" sz="1800" b="0" u="none" strike="noStrike" kern="1200" cap="none" spc="0" normalizeH="0" baseline="0" noProof="0">
                  <a:ln>
                    <a:noFill/>
                  </a:ln>
                  <a:solidFill>
                    <a:srgbClr val="242424"/>
                  </a:solidFill>
                  <a:uLnTx/>
                  <a:uFillTx/>
                  <a:latin typeface="source-serif-pro"/>
                  <a:ea typeface="+mn-ea"/>
                  <a:cs typeface="Segoe Sans Text Semibold" pitchFamily="2" charset="0"/>
                </a:rPr>
                <a:t>Reduce Complexity of integrating tools and workflows</a:t>
              </a:r>
              <a:endParaRPr kumimoji="0" lang="en-US" b="0" i="0" u="none" strike="noStrike" kern="1200" cap="none" spc="0" normalizeH="0" baseline="0" noProof="0">
                <a:ln>
                  <a:noFill/>
                </a:ln>
                <a:solidFill>
                  <a:srgbClr val="000000"/>
                </a:solidFill>
                <a:effectLst/>
                <a:uLnTx/>
                <a:uFillTx/>
                <a:latin typeface="Segoe Sans Text Semibold"/>
                <a:ea typeface="+mn-ea"/>
                <a:cs typeface="Segoe Sans Text Semibold" pitchFamily="2" charset="0"/>
              </a:endParaRPr>
            </a:p>
          </p:txBody>
        </p:sp>
        <p:sp>
          <p:nvSpPr>
            <p:cNvPr id="22" name="Text Placeholder 45216">
              <a:extLst>
                <a:ext uri="{FF2B5EF4-FFF2-40B4-BE49-F238E27FC236}">
                  <a16:creationId xmlns:a16="http://schemas.microsoft.com/office/drawing/2014/main" id="{4A833721-966C-88B6-398D-6E533A35BF4D}"/>
                </a:ext>
              </a:extLst>
            </p:cNvPr>
            <p:cNvSpPr txBox="1">
              <a:spLocks/>
            </p:cNvSpPr>
            <p:nvPr/>
          </p:nvSpPr>
          <p:spPr>
            <a:xfrm>
              <a:off x="814921" y="3328600"/>
              <a:ext cx="2046000" cy="275435"/>
            </a:xfrm>
            <a:prstGeom prst="rect">
              <a:avLst/>
            </a:prstGeom>
          </p:spPr>
          <p:txBody>
            <a:bodyPr anchor="ct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solidFill>
                    <a:srgbClr val="000000"/>
                  </a:solidFill>
                  <a:effectLst/>
                  <a:uLnTx/>
                  <a:uFillTx/>
                  <a:latin typeface="Segoe Sans Text Semibold"/>
                  <a:ea typeface="+mn-ea"/>
                  <a:cs typeface="Segoe Sans Text Semibold" pitchFamily="2" charset="0"/>
                </a:rPr>
                <a:t>Abstraction Layers</a:t>
              </a:r>
            </a:p>
          </p:txBody>
        </p:sp>
        <p:sp>
          <p:nvSpPr>
            <p:cNvPr id="23" name="Grey oval containing warning">
              <a:extLst>
                <a:ext uri="{FF2B5EF4-FFF2-40B4-BE49-F238E27FC236}">
                  <a16:creationId xmlns:a16="http://schemas.microsoft.com/office/drawing/2014/main" id="{76965B5B-F4C7-A32C-DD55-ED998C9289F2}"/>
                </a:ext>
                <a:ext uri="{C183D7F6-B498-43B3-948B-1728B52AA6E4}">
                  <adec:decorative xmlns:adec="http://schemas.microsoft.com/office/drawing/2017/decorative" val="1"/>
                </a:ext>
              </a:extLst>
            </p:cNvPr>
            <p:cNvSpPr/>
            <p:nvPr/>
          </p:nvSpPr>
          <p:spPr>
            <a:xfrm>
              <a:off x="1247984" y="5581295"/>
              <a:ext cx="1266171" cy="64596"/>
            </a:xfrm>
            <a:prstGeom prst="roundRect">
              <a:avLst>
                <a:gd name="adj" fmla="val 50000"/>
              </a:avLst>
            </a:prstGeom>
            <a:gradFill flip="none" rotWithShape="1">
              <a:gsLst>
                <a:gs pos="100000">
                  <a:srgbClr val="F33776"/>
                </a:gs>
                <a:gs pos="0">
                  <a:srgbClr val="B641B3"/>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000000">
                    <a:lumMod val="75000"/>
                    <a:lumOff val="25000"/>
                  </a:srgbClr>
                </a:solidFill>
                <a:effectLst/>
                <a:uLnTx/>
                <a:uFillTx/>
                <a:latin typeface="Segoe Sans Text"/>
                <a:ea typeface="+mn-ea"/>
                <a:cs typeface="+mn-cs"/>
                <a:sym typeface="Segoe UI Semilight"/>
              </a:endParaRPr>
            </a:p>
          </p:txBody>
        </p:sp>
      </p:grpSp>
      <p:grpSp>
        <p:nvGrpSpPr>
          <p:cNvPr id="34" name="Group 33">
            <a:extLst>
              <a:ext uri="{FF2B5EF4-FFF2-40B4-BE49-F238E27FC236}">
                <a16:creationId xmlns:a16="http://schemas.microsoft.com/office/drawing/2014/main" id="{58626108-8C50-9811-591E-A1DC9AFD88B3}"/>
              </a:ext>
            </a:extLst>
          </p:cNvPr>
          <p:cNvGrpSpPr/>
          <p:nvPr/>
        </p:nvGrpSpPr>
        <p:grpSpPr>
          <a:xfrm>
            <a:off x="4766922" y="2158326"/>
            <a:ext cx="2519166" cy="2541348"/>
            <a:chOff x="3427641" y="3104543"/>
            <a:chExt cx="2519166" cy="2541348"/>
          </a:xfrm>
        </p:grpSpPr>
        <p:sp>
          <p:nvSpPr>
            <p:cNvPr id="36" name="Rectangle: Rounded Corners 255">
              <a:extLst>
                <a:ext uri="{FF2B5EF4-FFF2-40B4-BE49-F238E27FC236}">
                  <a16:creationId xmlns:a16="http://schemas.microsoft.com/office/drawing/2014/main" id="{886914B6-DE4E-C34D-3427-811AEEF21EAB}"/>
                </a:ext>
                <a:ext uri="{C183D7F6-B498-43B3-948B-1728B52AA6E4}">
                  <adec:decorative xmlns:adec="http://schemas.microsoft.com/office/drawing/2017/decorative" val="1"/>
                </a:ext>
              </a:extLst>
            </p:cNvPr>
            <p:cNvSpPr/>
            <p:nvPr/>
          </p:nvSpPr>
          <p:spPr>
            <a:xfrm>
              <a:off x="3427641" y="3104543"/>
              <a:ext cx="2519166" cy="2498064"/>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39" name="Text Placeholder 45216">
              <a:extLst>
                <a:ext uri="{FF2B5EF4-FFF2-40B4-BE49-F238E27FC236}">
                  <a16:creationId xmlns:a16="http://schemas.microsoft.com/office/drawing/2014/main" id="{1BFEFB44-0159-D0B2-3D17-E49A5F575F3B}"/>
                </a:ext>
              </a:extLst>
            </p:cNvPr>
            <p:cNvSpPr txBox="1">
              <a:spLocks/>
            </p:cNvSpPr>
            <p:nvPr/>
          </p:nvSpPr>
          <p:spPr>
            <a:xfrm>
              <a:off x="3625214" y="3352509"/>
              <a:ext cx="2124018" cy="227618"/>
            </a:xfrm>
            <a:prstGeom prst="rect">
              <a:avLst/>
            </a:prstGeom>
          </p:spPr>
          <p:txBody>
            <a:bodyPr anchor="ct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solidFill>
                    <a:srgbClr val="000000"/>
                  </a:solidFill>
                  <a:effectLst/>
                  <a:uLnTx/>
                  <a:uFillTx/>
                  <a:latin typeface="Segoe Sans Text Semibold"/>
                  <a:ea typeface="+mn-ea"/>
                  <a:cs typeface="Segoe Sans Text Semibold" pitchFamily="2" charset="0"/>
                </a:rPr>
                <a:t>Built in Functionality</a:t>
              </a:r>
            </a:p>
          </p:txBody>
        </p:sp>
        <p:sp>
          <p:nvSpPr>
            <p:cNvPr id="43" name="Grey oval containing warning">
              <a:extLst>
                <a:ext uri="{FF2B5EF4-FFF2-40B4-BE49-F238E27FC236}">
                  <a16:creationId xmlns:a16="http://schemas.microsoft.com/office/drawing/2014/main" id="{0E19FBBB-9E98-5ECF-6B9A-700D321E2AE4}"/>
                </a:ext>
                <a:ext uri="{C183D7F6-B498-43B3-948B-1728B52AA6E4}">
                  <adec:decorative xmlns:adec="http://schemas.microsoft.com/office/drawing/2017/decorative" val="1"/>
                </a:ext>
              </a:extLst>
            </p:cNvPr>
            <p:cNvSpPr/>
            <p:nvPr/>
          </p:nvSpPr>
          <p:spPr>
            <a:xfrm>
              <a:off x="4054139" y="5581295"/>
              <a:ext cx="1266171" cy="64596"/>
            </a:xfrm>
            <a:prstGeom prst="roundRect">
              <a:avLst>
                <a:gd name="adj" fmla="val 50000"/>
              </a:avLst>
            </a:prstGeom>
            <a:gradFill flip="none" rotWithShape="1">
              <a:gsLst>
                <a:gs pos="100000">
                  <a:srgbClr val="F33776"/>
                </a:gs>
                <a:gs pos="0">
                  <a:srgbClr val="B641B3"/>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000000">
                    <a:lumMod val="75000"/>
                    <a:lumOff val="25000"/>
                  </a:srgbClr>
                </a:solidFill>
                <a:effectLst/>
                <a:uLnTx/>
                <a:uFillTx/>
                <a:latin typeface="Segoe Sans Text"/>
                <a:ea typeface="+mn-ea"/>
                <a:cs typeface="+mn-cs"/>
                <a:sym typeface="Segoe UI Semilight"/>
              </a:endParaRPr>
            </a:p>
          </p:txBody>
        </p:sp>
        <p:sp>
          <p:nvSpPr>
            <p:cNvPr id="44" name="Text Placeholder 45216">
              <a:extLst>
                <a:ext uri="{FF2B5EF4-FFF2-40B4-BE49-F238E27FC236}">
                  <a16:creationId xmlns:a16="http://schemas.microsoft.com/office/drawing/2014/main" id="{663F2031-B5BC-73E9-FBA2-430D416DDF25}"/>
                </a:ext>
              </a:extLst>
            </p:cNvPr>
            <p:cNvSpPr txBox="1">
              <a:spLocks/>
            </p:cNvSpPr>
            <p:nvPr/>
          </p:nvSpPr>
          <p:spPr>
            <a:xfrm>
              <a:off x="3603757" y="3930579"/>
              <a:ext cx="2124018" cy="674370"/>
            </a:xfrm>
            <a:prstGeom prst="rect">
              <a:avLst/>
            </a:prstGeom>
          </p:spPr>
          <p:txBody>
            <a:bodyPr/>
            <a:lstStyle>
              <a:defPPr>
                <a:defRPr lang="en-US"/>
              </a:defPPr>
              <a:lvl1pPr marL="182880" marR="0" lvl="0" indent="-182880" defTabSz="932563" fontAlgn="auto">
                <a:lnSpc>
                  <a:spcPct val="100000"/>
                </a:lnSpc>
                <a:spcBef>
                  <a:spcPts val="1200"/>
                </a:spcBef>
                <a:spcAft>
                  <a:spcPts val="0"/>
                </a:spcAft>
                <a:buClrTx/>
                <a:buSzPct val="90000"/>
                <a:buFont typeface="Arial" panose="020B0604020202020204" pitchFamily="34" charset="0"/>
                <a:buChar char="•"/>
                <a:tabLst/>
                <a:defRPr sz="1200" b="1" spc="0" baseline="0">
                  <a:solidFill>
                    <a:srgbClr val="000000"/>
                  </a:solidFill>
                  <a:latin typeface="Segoe UI Semibold" panose="020B0702040204020203" pitchFamily="34" charset="0"/>
                  <a:cs typeface="Segoe UI Semibold" panose="020B0702040204020203" pitchFamily="34" charset="0"/>
                </a:defRPr>
              </a:lvl1pPr>
              <a:lvl2pPr marL="0" marR="0" indent="0" defTabSz="932742" fontAlgn="auto">
                <a:lnSpc>
                  <a:spcPct val="100000"/>
                </a:lnSpc>
                <a:spcBef>
                  <a:spcPct val="20000"/>
                </a:spcBef>
                <a:spcAft>
                  <a:spcPts val="60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cs typeface="Segoe UI Light" panose="020B0502040204020203" pitchFamily="34" charset="0"/>
                </a:defRPr>
              </a:lvl2pPr>
              <a:lvl3pPr marL="0" marR="0" indent="0" defTabSz="932742" fontAlgn="auto">
                <a:lnSpc>
                  <a:spcPct val="100000"/>
                </a:lnSpc>
                <a:spcBef>
                  <a:spcPct val="2000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cs typeface="Segoe UI Light" panose="020B0502040204020203" pitchFamily="34" charset="0"/>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cap="all" spc="100" baseline="0">
                  <a:solidFill>
                    <a:schemeClr val="accent2"/>
                  </a:solidFill>
                  <a:cs typeface="Segoe UI Light" panose="020B0502040204020203" pitchFamily="34" charset="0"/>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cs typeface="Segoe UI Light" panose="020B0502040204020203" pitchFamily="34" charset="0"/>
                </a:defRPr>
              </a:lvl5pPr>
              <a:lvl6pPr marL="0" indent="0" defTabSz="932742">
                <a:spcBef>
                  <a:spcPts val="0"/>
                </a:spcBef>
                <a:spcAft>
                  <a:spcPts val="600"/>
                </a:spcAft>
                <a:buFont typeface="Arial" pitchFamily="34" charset="0"/>
                <a:buNone/>
                <a:defRPr sz="1400" b="1">
                  <a:cs typeface="Segoe UI Light" panose="020B0502040204020203" pitchFamily="34" charset="0"/>
                </a:defRPr>
              </a:lvl6pPr>
              <a:lvl7pPr marL="0" indent="0" defTabSz="932742">
                <a:spcBef>
                  <a:spcPts val="0"/>
                </a:spcBef>
                <a:spcAft>
                  <a:spcPts val="600"/>
                </a:spcAft>
                <a:buFont typeface="Arial" pitchFamily="34" charset="0"/>
                <a:buNone/>
                <a:defRPr sz="1400">
                  <a:solidFill>
                    <a:schemeClr val="accent2"/>
                  </a:solidFill>
                  <a:cs typeface="Segoe UI Light" panose="020B0502040204020203" pitchFamily="34" charset="0"/>
                </a:defRPr>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563" rtl="0" eaLnBrk="1" fontAlgn="auto" latinLnBrk="0" hangingPunct="1">
                <a:lnSpc>
                  <a:spcPct val="80000"/>
                </a:lnSpc>
                <a:spcBef>
                  <a:spcPts val="800"/>
                </a:spcBef>
                <a:spcAft>
                  <a:spcPts val="0"/>
                </a:spcAft>
                <a:buClrTx/>
                <a:buSzPct val="90000"/>
                <a:buFont typeface="Arial" panose="020B0604020202020204" pitchFamily="34" charset="0"/>
                <a:buNone/>
                <a:tabLst/>
                <a:defRPr/>
              </a:pPr>
              <a:r>
                <a:rPr lang="en-US" sz="1800" b="0" i="0">
                  <a:solidFill>
                    <a:srgbClr val="242424"/>
                  </a:solidFill>
                  <a:effectLst/>
                  <a:latin typeface="source-serif-pro"/>
                </a:rPr>
                <a:t>Common tools, memory management, decision making</a:t>
              </a:r>
              <a:endParaRPr kumimoji="0" lang="en-US" b="0" i="0" u="none" strike="noStrike" kern="1200" cap="none" spc="0" normalizeH="0" baseline="0" noProof="0">
                <a:ln>
                  <a:noFill/>
                </a:ln>
                <a:solidFill>
                  <a:srgbClr val="000000"/>
                </a:solidFill>
                <a:effectLst/>
                <a:uLnTx/>
                <a:uFillTx/>
                <a:latin typeface="Segoe Sans Text Semibold"/>
                <a:ea typeface="+mn-ea"/>
                <a:cs typeface="Segoe Sans Text Semibold" pitchFamily="2" charset="0"/>
              </a:endParaRPr>
            </a:p>
          </p:txBody>
        </p:sp>
      </p:grpSp>
      <p:grpSp>
        <p:nvGrpSpPr>
          <p:cNvPr id="45" name="Group 44">
            <a:extLst>
              <a:ext uri="{FF2B5EF4-FFF2-40B4-BE49-F238E27FC236}">
                <a16:creationId xmlns:a16="http://schemas.microsoft.com/office/drawing/2014/main" id="{0702684D-737D-8A18-249A-534DF1B05EE3}"/>
              </a:ext>
            </a:extLst>
          </p:cNvPr>
          <p:cNvGrpSpPr/>
          <p:nvPr/>
        </p:nvGrpSpPr>
        <p:grpSpPr>
          <a:xfrm>
            <a:off x="7360420" y="2158328"/>
            <a:ext cx="2519166" cy="2541347"/>
            <a:chOff x="6233797" y="3104545"/>
            <a:chExt cx="2519166" cy="2541347"/>
          </a:xfrm>
        </p:grpSpPr>
        <p:sp>
          <p:nvSpPr>
            <p:cNvPr id="46" name="Rectangle: Rounded Corners 255">
              <a:extLst>
                <a:ext uri="{FF2B5EF4-FFF2-40B4-BE49-F238E27FC236}">
                  <a16:creationId xmlns:a16="http://schemas.microsoft.com/office/drawing/2014/main" id="{047D54D6-81D4-B51C-C267-9954E6BD592D}"/>
                </a:ext>
                <a:ext uri="{C183D7F6-B498-43B3-948B-1728B52AA6E4}">
                  <adec:decorative xmlns:adec="http://schemas.microsoft.com/office/drawing/2017/decorative" val="1"/>
                </a:ext>
              </a:extLst>
            </p:cNvPr>
            <p:cNvSpPr/>
            <p:nvPr/>
          </p:nvSpPr>
          <p:spPr>
            <a:xfrm>
              <a:off x="6233797" y="3104545"/>
              <a:ext cx="2519166" cy="2498064"/>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48" name="Text Placeholder 45216">
              <a:extLst>
                <a:ext uri="{FF2B5EF4-FFF2-40B4-BE49-F238E27FC236}">
                  <a16:creationId xmlns:a16="http://schemas.microsoft.com/office/drawing/2014/main" id="{BFE7300C-F2B2-57DA-EF29-E7F71FAF774E}"/>
                </a:ext>
              </a:extLst>
            </p:cNvPr>
            <p:cNvSpPr txBox="1">
              <a:spLocks/>
            </p:cNvSpPr>
            <p:nvPr/>
          </p:nvSpPr>
          <p:spPr>
            <a:xfrm>
              <a:off x="6431370" y="3336992"/>
              <a:ext cx="2124018" cy="227618"/>
            </a:xfrm>
            <a:prstGeom prst="rect">
              <a:avLst/>
            </a:prstGeom>
          </p:spPr>
          <p:txBody>
            <a:bodyPr anchor="ct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solidFill>
                    <a:srgbClr val="000000"/>
                  </a:solidFill>
                  <a:effectLst/>
                  <a:uLnTx/>
                  <a:uFillTx/>
                  <a:latin typeface="Segoe Sans Text Semibold"/>
                  <a:ea typeface="+mn-ea"/>
                  <a:cs typeface="Segoe Sans Text Semibold" pitchFamily="2" charset="0"/>
                </a:rPr>
                <a:t>Best Practices</a:t>
              </a:r>
            </a:p>
          </p:txBody>
        </p:sp>
        <p:sp>
          <p:nvSpPr>
            <p:cNvPr id="49" name="Grey oval containing warning">
              <a:extLst>
                <a:ext uri="{FF2B5EF4-FFF2-40B4-BE49-F238E27FC236}">
                  <a16:creationId xmlns:a16="http://schemas.microsoft.com/office/drawing/2014/main" id="{82807CFD-7937-E91F-D3BB-FBA4EFCE9C42}"/>
                </a:ext>
                <a:ext uri="{C183D7F6-B498-43B3-948B-1728B52AA6E4}">
                  <adec:decorative xmlns:adec="http://schemas.microsoft.com/office/drawing/2017/decorative" val="1"/>
                </a:ext>
              </a:extLst>
            </p:cNvPr>
            <p:cNvSpPr/>
            <p:nvPr/>
          </p:nvSpPr>
          <p:spPr>
            <a:xfrm>
              <a:off x="6860295" y="5581296"/>
              <a:ext cx="1266171" cy="64596"/>
            </a:xfrm>
            <a:prstGeom prst="roundRect">
              <a:avLst>
                <a:gd name="adj" fmla="val 50000"/>
              </a:avLst>
            </a:prstGeom>
            <a:gradFill flip="none" rotWithShape="1">
              <a:gsLst>
                <a:gs pos="100000">
                  <a:srgbClr val="F33776"/>
                </a:gs>
                <a:gs pos="0">
                  <a:srgbClr val="B641B3"/>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000000">
                    <a:lumMod val="75000"/>
                    <a:lumOff val="25000"/>
                  </a:srgbClr>
                </a:solidFill>
                <a:effectLst/>
                <a:uLnTx/>
                <a:uFillTx/>
                <a:latin typeface="Segoe Sans Text"/>
                <a:ea typeface="+mn-ea"/>
                <a:cs typeface="+mn-cs"/>
                <a:sym typeface="Segoe UI Semilight"/>
              </a:endParaRPr>
            </a:p>
          </p:txBody>
        </p:sp>
        <p:sp>
          <p:nvSpPr>
            <p:cNvPr id="51" name="Text Placeholder 45216">
              <a:extLst>
                <a:ext uri="{FF2B5EF4-FFF2-40B4-BE49-F238E27FC236}">
                  <a16:creationId xmlns:a16="http://schemas.microsoft.com/office/drawing/2014/main" id="{D910832C-1FC3-2B02-7F54-DD99215B6A69}"/>
                </a:ext>
              </a:extLst>
            </p:cNvPr>
            <p:cNvSpPr txBox="1">
              <a:spLocks/>
            </p:cNvSpPr>
            <p:nvPr/>
          </p:nvSpPr>
          <p:spPr>
            <a:xfrm>
              <a:off x="6453084" y="3932402"/>
              <a:ext cx="2124018" cy="674370"/>
            </a:xfrm>
            <a:prstGeom prst="rect">
              <a:avLst/>
            </a:prstGeom>
          </p:spPr>
          <p:txBody>
            <a:bodyPr/>
            <a:lstStyle>
              <a:defPPr>
                <a:defRPr lang="en-US"/>
              </a:defPPr>
              <a:lvl1pPr marL="182880" marR="0" lvl="0" indent="-182880" defTabSz="932563" fontAlgn="auto">
                <a:lnSpc>
                  <a:spcPct val="100000"/>
                </a:lnSpc>
                <a:spcBef>
                  <a:spcPts val="1200"/>
                </a:spcBef>
                <a:spcAft>
                  <a:spcPts val="0"/>
                </a:spcAft>
                <a:buClrTx/>
                <a:buSzPct val="90000"/>
                <a:buFont typeface="Arial" panose="020B0604020202020204" pitchFamily="34" charset="0"/>
                <a:buChar char="•"/>
                <a:tabLst/>
                <a:defRPr sz="1200" b="1" spc="0" baseline="0">
                  <a:solidFill>
                    <a:srgbClr val="000000"/>
                  </a:solidFill>
                  <a:latin typeface="Segoe UI Semibold" panose="020B0702040204020203" pitchFamily="34" charset="0"/>
                  <a:cs typeface="Segoe UI Semibold" panose="020B0702040204020203" pitchFamily="34" charset="0"/>
                </a:defRPr>
              </a:lvl1pPr>
              <a:lvl2pPr marL="0" marR="0" indent="0" defTabSz="932742" fontAlgn="auto">
                <a:lnSpc>
                  <a:spcPct val="100000"/>
                </a:lnSpc>
                <a:spcBef>
                  <a:spcPct val="20000"/>
                </a:spcBef>
                <a:spcAft>
                  <a:spcPts val="60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cs typeface="Segoe UI Light" panose="020B0502040204020203" pitchFamily="34" charset="0"/>
                </a:defRPr>
              </a:lvl2pPr>
              <a:lvl3pPr marL="0" marR="0" indent="0" defTabSz="932742" fontAlgn="auto">
                <a:lnSpc>
                  <a:spcPct val="100000"/>
                </a:lnSpc>
                <a:spcBef>
                  <a:spcPct val="2000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cs typeface="Segoe UI Light" panose="020B0502040204020203" pitchFamily="34" charset="0"/>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cap="all" spc="100" baseline="0">
                  <a:solidFill>
                    <a:schemeClr val="accent2"/>
                  </a:solidFill>
                  <a:cs typeface="Segoe UI Light" panose="020B0502040204020203" pitchFamily="34" charset="0"/>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cs typeface="Segoe UI Light" panose="020B0502040204020203" pitchFamily="34" charset="0"/>
                </a:defRPr>
              </a:lvl5pPr>
              <a:lvl6pPr marL="0" indent="0" defTabSz="932742">
                <a:spcBef>
                  <a:spcPts val="0"/>
                </a:spcBef>
                <a:spcAft>
                  <a:spcPts val="600"/>
                </a:spcAft>
                <a:buFont typeface="Arial" pitchFamily="34" charset="0"/>
                <a:buNone/>
                <a:defRPr sz="1400" b="1">
                  <a:cs typeface="Segoe UI Light" panose="020B0502040204020203" pitchFamily="34" charset="0"/>
                </a:defRPr>
              </a:lvl6pPr>
              <a:lvl7pPr marL="0" indent="0" defTabSz="932742">
                <a:spcBef>
                  <a:spcPts val="0"/>
                </a:spcBef>
                <a:spcAft>
                  <a:spcPts val="600"/>
                </a:spcAft>
                <a:buFont typeface="Arial" pitchFamily="34" charset="0"/>
                <a:buNone/>
                <a:defRPr sz="1400">
                  <a:solidFill>
                    <a:schemeClr val="accent2"/>
                  </a:solidFill>
                  <a:cs typeface="Segoe UI Light" panose="020B0502040204020203" pitchFamily="34" charset="0"/>
                </a:defRPr>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563" rtl="0" eaLnBrk="1" fontAlgn="auto" latinLnBrk="0" hangingPunct="1">
                <a:lnSpc>
                  <a:spcPct val="80000"/>
                </a:lnSpc>
                <a:spcBef>
                  <a:spcPts val="800"/>
                </a:spcBef>
                <a:spcAft>
                  <a:spcPts val="0"/>
                </a:spcAft>
                <a:buClrTx/>
                <a:buSzPct val="90000"/>
                <a:buFont typeface="Arial" panose="020B0604020202020204" pitchFamily="34" charset="0"/>
                <a:buNone/>
                <a:tabLst/>
                <a:defRPr/>
              </a:pPr>
              <a:r>
                <a:rPr lang="en-US" sz="1800" b="0" i="0">
                  <a:solidFill>
                    <a:srgbClr val="242424"/>
                  </a:solidFill>
                  <a:effectLst/>
                  <a:latin typeface="source-serif-pro"/>
                </a:rPr>
                <a:t>Streamline development process</a:t>
              </a:r>
              <a:endParaRPr kumimoji="0" lang="en-US" b="0" i="0" u="none" strike="noStrike" kern="1200" cap="none" spc="0" normalizeH="0" baseline="0" noProof="0">
                <a:ln>
                  <a:noFill/>
                </a:ln>
                <a:solidFill>
                  <a:srgbClr val="000000"/>
                </a:solidFill>
                <a:effectLst/>
                <a:uLnTx/>
                <a:uFillTx/>
                <a:latin typeface="Segoe Sans Text Semibold"/>
                <a:ea typeface="+mn-ea"/>
                <a:cs typeface="Segoe Sans Text Semibold" pitchFamily="2" charset="0"/>
              </a:endParaRPr>
            </a:p>
          </p:txBody>
        </p:sp>
      </p:grpSp>
    </p:spTree>
    <p:extLst>
      <p:ext uri="{BB962C8B-B14F-4D97-AF65-F5344CB8AC3E}">
        <p14:creationId xmlns:p14="http://schemas.microsoft.com/office/powerpoint/2010/main" val="41552545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4D8A6804-26B6-6861-0958-E2888EC98E42}"/>
              </a:ext>
              <a:ext uri="{C183D7F6-B498-43B3-948B-1728B52AA6E4}">
                <adec:decorative xmlns:adec="http://schemas.microsoft.com/office/drawing/2017/decorative" val="1"/>
              </a:ext>
            </a:extLst>
          </p:cNvPr>
          <p:cNvGrpSpPr/>
          <p:nvPr/>
        </p:nvGrpSpPr>
        <p:grpSpPr>
          <a:xfrm rot="16981742">
            <a:off x="6967876" y="1402978"/>
            <a:ext cx="8334992" cy="7408967"/>
            <a:chOff x="-1641318" y="-299489"/>
            <a:chExt cx="8683276" cy="7718554"/>
          </a:xfrm>
        </p:grpSpPr>
        <p:grpSp>
          <p:nvGrpSpPr>
            <p:cNvPr id="19" name="Group 18">
              <a:extLst>
                <a:ext uri="{FF2B5EF4-FFF2-40B4-BE49-F238E27FC236}">
                  <a16:creationId xmlns:a16="http://schemas.microsoft.com/office/drawing/2014/main" id="{CBFA4551-1FD3-A2B9-10E8-27BA624FE54D}"/>
                </a:ext>
              </a:extLst>
            </p:cNvPr>
            <p:cNvGrpSpPr/>
            <p:nvPr/>
          </p:nvGrpSpPr>
          <p:grpSpPr>
            <a:xfrm rot="13963223">
              <a:off x="-1235110" y="-252874"/>
              <a:ext cx="7671937" cy="7671942"/>
              <a:chOff x="-13073550" y="260470"/>
              <a:chExt cx="10868115" cy="10868116"/>
            </a:xfrm>
            <a:solidFill>
              <a:schemeClr val="bg1">
                <a:lumMod val="85000"/>
              </a:schemeClr>
            </a:solidFill>
          </p:grpSpPr>
          <p:grpSp>
            <p:nvGrpSpPr>
              <p:cNvPr id="72" name="Group 71">
                <a:extLst>
                  <a:ext uri="{FF2B5EF4-FFF2-40B4-BE49-F238E27FC236}">
                    <a16:creationId xmlns:a16="http://schemas.microsoft.com/office/drawing/2014/main" id="{738E2613-731F-D1CC-525D-8F339A1BC5B5}"/>
                  </a:ext>
                </a:extLst>
              </p:cNvPr>
              <p:cNvGrpSpPr/>
              <p:nvPr/>
            </p:nvGrpSpPr>
            <p:grpSpPr>
              <a:xfrm>
                <a:off x="-13073550" y="3398292"/>
                <a:ext cx="10868115" cy="4592474"/>
                <a:chOff x="-13073550" y="3398292"/>
                <a:chExt cx="10868115" cy="4592474"/>
              </a:xfrm>
              <a:grpFill/>
            </p:grpSpPr>
            <p:pic>
              <p:nvPicPr>
                <p:cNvPr id="79" name="Graphic 78">
                  <a:extLst>
                    <a:ext uri="{FF2B5EF4-FFF2-40B4-BE49-F238E27FC236}">
                      <a16:creationId xmlns:a16="http://schemas.microsoft.com/office/drawing/2014/main" id="{1A9F620B-AE33-C88A-E3E6-2BDF9336EF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2" name="Graphic 1">
                  <a:extLst>
                    <a:ext uri="{FF2B5EF4-FFF2-40B4-BE49-F238E27FC236}">
                      <a16:creationId xmlns:a16="http://schemas.microsoft.com/office/drawing/2014/main" id="{A6EC04F4-E363-9FA4-6AF6-736E48971C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73" name="Group 72">
                <a:extLst>
                  <a:ext uri="{FF2B5EF4-FFF2-40B4-BE49-F238E27FC236}">
                    <a16:creationId xmlns:a16="http://schemas.microsoft.com/office/drawing/2014/main" id="{5B543CB3-935B-47FD-2D1E-617F66FD9E30}"/>
                  </a:ext>
                </a:extLst>
              </p:cNvPr>
              <p:cNvGrpSpPr/>
              <p:nvPr/>
            </p:nvGrpSpPr>
            <p:grpSpPr>
              <a:xfrm rot="18000000">
                <a:off x="-13073550" y="3398292"/>
                <a:ext cx="10868115" cy="4592474"/>
                <a:chOff x="-13073550" y="3398292"/>
                <a:chExt cx="10868115" cy="4592474"/>
              </a:xfrm>
              <a:grpFill/>
            </p:grpSpPr>
            <p:pic>
              <p:nvPicPr>
                <p:cNvPr id="77" name="Graphic 76">
                  <a:extLst>
                    <a:ext uri="{FF2B5EF4-FFF2-40B4-BE49-F238E27FC236}">
                      <a16:creationId xmlns:a16="http://schemas.microsoft.com/office/drawing/2014/main" id="{A1D7C9C5-6831-5B11-4001-AA0E231F7E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78" name="Graphic 77">
                  <a:extLst>
                    <a:ext uri="{FF2B5EF4-FFF2-40B4-BE49-F238E27FC236}">
                      <a16:creationId xmlns:a16="http://schemas.microsoft.com/office/drawing/2014/main" id="{2F0A3295-DA6A-C628-BFC6-E65E5B2F97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74" name="Group 73">
                <a:extLst>
                  <a:ext uri="{FF2B5EF4-FFF2-40B4-BE49-F238E27FC236}">
                    <a16:creationId xmlns:a16="http://schemas.microsoft.com/office/drawing/2014/main" id="{5DEF9F15-2AFA-02B8-A775-B5B653D06902}"/>
                  </a:ext>
                </a:extLst>
              </p:cNvPr>
              <p:cNvGrpSpPr/>
              <p:nvPr/>
            </p:nvGrpSpPr>
            <p:grpSpPr>
              <a:xfrm rot="3600000">
                <a:off x="-13073550" y="3398291"/>
                <a:ext cx="10868115" cy="4592474"/>
                <a:chOff x="-13073550" y="3398292"/>
                <a:chExt cx="10868115" cy="4592474"/>
              </a:xfrm>
              <a:grpFill/>
            </p:grpSpPr>
            <p:pic>
              <p:nvPicPr>
                <p:cNvPr id="75" name="Graphic 74">
                  <a:extLst>
                    <a:ext uri="{FF2B5EF4-FFF2-40B4-BE49-F238E27FC236}">
                      <a16:creationId xmlns:a16="http://schemas.microsoft.com/office/drawing/2014/main" id="{E7538769-0991-54FA-D921-90CE05D661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76" name="Graphic 75">
                  <a:extLst>
                    <a:ext uri="{FF2B5EF4-FFF2-40B4-BE49-F238E27FC236}">
                      <a16:creationId xmlns:a16="http://schemas.microsoft.com/office/drawing/2014/main" id="{AD791451-C56E-90AB-32DE-DC13D8F705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grpSp>
          <p:nvGrpSpPr>
            <p:cNvPr id="20" name="Graphic 5">
              <a:extLst>
                <a:ext uri="{FF2B5EF4-FFF2-40B4-BE49-F238E27FC236}">
                  <a16:creationId xmlns:a16="http://schemas.microsoft.com/office/drawing/2014/main" id="{79065A54-3AAC-0C17-B0DC-A4F03765E740}"/>
                </a:ext>
              </a:extLst>
            </p:cNvPr>
            <p:cNvGrpSpPr/>
            <p:nvPr/>
          </p:nvGrpSpPr>
          <p:grpSpPr>
            <a:xfrm rot="15746055">
              <a:off x="-177888" y="1123433"/>
              <a:ext cx="5330696" cy="5499097"/>
              <a:chOff x="4071312" y="2489702"/>
              <a:chExt cx="3527293" cy="3638722"/>
            </a:xfrm>
            <a:noFill/>
          </p:grpSpPr>
          <p:sp>
            <p:nvSpPr>
              <p:cNvPr id="60" name="Freeform: Shape 59">
                <a:extLst>
                  <a:ext uri="{FF2B5EF4-FFF2-40B4-BE49-F238E27FC236}">
                    <a16:creationId xmlns:a16="http://schemas.microsoft.com/office/drawing/2014/main" id="{D74E8D53-F19E-4C14-789F-11BD46EA6766}"/>
                  </a:ext>
                </a:extLst>
              </p:cNvPr>
              <p:cNvSpPr/>
              <p:nvPr/>
            </p:nvSpPr>
            <p:spPr>
              <a:xfrm>
                <a:off x="4071312" y="2489702"/>
                <a:ext cx="3259151" cy="3638722"/>
              </a:xfrm>
              <a:custGeom>
                <a:avLst/>
                <a:gdLst>
                  <a:gd name="connsiteX0" fmla="*/ 3079707 w 3259151"/>
                  <a:gd name="connsiteY0" fmla="*/ 3021953 h 3638722"/>
                  <a:gd name="connsiteX1" fmla="*/ 3132080 w 3259151"/>
                  <a:gd name="connsiteY1" fmla="*/ 1787369 h 3638722"/>
                  <a:gd name="connsiteX2" fmla="*/ 3107243 w 3259151"/>
                  <a:gd name="connsiteY2" fmla="*/ 829383 h 3638722"/>
                  <a:gd name="connsiteX3" fmla="*/ 1658848 w 3259151"/>
                  <a:gd name="connsiteY3" fmla="*/ 4990 h 3638722"/>
                  <a:gd name="connsiteX4" fmla="*/ 849418 w 3259151"/>
                  <a:gd name="connsiteY4" fmla="*/ 1005939 h 3638722"/>
                  <a:gd name="connsiteX5" fmla="*/ 4585 w 3259151"/>
                  <a:gd name="connsiteY5" fmla="*/ 2043526 h 3638722"/>
                  <a:gd name="connsiteX6" fmla="*/ 820725 w 3259151"/>
                  <a:gd name="connsiteY6" fmla="*/ 2918441 h 3638722"/>
                  <a:gd name="connsiteX7" fmla="*/ 2033249 w 3259151"/>
                  <a:gd name="connsiteY7" fmla="*/ 3633846 h 3638722"/>
                  <a:gd name="connsiteX8" fmla="*/ 3079785 w 3259151"/>
                  <a:gd name="connsiteY8" fmla="*/ 3022030 h 363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151" h="3638722">
                    <a:moveTo>
                      <a:pt x="3079707" y="3021953"/>
                    </a:moveTo>
                    <a:cubicBezTo>
                      <a:pt x="3412226" y="2666372"/>
                      <a:pt x="3192167" y="2234970"/>
                      <a:pt x="3132080" y="1787369"/>
                    </a:cubicBezTo>
                    <a:cubicBezTo>
                      <a:pt x="3085955" y="1443358"/>
                      <a:pt x="3380525" y="1084923"/>
                      <a:pt x="3107243" y="829383"/>
                    </a:cubicBezTo>
                    <a:cubicBezTo>
                      <a:pt x="2749194" y="494473"/>
                      <a:pt x="2109225" y="-58259"/>
                      <a:pt x="1658848" y="4990"/>
                    </a:cubicBezTo>
                    <a:cubicBezTo>
                      <a:pt x="1318153" y="52812"/>
                      <a:pt x="1102645" y="735127"/>
                      <a:pt x="849418" y="1005939"/>
                    </a:cubicBezTo>
                    <a:cubicBezTo>
                      <a:pt x="515743" y="1362755"/>
                      <a:pt x="-56967" y="1594538"/>
                      <a:pt x="4585" y="2043526"/>
                    </a:cubicBezTo>
                    <a:cubicBezTo>
                      <a:pt x="51559" y="2385918"/>
                      <a:pt x="548678" y="2663981"/>
                      <a:pt x="820725" y="2918441"/>
                    </a:cubicBezTo>
                    <a:cubicBezTo>
                      <a:pt x="1173298" y="3248183"/>
                      <a:pt x="1589043" y="3690075"/>
                      <a:pt x="2033249" y="3633846"/>
                    </a:cubicBezTo>
                    <a:cubicBezTo>
                      <a:pt x="2381349" y="3589726"/>
                      <a:pt x="2821390" y="3298397"/>
                      <a:pt x="3079785" y="3022030"/>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1" name="Freeform: Shape 60">
                <a:extLst>
                  <a:ext uri="{FF2B5EF4-FFF2-40B4-BE49-F238E27FC236}">
                    <a16:creationId xmlns:a16="http://schemas.microsoft.com/office/drawing/2014/main" id="{486AEEF1-C398-18D8-9D79-10B9F9C33688}"/>
                  </a:ext>
                </a:extLst>
              </p:cNvPr>
              <p:cNvSpPr/>
              <p:nvPr/>
            </p:nvSpPr>
            <p:spPr>
              <a:xfrm>
                <a:off x="4109618" y="2534620"/>
                <a:ext cx="3220782" cy="3579817"/>
              </a:xfrm>
              <a:custGeom>
                <a:avLst/>
                <a:gdLst>
                  <a:gd name="connsiteX0" fmla="*/ 791058 w 3220782"/>
                  <a:gd name="connsiteY0" fmla="*/ 2907154 h 3579817"/>
                  <a:gd name="connsiteX1" fmla="*/ 2002194 w 3220782"/>
                  <a:gd name="connsiteY1" fmla="*/ 3574659 h 3579817"/>
                  <a:gd name="connsiteX2" fmla="*/ 3028289 w 3220782"/>
                  <a:gd name="connsiteY2" fmla="*/ 2934613 h 3579817"/>
                  <a:gd name="connsiteX3" fmla="*/ 3129333 w 3220782"/>
                  <a:gd name="connsiteY3" fmla="*/ 1743455 h 3579817"/>
                  <a:gd name="connsiteX4" fmla="*/ 3052277 w 3220782"/>
                  <a:gd name="connsiteY4" fmla="*/ 731167 h 3579817"/>
                  <a:gd name="connsiteX5" fmla="*/ 1620928 w 3220782"/>
                  <a:gd name="connsiteY5" fmla="*/ 5581 h 3579817"/>
                  <a:gd name="connsiteX6" fmla="*/ 765913 w 3220782"/>
                  <a:gd name="connsiteY6" fmla="*/ 939888 h 3579817"/>
                  <a:gd name="connsiteX7" fmla="*/ 5000 w 3220782"/>
                  <a:gd name="connsiteY7" fmla="*/ 1991745 h 3579817"/>
                  <a:gd name="connsiteX8" fmla="*/ 791058 w 3220782"/>
                  <a:gd name="connsiteY8" fmla="*/ 2907231 h 357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782" h="3579817">
                    <a:moveTo>
                      <a:pt x="791058" y="2907154"/>
                    </a:moveTo>
                    <a:cubicBezTo>
                      <a:pt x="1139775" y="3222549"/>
                      <a:pt x="1564312" y="3630426"/>
                      <a:pt x="2002194" y="3574659"/>
                    </a:cubicBezTo>
                    <a:cubicBezTo>
                      <a:pt x="2362558" y="3528688"/>
                      <a:pt x="2770743" y="3219772"/>
                      <a:pt x="3028289" y="2934613"/>
                    </a:cubicBezTo>
                    <a:cubicBezTo>
                      <a:pt x="3345767" y="2583197"/>
                      <a:pt x="3188417" y="2184113"/>
                      <a:pt x="3129333" y="1743455"/>
                    </a:cubicBezTo>
                    <a:cubicBezTo>
                      <a:pt x="3081433" y="1386485"/>
                      <a:pt x="3334968" y="986244"/>
                      <a:pt x="3052277" y="731167"/>
                    </a:cubicBezTo>
                    <a:cubicBezTo>
                      <a:pt x="2698624" y="412069"/>
                      <a:pt x="2063823" y="-56434"/>
                      <a:pt x="1620928" y="5581"/>
                    </a:cubicBezTo>
                    <a:cubicBezTo>
                      <a:pt x="1267198" y="54946"/>
                      <a:pt x="1018908" y="659665"/>
                      <a:pt x="765913" y="939888"/>
                    </a:cubicBezTo>
                    <a:cubicBezTo>
                      <a:pt x="447664" y="1292461"/>
                      <a:pt x="-55549" y="1549929"/>
                      <a:pt x="5000" y="1991745"/>
                    </a:cubicBezTo>
                    <a:cubicBezTo>
                      <a:pt x="53516" y="2346477"/>
                      <a:pt x="510218" y="2653234"/>
                      <a:pt x="791058" y="2907231"/>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2" name="Freeform: Shape 61">
                <a:extLst>
                  <a:ext uri="{FF2B5EF4-FFF2-40B4-BE49-F238E27FC236}">
                    <a16:creationId xmlns:a16="http://schemas.microsoft.com/office/drawing/2014/main" id="{7156B724-CF7F-F0B3-1C41-8ED5DE8E7C13}"/>
                  </a:ext>
                </a:extLst>
              </p:cNvPr>
              <p:cNvSpPr/>
              <p:nvPr/>
            </p:nvSpPr>
            <p:spPr>
              <a:xfrm>
                <a:off x="4147825" y="2579175"/>
                <a:ext cx="3187979" cy="3521387"/>
              </a:xfrm>
              <a:custGeom>
                <a:avLst/>
                <a:gdLst>
                  <a:gd name="connsiteX0" fmla="*/ 761567 w 3187979"/>
                  <a:gd name="connsiteY0" fmla="*/ 2896229 h 3521387"/>
                  <a:gd name="connsiteX1" fmla="*/ 1971315 w 3187979"/>
                  <a:gd name="connsiteY1" fmla="*/ 3515912 h 3521387"/>
                  <a:gd name="connsiteX2" fmla="*/ 2977047 w 3187979"/>
                  <a:gd name="connsiteY2" fmla="*/ 2847635 h 3521387"/>
                  <a:gd name="connsiteX3" fmla="*/ 3126683 w 3187979"/>
                  <a:gd name="connsiteY3" fmla="*/ 1699825 h 3521387"/>
                  <a:gd name="connsiteX4" fmla="*/ 2997409 w 3187979"/>
                  <a:gd name="connsiteY4" fmla="*/ 633236 h 3521387"/>
                  <a:gd name="connsiteX5" fmla="*/ 1583183 w 3187979"/>
                  <a:gd name="connsiteY5" fmla="*/ 6380 h 3521387"/>
                  <a:gd name="connsiteX6" fmla="*/ 682583 w 3187979"/>
                  <a:gd name="connsiteY6" fmla="*/ 874121 h 3521387"/>
                  <a:gd name="connsiteX7" fmla="*/ 5513 w 3187979"/>
                  <a:gd name="connsiteY7" fmla="*/ 1940171 h 3521387"/>
                  <a:gd name="connsiteX8" fmla="*/ 761567 w 3187979"/>
                  <a:gd name="connsiteY8" fmla="*/ 2896229 h 352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979" h="3521387">
                    <a:moveTo>
                      <a:pt x="761567" y="2896229"/>
                    </a:moveTo>
                    <a:cubicBezTo>
                      <a:pt x="1106195" y="3197508"/>
                      <a:pt x="1539681" y="3571139"/>
                      <a:pt x="1971315" y="3515912"/>
                    </a:cubicBezTo>
                    <a:cubicBezTo>
                      <a:pt x="2343865" y="3468090"/>
                      <a:pt x="2720426" y="3141742"/>
                      <a:pt x="2977047" y="2847635"/>
                    </a:cubicBezTo>
                    <a:cubicBezTo>
                      <a:pt x="3279715" y="2500770"/>
                      <a:pt x="3184842" y="2133542"/>
                      <a:pt x="3126683" y="1699825"/>
                    </a:cubicBezTo>
                    <a:cubicBezTo>
                      <a:pt x="3077087" y="1329975"/>
                      <a:pt x="3289665" y="887620"/>
                      <a:pt x="2997409" y="633236"/>
                    </a:cubicBezTo>
                    <a:cubicBezTo>
                      <a:pt x="2648539" y="329565"/>
                      <a:pt x="2018520" y="-54246"/>
                      <a:pt x="1583183" y="6380"/>
                    </a:cubicBezTo>
                    <a:cubicBezTo>
                      <a:pt x="1216418" y="57287"/>
                      <a:pt x="935115" y="584257"/>
                      <a:pt x="682583" y="874121"/>
                    </a:cubicBezTo>
                    <a:cubicBezTo>
                      <a:pt x="379529" y="1222066"/>
                      <a:pt x="-53879" y="1505683"/>
                      <a:pt x="5513" y="1940171"/>
                    </a:cubicBezTo>
                    <a:cubicBezTo>
                      <a:pt x="55572" y="2307322"/>
                      <a:pt x="471703" y="2642848"/>
                      <a:pt x="761567" y="289622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3" name="Freeform: Shape 62">
                <a:extLst>
                  <a:ext uri="{FF2B5EF4-FFF2-40B4-BE49-F238E27FC236}">
                    <a16:creationId xmlns:a16="http://schemas.microsoft.com/office/drawing/2014/main" id="{C3961B1E-EB44-4489-FCD7-E67EDA8EA3D0}"/>
                  </a:ext>
                </a:extLst>
              </p:cNvPr>
              <p:cNvSpPr/>
              <p:nvPr/>
            </p:nvSpPr>
            <p:spPr>
              <a:xfrm>
                <a:off x="4185926" y="2623532"/>
                <a:ext cx="3162650" cy="3463280"/>
              </a:xfrm>
              <a:custGeom>
                <a:avLst/>
                <a:gdLst>
                  <a:gd name="connsiteX0" fmla="*/ 732182 w 3162650"/>
                  <a:gd name="connsiteY0" fmla="*/ 2885579 h 3463280"/>
                  <a:gd name="connsiteX1" fmla="*/ 1940541 w 3162650"/>
                  <a:gd name="connsiteY1" fmla="*/ 3457440 h 3463280"/>
                  <a:gd name="connsiteX2" fmla="*/ 2925910 w 3162650"/>
                  <a:gd name="connsiteY2" fmla="*/ 2760933 h 3463280"/>
                  <a:gd name="connsiteX3" fmla="*/ 3124217 w 3162650"/>
                  <a:gd name="connsiteY3" fmla="*/ 1656549 h 3463280"/>
                  <a:gd name="connsiteX4" fmla="*/ 2942725 w 3162650"/>
                  <a:gd name="connsiteY4" fmla="*/ 535658 h 3463280"/>
                  <a:gd name="connsiteX5" fmla="*/ 1545622 w 3162650"/>
                  <a:gd name="connsiteY5" fmla="*/ 7609 h 3463280"/>
                  <a:gd name="connsiteX6" fmla="*/ 599436 w 3162650"/>
                  <a:gd name="connsiteY6" fmla="*/ 808708 h 3463280"/>
                  <a:gd name="connsiteX7" fmla="*/ 6210 w 3162650"/>
                  <a:gd name="connsiteY7" fmla="*/ 1888949 h 3463280"/>
                  <a:gd name="connsiteX8" fmla="*/ 732182 w 3162650"/>
                  <a:gd name="connsiteY8" fmla="*/ 2885579 h 34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650" h="3463280">
                    <a:moveTo>
                      <a:pt x="732182" y="2885579"/>
                    </a:moveTo>
                    <a:cubicBezTo>
                      <a:pt x="1072413" y="3173052"/>
                      <a:pt x="1515232" y="3512050"/>
                      <a:pt x="1940541" y="3457440"/>
                    </a:cubicBezTo>
                    <a:cubicBezTo>
                      <a:pt x="2325355" y="3407689"/>
                      <a:pt x="2670370" y="3064218"/>
                      <a:pt x="2925910" y="2760933"/>
                    </a:cubicBezTo>
                    <a:cubicBezTo>
                      <a:pt x="3214077" y="2418850"/>
                      <a:pt x="3181450" y="2083246"/>
                      <a:pt x="3124217" y="1656549"/>
                    </a:cubicBezTo>
                    <a:cubicBezTo>
                      <a:pt x="3072847" y="1273817"/>
                      <a:pt x="3244776" y="789270"/>
                      <a:pt x="2942725" y="535658"/>
                    </a:cubicBezTo>
                    <a:cubicBezTo>
                      <a:pt x="2599022" y="247105"/>
                      <a:pt x="1973399" y="-51783"/>
                      <a:pt x="1545622" y="7609"/>
                    </a:cubicBezTo>
                    <a:cubicBezTo>
                      <a:pt x="1165821" y="60059"/>
                      <a:pt x="851352" y="508970"/>
                      <a:pt x="599436" y="808708"/>
                    </a:cubicBezTo>
                    <a:cubicBezTo>
                      <a:pt x="311192" y="1151639"/>
                      <a:pt x="-52025" y="1461712"/>
                      <a:pt x="6210" y="1888949"/>
                    </a:cubicBezTo>
                    <a:cubicBezTo>
                      <a:pt x="57888" y="2268441"/>
                      <a:pt x="433139" y="2632970"/>
                      <a:pt x="732182" y="288557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4" name="Freeform: Shape 63">
                <a:extLst>
                  <a:ext uri="{FF2B5EF4-FFF2-40B4-BE49-F238E27FC236}">
                    <a16:creationId xmlns:a16="http://schemas.microsoft.com/office/drawing/2014/main" id="{884F0BF1-E2E0-9F4D-F6A2-B31A9D2E2BDD}"/>
                  </a:ext>
                </a:extLst>
              </p:cNvPr>
              <p:cNvSpPr/>
              <p:nvPr/>
            </p:nvSpPr>
            <p:spPr>
              <a:xfrm>
                <a:off x="4223622" y="2666959"/>
                <a:ext cx="3145783" cy="3406134"/>
              </a:xfrm>
              <a:custGeom>
                <a:avLst/>
                <a:gdLst>
                  <a:gd name="connsiteX0" fmla="*/ 703202 w 3145783"/>
                  <a:gd name="connsiteY0" fmla="*/ 2875858 h 3406134"/>
                  <a:gd name="connsiteX1" fmla="*/ 1910173 w 3145783"/>
                  <a:gd name="connsiteY1" fmla="*/ 3399820 h 3406134"/>
                  <a:gd name="connsiteX2" fmla="*/ 2875101 w 3145783"/>
                  <a:gd name="connsiteY2" fmla="*/ 2675082 h 3406134"/>
                  <a:gd name="connsiteX3" fmla="*/ 3122003 w 3145783"/>
                  <a:gd name="connsiteY3" fmla="*/ 1614047 h 3406134"/>
                  <a:gd name="connsiteX4" fmla="*/ 2888291 w 3145783"/>
                  <a:gd name="connsiteY4" fmla="*/ 438855 h 3406134"/>
                  <a:gd name="connsiteX5" fmla="*/ 1508312 w 3145783"/>
                  <a:gd name="connsiteY5" fmla="*/ 9612 h 3406134"/>
                  <a:gd name="connsiteX6" fmla="*/ 516541 w 3145783"/>
                  <a:gd name="connsiteY6" fmla="*/ 744146 h 3406134"/>
                  <a:gd name="connsiteX7" fmla="*/ 7234 w 3145783"/>
                  <a:gd name="connsiteY7" fmla="*/ 1838580 h 3406134"/>
                  <a:gd name="connsiteX8" fmla="*/ 703125 w 3145783"/>
                  <a:gd name="connsiteY8" fmla="*/ 2875858 h 340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5783" h="3406134">
                    <a:moveTo>
                      <a:pt x="703202" y="2875858"/>
                    </a:moveTo>
                    <a:cubicBezTo>
                      <a:pt x="1038729" y="3149756"/>
                      <a:pt x="1491188" y="3453967"/>
                      <a:pt x="1910173" y="3399820"/>
                    </a:cubicBezTo>
                    <a:cubicBezTo>
                      <a:pt x="2307174" y="3348218"/>
                      <a:pt x="2620872" y="2987778"/>
                      <a:pt x="2875101" y="2675082"/>
                    </a:cubicBezTo>
                    <a:cubicBezTo>
                      <a:pt x="3149077" y="2338167"/>
                      <a:pt x="3178310" y="2033802"/>
                      <a:pt x="3122003" y="1614047"/>
                    </a:cubicBezTo>
                    <a:cubicBezTo>
                      <a:pt x="3068936" y="1218434"/>
                      <a:pt x="3200369" y="691464"/>
                      <a:pt x="2888291" y="438855"/>
                    </a:cubicBezTo>
                    <a:cubicBezTo>
                      <a:pt x="2549988" y="165034"/>
                      <a:pt x="1928530" y="-48546"/>
                      <a:pt x="1508312" y="9612"/>
                    </a:cubicBezTo>
                    <a:cubicBezTo>
                      <a:pt x="1115476" y="63605"/>
                      <a:pt x="767685" y="434304"/>
                      <a:pt x="516541" y="744146"/>
                    </a:cubicBezTo>
                    <a:cubicBezTo>
                      <a:pt x="242797" y="1081832"/>
                      <a:pt x="-49998" y="1418593"/>
                      <a:pt x="7234" y="1838580"/>
                    </a:cubicBezTo>
                    <a:cubicBezTo>
                      <a:pt x="60456" y="2230413"/>
                      <a:pt x="394749" y="2624098"/>
                      <a:pt x="703125" y="2875858"/>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5" name="Freeform: Shape 64">
                <a:extLst>
                  <a:ext uri="{FF2B5EF4-FFF2-40B4-BE49-F238E27FC236}">
                    <a16:creationId xmlns:a16="http://schemas.microsoft.com/office/drawing/2014/main" id="{A7CEFF23-C78A-5E2C-BEBB-BC09BF07FF03}"/>
                  </a:ext>
                </a:extLst>
              </p:cNvPr>
              <p:cNvSpPr/>
              <p:nvPr/>
            </p:nvSpPr>
            <p:spPr>
              <a:xfrm>
                <a:off x="4260986" y="2709255"/>
                <a:ext cx="3135893" cy="3350272"/>
              </a:xfrm>
              <a:custGeom>
                <a:avLst/>
                <a:gdLst>
                  <a:gd name="connsiteX0" fmla="*/ 674554 w 3135893"/>
                  <a:gd name="connsiteY0" fmla="*/ 2867269 h 3350272"/>
                  <a:gd name="connsiteX1" fmla="*/ 1880214 w 3135893"/>
                  <a:gd name="connsiteY1" fmla="*/ 3343408 h 3350272"/>
                  <a:gd name="connsiteX2" fmla="*/ 2824779 w 3135893"/>
                  <a:gd name="connsiteY2" fmla="*/ 2590440 h 3350272"/>
                  <a:gd name="connsiteX3" fmla="*/ 3120352 w 3135893"/>
                  <a:gd name="connsiteY3" fmla="*/ 1572830 h 3350272"/>
                  <a:gd name="connsiteX4" fmla="*/ 2834498 w 3135893"/>
                  <a:gd name="connsiteY4" fmla="*/ 343337 h 3350272"/>
                  <a:gd name="connsiteX5" fmla="*/ 1471565 w 3135893"/>
                  <a:gd name="connsiteY5" fmla="*/ 12824 h 3350272"/>
                  <a:gd name="connsiteX6" fmla="*/ 434209 w 3135893"/>
                  <a:gd name="connsiteY6" fmla="*/ 680715 h 3350272"/>
                  <a:gd name="connsiteX7" fmla="*/ 8746 w 3135893"/>
                  <a:gd name="connsiteY7" fmla="*/ 1789341 h 3350272"/>
                  <a:gd name="connsiteX8" fmla="*/ 674631 w 3135893"/>
                  <a:gd name="connsiteY8" fmla="*/ 2867192 h 335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893" h="3350272">
                    <a:moveTo>
                      <a:pt x="674554" y="2867269"/>
                    </a:moveTo>
                    <a:cubicBezTo>
                      <a:pt x="1005144" y="3127900"/>
                      <a:pt x="1467477" y="3396938"/>
                      <a:pt x="1880214" y="3343408"/>
                    </a:cubicBezTo>
                    <a:cubicBezTo>
                      <a:pt x="2289402" y="3289956"/>
                      <a:pt x="2572016" y="2912777"/>
                      <a:pt x="2824779" y="2590440"/>
                    </a:cubicBezTo>
                    <a:cubicBezTo>
                      <a:pt x="3084794" y="2258847"/>
                      <a:pt x="3175656" y="1985567"/>
                      <a:pt x="3120352" y="1572830"/>
                    </a:cubicBezTo>
                    <a:cubicBezTo>
                      <a:pt x="3065587" y="1164336"/>
                      <a:pt x="3156758" y="594635"/>
                      <a:pt x="2834498" y="343337"/>
                    </a:cubicBezTo>
                    <a:cubicBezTo>
                      <a:pt x="2512238" y="92039"/>
                      <a:pt x="1884302" y="-44023"/>
                      <a:pt x="1471565" y="12824"/>
                    </a:cubicBezTo>
                    <a:cubicBezTo>
                      <a:pt x="1065694" y="68359"/>
                      <a:pt x="684273" y="360692"/>
                      <a:pt x="434209" y="680715"/>
                    </a:cubicBezTo>
                    <a:cubicBezTo>
                      <a:pt x="174658" y="1012848"/>
                      <a:pt x="-47330" y="1376605"/>
                      <a:pt x="8746" y="1789341"/>
                    </a:cubicBezTo>
                    <a:cubicBezTo>
                      <a:pt x="63510" y="2193593"/>
                      <a:pt x="356691" y="2616588"/>
                      <a:pt x="674631" y="2867192"/>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6" name="Freeform: Shape 65">
                <a:extLst>
                  <a:ext uri="{FF2B5EF4-FFF2-40B4-BE49-F238E27FC236}">
                    <a16:creationId xmlns:a16="http://schemas.microsoft.com/office/drawing/2014/main" id="{2B901E99-867F-F262-5F23-926BCD53A040}"/>
                  </a:ext>
                </a:extLst>
              </p:cNvPr>
              <p:cNvSpPr/>
              <p:nvPr/>
            </p:nvSpPr>
            <p:spPr>
              <a:xfrm>
                <a:off x="4297185" y="2745782"/>
                <a:ext cx="3130741" cy="3300265"/>
              </a:xfrm>
              <a:custGeom>
                <a:avLst/>
                <a:gdLst>
                  <a:gd name="connsiteX0" fmla="*/ 647071 w 3130741"/>
                  <a:gd name="connsiteY0" fmla="*/ 2864372 h 3300265"/>
                  <a:gd name="connsiteX1" fmla="*/ 1851342 w 3130741"/>
                  <a:gd name="connsiteY1" fmla="*/ 3292689 h 3300265"/>
                  <a:gd name="connsiteX2" fmla="*/ 2775545 w 3130741"/>
                  <a:gd name="connsiteY2" fmla="*/ 2511491 h 3300265"/>
                  <a:gd name="connsiteX3" fmla="*/ 3119711 w 3130741"/>
                  <a:gd name="connsiteY3" fmla="*/ 1537229 h 3300265"/>
                  <a:gd name="connsiteX4" fmla="*/ 2781639 w 3130741"/>
                  <a:gd name="connsiteY4" fmla="*/ 253435 h 3300265"/>
                  <a:gd name="connsiteX5" fmla="*/ 1435829 w 3130741"/>
                  <a:gd name="connsiteY5" fmla="*/ 21729 h 3300265"/>
                  <a:gd name="connsiteX6" fmla="*/ 352887 w 3130741"/>
                  <a:gd name="connsiteY6" fmla="*/ 622977 h 3300265"/>
                  <a:gd name="connsiteX7" fmla="*/ 11267 w 3130741"/>
                  <a:gd name="connsiteY7" fmla="*/ 1745873 h 3300265"/>
                  <a:gd name="connsiteX8" fmla="*/ 647071 w 3130741"/>
                  <a:gd name="connsiteY8" fmla="*/ 2864295 h 330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741" h="3300265">
                    <a:moveTo>
                      <a:pt x="647071" y="2864372"/>
                    </a:moveTo>
                    <a:cubicBezTo>
                      <a:pt x="972571" y="3111968"/>
                      <a:pt x="1444853" y="3345679"/>
                      <a:pt x="1851342" y="3292689"/>
                    </a:cubicBezTo>
                    <a:cubicBezTo>
                      <a:pt x="2272795" y="3237385"/>
                      <a:pt x="2524556" y="2843624"/>
                      <a:pt x="2775545" y="2511491"/>
                    </a:cubicBezTo>
                    <a:cubicBezTo>
                      <a:pt x="3021907" y="2185529"/>
                      <a:pt x="3174166" y="1943024"/>
                      <a:pt x="3119711" y="1537229"/>
                    </a:cubicBezTo>
                    <a:cubicBezTo>
                      <a:pt x="3063172" y="1115777"/>
                      <a:pt x="3114388" y="503190"/>
                      <a:pt x="2781639" y="253435"/>
                    </a:cubicBezTo>
                    <a:cubicBezTo>
                      <a:pt x="2455059" y="8308"/>
                      <a:pt x="1841007" y="-33884"/>
                      <a:pt x="1435829" y="21729"/>
                    </a:cubicBezTo>
                    <a:cubicBezTo>
                      <a:pt x="1016845" y="78884"/>
                      <a:pt x="601640" y="292464"/>
                      <a:pt x="352887" y="622977"/>
                    </a:cubicBezTo>
                    <a:cubicBezTo>
                      <a:pt x="107297" y="949325"/>
                      <a:pt x="-43651" y="1340387"/>
                      <a:pt x="11267" y="1745873"/>
                    </a:cubicBezTo>
                    <a:cubicBezTo>
                      <a:pt x="67574" y="2162466"/>
                      <a:pt x="319412" y="2615080"/>
                      <a:pt x="647071" y="2864295"/>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7" name="Freeform: Shape 66">
                <a:extLst>
                  <a:ext uri="{FF2B5EF4-FFF2-40B4-BE49-F238E27FC236}">
                    <a16:creationId xmlns:a16="http://schemas.microsoft.com/office/drawing/2014/main" id="{58DA11E7-3A2E-CDC1-851C-03FB2A759F5E}"/>
                  </a:ext>
                </a:extLst>
              </p:cNvPr>
              <p:cNvSpPr/>
              <p:nvPr/>
            </p:nvSpPr>
            <p:spPr>
              <a:xfrm>
                <a:off x="4331073" y="2769810"/>
                <a:ext cx="3129679" cy="3263042"/>
              </a:xfrm>
              <a:custGeom>
                <a:avLst/>
                <a:gdLst>
                  <a:gd name="connsiteX0" fmla="*/ 621899 w 3129679"/>
                  <a:gd name="connsiteY0" fmla="*/ 2874051 h 3263042"/>
                  <a:gd name="connsiteX1" fmla="*/ 1824782 w 3129679"/>
                  <a:gd name="connsiteY1" fmla="*/ 3254546 h 3263042"/>
                  <a:gd name="connsiteX2" fmla="*/ 2728544 w 3129679"/>
                  <a:gd name="connsiteY2" fmla="*/ 2445116 h 3263042"/>
                  <a:gd name="connsiteX3" fmla="*/ 3121380 w 3129679"/>
                  <a:gd name="connsiteY3" fmla="*/ 1514281 h 3263042"/>
                  <a:gd name="connsiteX4" fmla="*/ 2731090 w 3129679"/>
                  <a:gd name="connsiteY4" fmla="*/ 176262 h 3263042"/>
                  <a:gd name="connsiteX5" fmla="*/ 1402404 w 3129679"/>
                  <a:gd name="connsiteY5" fmla="*/ 43363 h 3263042"/>
                  <a:gd name="connsiteX6" fmla="*/ 273877 w 3129679"/>
                  <a:gd name="connsiteY6" fmla="*/ 578045 h 3263042"/>
                  <a:gd name="connsiteX7" fmla="*/ 16177 w 3129679"/>
                  <a:gd name="connsiteY7" fmla="*/ 1715134 h 3263042"/>
                  <a:gd name="connsiteX8" fmla="*/ 621899 w 3129679"/>
                  <a:gd name="connsiteY8" fmla="*/ 2874205 h 32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9679" h="3263042">
                    <a:moveTo>
                      <a:pt x="621899" y="2874051"/>
                    </a:moveTo>
                    <a:cubicBezTo>
                      <a:pt x="941999" y="3108842"/>
                      <a:pt x="1424618" y="3306996"/>
                      <a:pt x="1824782" y="3254546"/>
                    </a:cubicBezTo>
                    <a:cubicBezTo>
                      <a:pt x="2258421" y="3197313"/>
                      <a:pt x="2479637" y="2787277"/>
                      <a:pt x="2728544" y="2445116"/>
                    </a:cubicBezTo>
                    <a:cubicBezTo>
                      <a:pt x="2961485" y="2124939"/>
                      <a:pt x="3174833" y="1913056"/>
                      <a:pt x="3121380" y="1514281"/>
                    </a:cubicBezTo>
                    <a:cubicBezTo>
                      <a:pt x="3063145" y="1079947"/>
                      <a:pt x="3074561" y="424089"/>
                      <a:pt x="2731090" y="176262"/>
                    </a:cubicBezTo>
                    <a:cubicBezTo>
                      <a:pt x="2410681" y="-54982"/>
                      <a:pt x="1800022" y="-10939"/>
                      <a:pt x="1402404" y="43363"/>
                    </a:cubicBezTo>
                    <a:cubicBezTo>
                      <a:pt x="970384" y="102060"/>
                      <a:pt x="521009" y="236734"/>
                      <a:pt x="273877" y="578045"/>
                    </a:cubicBezTo>
                    <a:cubicBezTo>
                      <a:pt x="41862" y="898377"/>
                      <a:pt x="-37739" y="1316898"/>
                      <a:pt x="16177" y="1715134"/>
                    </a:cubicBezTo>
                    <a:cubicBezTo>
                      <a:pt x="74026" y="2144068"/>
                      <a:pt x="284289" y="2626532"/>
                      <a:pt x="621899" y="2874205"/>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8" name="Freeform: Shape 67">
                <a:extLst>
                  <a:ext uri="{FF2B5EF4-FFF2-40B4-BE49-F238E27FC236}">
                    <a16:creationId xmlns:a16="http://schemas.microsoft.com/office/drawing/2014/main" id="{D726236C-C516-50E3-1CE9-27DE2F939AFB}"/>
                  </a:ext>
                </a:extLst>
              </p:cNvPr>
              <p:cNvSpPr/>
              <p:nvPr/>
            </p:nvSpPr>
            <p:spPr>
              <a:xfrm>
                <a:off x="4358871" y="2771233"/>
                <a:ext cx="3135688" cy="3248662"/>
              </a:xfrm>
              <a:custGeom>
                <a:avLst/>
                <a:gdLst>
                  <a:gd name="connsiteX0" fmla="*/ 602817 w 3135688"/>
                  <a:gd name="connsiteY0" fmla="*/ 2906335 h 3248662"/>
                  <a:gd name="connsiteX1" fmla="*/ 1804311 w 3135688"/>
                  <a:gd name="connsiteY1" fmla="*/ 3238930 h 3248662"/>
                  <a:gd name="connsiteX2" fmla="*/ 2687711 w 3135688"/>
                  <a:gd name="connsiteY2" fmla="*/ 2401271 h 3248662"/>
                  <a:gd name="connsiteX3" fmla="*/ 3129140 w 3135688"/>
                  <a:gd name="connsiteY3" fmla="*/ 1513860 h 3248662"/>
                  <a:gd name="connsiteX4" fmla="*/ 2686631 w 3135688"/>
                  <a:gd name="connsiteY4" fmla="*/ 121540 h 3248662"/>
                  <a:gd name="connsiteX5" fmla="*/ 1375068 w 3135688"/>
                  <a:gd name="connsiteY5" fmla="*/ 87448 h 3248662"/>
                  <a:gd name="connsiteX6" fmla="*/ 200956 w 3135688"/>
                  <a:gd name="connsiteY6" fmla="*/ 555488 h 3248662"/>
                  <a:gd name="connsiteX7" fmla="*/ 27099 w 3135688"/>
                  <a:gd name="connsiteY7" fmla="*/ 1706769 h 3248662"/>
                  <a:gd name="connsiteX8" fmla="*/ 602817 w 3135688"/>
                  <a:gd name="connsiteY8" fmla="*/ 2906412 h 324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688" h="3248662">
                    <a:moveTo>
                      <a:pt x="602817" y="2906335"/>
                    </a:moveTo>
                    <a:cubicBezTo>
                      <a:pt x="917441" y="3128631"/>
                      <a:pt x="1410472" y="3290840"/>
                      <a:pt x="1804311" y="3238930"/>
                    </a:cubicBezTo>
                    <a:cubicBezTo>
                      <a:pt x="2250214" y="3179847"/>
                      <a:pt x="2441195" y="2753612"/>
                      <a:pt x="2687711" y="2401271"/>
                    </a:cubicBezTo>
                    <a:cubicBezTo>
                      <a:pt x="2907538" y="2087032"/>
                      <a:pt x="3181668" y="1905617"/>
                      <a:pt x="3129140" y="1513860"/>
                    </a:cubicBezTo>
                    <a:cubicBezTo>
                      <a:pt x="3069209" y="1066646"/>
                      <a:pt x="3040978" y="367208"/>
                      <a:pt x="2686631" y="121540"/>
                    </a:cubicBezTo>
                    <a:cubicBezTo>
                      <a:pt x="2372624" y="-96128"/>
                      <a:pt x="1765128" y="34381"/>
                      <a:pt x="1375068" y="87448"/>
                    </a:cubicBezTo>
                    <a:cubicBezTo>
                      <a:pt x="930013" y="147688"/>
                      <a:pt x="446083" y="203301"/>
                      <a:pt x="200956" y="555488"/>
                    </a:cubicBezTo>
                    <a:cubicBezTo>
                      <a:pt x="-17715" y="869649"/>
                      <a:pt x="-25660" y="1315784"/>
                      <a:pt x="27099" y="1706769"/>
                    </a:cubicBezTo>
                    <a:cubicBezTo>
                      <a:pt x="86568" y="2148122"/>
                      <a:pt x="255026" y="2660667"/>
                      <a:pt x="602817" y="2906412"/>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9" name="Freeform: Shape 68">
                <a:extLst>
                  <a:ext uri="{FF2B5EF4-FFF2-40B4-BE49-F238E27FC236}">
                    <a16:creationId xmlns:a16="http://schemas.microsoft.com/office/drawing/2014/main" id="{578CB6C1-C5FA-899B-95C9-03F8BDE93103}"/>
                  </a:ext>
                </a:extLst>
              </p:cNvPr>
              <p:cNvSpPr/>
              <p:nvPr/>
            </p:nvSpPr>
            <p:spPr>
              <a:xfrm>
                <a:off x="4372952" y="2753381"/>
                <a:ext cx="3156027" cy="3254119"/>
              </a:xfrm>
              <a:custGeom>
                <a:avLst/>
                <a:gdLst>
                  <a:gd name="connsiteX0" fmla="*/ 597452 w 3156027"/>
                  <a:gd name="connsiteY0" fmla="*/ 2957894 h 3254119"/>
                  <a:gd name="connsiteX1" fmla="*/ 1797558 w 3156027"/>
                  <a:gd name="connsiteY1" fmla="*/ 3242667 h 3254119"/>
                  <a:gd name="connsiteX2" fmla="*/ 2660594 w 3156027"/>
                  <a:gd name="connsiteY2" fmla="*/ 2376700 h 3254119"/>
                  <a:gd name="connsiteX3" fmla="*/ 3150695 w 3156027"/>
                  <a:gd name="connsiteY3" fmla="*/ 1532638 h 3254119"/>
                  <a:gd name="connsiteX4" fmla="*/ 2655966 w 3156027"/>
                  <a:gd name="connsiteY4" fmla="*/ 86017 h 3254119"/>
                  <a:gd name="connsiteX5" fmla="*/ 1361450 w 3156027"/>
                  <a:gd name="connsiteY5" fmla="*/ 150654 h 3254119"/>
                  <a:gd name="connsiteX6" fmla="*/ 141752 w 3156027"/>
                  <a:gd name="connsiteY6" fmla="*/ 552129 h 3254119"/>
                  <a:gd name="connsiteX7" fmla="*/ 51738 w 3156027"/>
                  <a:gd name="connsiteY7" fmla="*/ 1717602 h 3254119"/>
                  <a:gd name="connsiteX8" fmla="*/ 597374 w 3156027"/>
                  <a:gd name="connsiteY8" fmla="*/ 2957816 h 3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027" h="3254119">
                    <a:moveTo>
                      <a:pt x="597452" y="2957894"/>
                    </a:moveTo>
                    <a:cubicBezTo>
                      <a:pt x="906445" y="3167925"/>
                      <a:pt x="1410044" y="3294037"/>
                      <a:pt x="1797558" y="3242667"/>
                    </a:cubicBezTo>
                    <a:cubicBezTo>
                      <a:pt x="2255648" y="3181732"/>
                      <a:pt x="2416778" y="2739608"/>
                      <a:pt x="2660594" y="2376700"/>
                    </a:cubicBezTo>
                    <a:cubicBezTo>
                      <a:pt x="2867541" y="2068555"/>
                      <a:pt x="3202297" y="1917452"/>
                      <a:pt x="3150695" y="1532638"/>
                    </a:cubicBezTo>
                    <a:cubicBezTo>
                      <a:pt x="3088989" y="1072542"/>
                      <a:pt x="3021574" y="329061"/>
                      <a:pt x="2655966" y="86017"/>
                    </a:cubicBezTo>
                    <a:cubicBezTo>
                      <a:pt x="2348516" y="-118385"/>
                      <a:pt x="1744028" y="98898"/>
                      <a:pt x="1361450" y="150654"/>
                    </a:cubicBezTo>
                    <a:cubicBezTo>
                      <a:pt x="903359" y="212437"/>
                      <a:pt x="384566" y="188680"/>
                      <a:pt x="141752" y="552129"/>
                    </a:cubicBezTo>
                    <a:cubicBezTo>
                      <a:pt x="-63883" y="859965"/>
                      <a:pt x="60" y="1333867"/>
                      <a:pt x="51738" y="1717602"/>
                    </a:cubicBezTo>
                    <a:cubicBezTo>
                      <a:pt x="112750" y="2171296"/>
                      <a:pt x="239248" y="2714386"/>
                      <a:pt x="597374" y="295781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0" name="Freeform: Shape 69">
                <a:extLst>
                  <a:ext uri="{FF2B5EF4-FFF2-40B4-BE49-F238E27FC236}">
                    <a16:creationId xmlns:a16="http://schemas.microsoft.com/office/drawing/2014/main" id="{A105EBEE-4159-76EF-0A51-29258731C59B}"/>
                  </a:ext>
                </a:extLst>
              </p:cNvPr>
              <p:cNvSpPr/>
              <p:nvPr/>
            </p:nvSpPr>
            <p:spPr>
              <a:xfrm>
                <a:off x="4369454" y="2723578"/>
                <a:ext cx="3194199" cy="3272228"/>
              </a:xfrm>
              <a:custGeom>
                <a:avLst/>
                <a:gdLst>
                  <a:gd name="connsiteX0" fmla="*/ 609666 w 3194199"/>
                  <a:gd name="connsiteY0" fmla="*/ 3021327 h 3272228"/>
                  <a:gd name="connsiteX1" fmla="*/ 1808461 w 3194199"/>
                  <a:gd name="connsiteY1" fmla="*/ 3258278 h 3272228"/>
                  <a:gd name="connsiteX2" fmla="*/ 2651057 w 3194199"/>
                  <a:gd name="connsiteY2" fmla="*/ 2364080 h 3272228"/>
                  <a:gd name="connsiteX3" fmla="*/ 3189751 w 3194199"/>
                  <a:gd name="connsiteY3" fmla="*/ 1563444 h 3272228"/>
                  <a:gd name="connsiteX4" fmla="*/ 2642804 w 3194199"/>
                  <a:gd name="connsiteY4" fmla="*/ 62522 h 3272228"/>
                  <a:gd name="connsiteX5" fmla="*/ 1365411 w 3194199"/>
                  <a:gd name="connsiteY5" fmla="*/ 225965 h 3272228"/>
                  <a:gd name="connsiteX6" fmla="*/ 100128 w 3194199"/>
                  <a:gd name="connsiteY6" fmla="*/ 560798 h 3272228"/>
                  <a:gd name="connsiteX7" fmla="*/ 94034 w 3194199"/>
                  <a:gd name="connsiteY7" fmla="*/ 1740540 h 3272228"/>
                  <a:gd name="connsiteX8" fmla="*/ 609589 w 3194199"/>
                  <a:gd name="connsiteY8" fmla="*/ 3021327 h 32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199" h="3272228">
                    <a:moveTo>
                      <a:pt x="609666" y="3021327"/>
                    </a:moveTo>
                    <a:cubicBezTo>
                      <a:pt x="912874" y="3219326"/>
                      <a:pt x="1427194" y="3309031"/>
                      <a:pt x="1808461" y="3258278"/>
                    </a:cubicBezTo>
                    <a:cubicBezTo>
                      <a:pt x="2278815" y="3195492"/>
                      <a:pt x="2410481" y="2737710"/>
                      <a:pt x="2651057" y="2364080"/>
                    </a:cubicBezTo>
                    <a:cubicBezTo>
                      <a:pt x="2845431" y="2062183"/>
                      <a:pt x="3240427" y="1941240"/>
                      <a:pt x="3189751" y="1563444"/>
                    </a:cubicBezTo>
                    <a:cubicBezTo>
                      <a:pt x="3126348" y="1090390"/>
                      <a:pt x="3019828" y="302481"/>
                      <a:pt x="2642804" y="62522"/>
                    </a:cubicBezTo>
                    <a:cubicBezTo>
                      <a:pt x="2342064" y="-128844"/>
                      <a:pt x="1740430" y="175444"/>
                      <a:pt x="1365411" y="225965"/>
                    </a:cubicBezTo>
                    <a:cubicBezTo>
                      <a:pt x="894285" y="289291"/>
                      <a:pt x="340087" y="185934"/>
                      <a:pt x="100128" y="560798"/>
                    </a:cubicBezTo>
                    <a:cubicBezTo>
                      <a:pt x="-92781" y="862155"/>
                      <a:pt x="43435" y="1364056"/>
                      <a:pt x="94034" y="1740540"/>
                    </a:cubicBezTo>
                    <a:cubicBezTo>
                      <a:pt x="156589" y="2206653"/>
                      <a:pt x="240972" y="2780596"/>
                      <a:pt x="609589" y="3021327"/>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1" name="Freeform: Shape 70">
                <a:extLst>
                  <a:ext uri="{FF2B5EF4-FFF2-40B4-BE49-F238E27FC236}">
                    <a16:creationId xmlns:a16="http://schemas.microsoft.com/office/drawing/2014/main" id="{70CB3610-9644-3165-B8D9-32819DABAB9D}"/>
                  </a:ext>
                </a:extLst>
              </p:cNvPr>
              <p:cNvSpPr/>
              <p:nvPr/>
            </p:nvSpPr>
            <p:spPr>
              <a:xfrm>
                <a:off x="4352455" y="2686397"/>
                <a:ext cx="3246150" cy="3299210"/>
              </a:xfrm>
              <a:custGeom>
                <a:avLst/>
                <a:gdLst>
                  <a:gd name="connsiteX0" fmla="*/ 1832787 w 3246150"/>
                  <a:gd name="connsiteY0" fmla="*/ 3281344 h 3299210"/>
                  <a:gd name="connsiteX1" fmla="*/ 2655021 w 3246150"/>
                  <a:gd name="connsiteY1" fmla="*/ 2358915 h 3299210"/>
                  <a:gd name="connsiteX2" fmla="*/ 3242385 w 3246150"/>
                  <a:gd name="connsiteY2" fmla="*/ 1601628 h 3299210"/>
                  <a:gd name="connsiteX3" fmla="*/ 2643296 w 3246150"/>
                  <a:gd name="connsiteY3" fmla="*/ 46404 h 3299210"/>
                  <a:gd name="connsiteX4" fmla="*/ 1383027 w 3246150"/>
                  <a:gd name="connsiteY4" fmla="*/ 308655 h 3299210"/>
                  <a:gd name="connsiteX5" fmla="*/ 72158 w 3246150"/>
                  <a:gd name="connsiteY5" fmla="*/ 576844 h 3299210"/>
                  <a:gd name="connsiteX6" fmla="*/ 149908 w 3246150"/>
                  <a:gd name="connsiteY6" fmla="*/ 1770779 h 3299210"/>
                  <a:gd name="connsiteX7" fmla="*/ 635458 w 3246150"/>
                  <a:gd name="connsiteY7" fmla="*/ 3092214 h 3299210"/>
                  <a:gd name="connsiteX8" fmla="*/ 1832864 w 3246150"/>
                  <a:gd name="connsiteY8" fmla="*/ 3281266 h 3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6150" h="3299210">
                    <a:moveTo>
                      <a:pt x="1832787" y="3281344"/>
                    </a:moveTo>
                    <a:cubicBezTo>
                      <a:pt x="2315329" y="3216707"/>
                      <a:pt x="2418069" y="2743421"/>
                      <a:pt x="2655021" y="2358915"/>
                    </a:cubicBezTo>
                    <a:cubicBezTo>
                      <a:pt x="2837131" y="2063420"/>
                      <a:pt x="3292059" y="1972558"/>
                      <a:pt x="3242385" y="1601628"/>
                    </a:cubicBezTo>
                    <a:cubicBezTo>
                      <a:pt x="3177285" y="1115693"/>
                      <a:pt x="3031967" y="282661"/>
                      <a:pt x="2643296" y="46404"/>
                    </a:cubicBezTo>
                    <a:cubicBezTo>
                      <a:pt x="2349344" y="-132312"/>
                      <a:pt x="1750487" y="259367"/>
                      <a:pt x="1383027" y="308655"/>
                    </a:cubicBezTo>
                    <a:cubicBezTo>
                      <a:pt x="898866" y="373523"/>
                      <a:pt x="308801" y="190333"/>
                      <a:pt x="72158" y="576844"/>
                    </a:cubicBezTo>
                    <a:cubicBezTo>
                      <a:pt x="-108255" y="871568"/>
                      <a:pt x="100466" y="1401546"/>
                      <a:pt x="149908" y="1770779"/>
                    </a:cubicBezTo>
                    <a:cubicBezTo>
                      <a:pt x="214005" y="2249233"/>
                      <a:pt x="255965" y="2854492"/>
                      <a:pt x="635458" y="3092214"/>
                    </a:cubicBezTo>
                    <a:cubicBezTo>
                      <a:pt x="932804" y="3278490"/>
                      <a:pt x="1457845" y="3331557"/>
                      <a:pt x="1832864" y="328126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21" name="Graphic 5">
              <a:extLst>
                <a:ext uri="{FF2B5EF4-FFF2-40B4-BE49-F238E27FC236}">
                  <a16:creationId xmlns:a16="http://schemas.microsoft.com/office/drawing/2014/main" id="{4090EFEB-28DA-BCCA-587E-76BCFD91EF0F}"/>
                </a:ext>
              </a:extLst>
            </p:cNvPr>
            <p:cNvGrpSpPr/>
            <p:nvPr/>
          </p:nvGrpSpPr>
          <p:grpSpPr>
            <a:xfrm rot="180525">
              <a:off x="-597053" y="441139"/>
              <a:ext cx="6472770" cy="6313556"/>
              <a:chOff x="4270587" y="2574268"/>
              <a:chExt cx="3544376" cy="3457192"/>
            </a:xfrm>
            <a:noFill/>
          </p:grpSpPr>
          <p:sp>
            <p:nvSpPr>
              <p:cNvPr id="48" name="Freeform: Shape 47">
                <a:extLst>
                  <a:ext uri="{FF2B5EF4-FFF2-40B4-BE49-F238E27FC236}">
                    <a16:creationId xmlns:a16="http://schemas.microsoft.com/office/drawing/2014/main" id="{8EEA18FF-721F-0ECF-EC98-431AF06B40B7}"/>
                  </a:ext>
                </a:extLst>
              </p:cNvPr>
              <p:cNvSpPr/>
              <p:nvPr/>
            </p:nvSpPr>
            <p:spPr>
              <a:xfrm>
                <a:off x="4270587" y="2606803"/>
                <a:ext cx="3544376" cy="3424657"/>
              </a:xfrm>
              <a:custGeom>
                <a:avLst/>
                <a:gdLst>
                  <a:gd name="connsiteX0" fmla="*/ 3338832 w 3544376"/>
                  <a:gd name="connsiteY0" fmla="*/ 932573 h 3424657"/>
                  <a:gd name="connsiteX1" fmla="*/ 2419102 w 3544376"/>
                  <a:gd name="connsiteY1" fmla="*/ 117205 h 3424657"/>
                  <a:gd name="connsiteX2" fmla="*/ 1318575 w 3544376"/>
                  <a:gd name="connsiteY2" fmla="*/ 80027 h 3424657"/>
                  <a:gd name="connsiteX3" fmla="*/ 8709 w 3544376"/>
                  <a:gd name="connsiteY3" fmla="*/ 1110518 h 3424657"/>
                  <a:gd name="connsiteX4" fmla="*/ 630398 w 3544376"/>
                  <a:gd name="connsiteY4" fmla="*/ 2237733 h 3424657"/>
                  <a:gd name="connsiteX5" fmla="*/ 1272758 w 3544376"/>
                  <a:gd name="connsiteY5" fmla="*/ 3411536 h 3424657"/>
                  <a:gd name="connsiteX6" fmla="*/ 2390872 w 3544376"/>
                  <a:gd name="connsiteY6" fmla="*/ 2985687 h 3424657"/>
                  <a:gd name="connsiteX7" fmla="*/ 3510760 w 3544376"/>
                  <a:gd name="connsiteY7" fmla="*/ 2132601 h 3424657"/>
                  <a:gd name="connsiteX8" fmla="*/ 3338908 w 3544376"/>
                  <a:gd name="connsiteY8" fmla="*/ 932650 h 3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4376" h="3424657">
                    <a:moveTo>
                      <a:pt x="3338832" y="932573"/>
                    </a:moveTo>
                    <a:cubicBezTo>
                      <a:pt x="3134970" y="490449"/>
                      <a:pt x="2856290" y="230435"/>
                      <a:pt x="2419102" y="117205"/>
                    </a:cubicBezTo>
                    <a:cubicBezTo>
                      <a:pt x="2083036" y="30199"/>
                      <a:pt x="1658344" y="-76630"/>
                      <a:pt x="1318575" y="80027"/>
                    </a:cubicBezTo>
                    <a:cubicBezTo>
                      <a:pt x="873365" y="285354"/>
                      <a:pt x="120088" y="669551"/>
                      <a:pt x="8709" y="1110518"/>
                    </a:cubicBezTo>
                    <a:cubicBezTo>
                      <a:pt x="-75520" y="1444039"/>
                      <a:pt x="475130" y="1900972"/>
                      <a:pt x="630398" y="2237733"/>
                    </a:cubicBezTo>
                    <a:cubicBezTo>
                      <a:pt x="834953" y="2681323"/>
                      <a:pt x="833642" y="3299231"/>
                      <a:pt x="1272758" y="3411536"/>
                    </a:cubicBezTo>
                    <a:cubicBezTo>
                      <a:pt x="1607591" y="3497153"/>
                      <a:pt x="2052568" y="3141650"/>
                      <a:pt x="2390872" y="2985687"/>
                    </a:cubicBezTo>
                    <a:cubicBezTo>
                      <a:pt x="2829217" y="2783523"/>
                      <a:pt x="3395293" y="2565161"/>
                      <a:pt x="3510760" y="2132601"/>
                    </a:cubicBezTo>
                    <a:cubicBezTo>
                      <a:pt x="3601236" y="1793527"/>
                      <a:pt x="3497339" y="1276198"/>
                      <a:pt x="3338908" y="932650"/>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9" name="Freeform: Shape 48">
                <a:extLst>
                  <a:ext uri="{FF2B5EF4-FFF2-40B4-BE49-F238E27FC236}">
                    <a16:creationId xmlns:a16="http://schemas.microsoft.com/office/drawing/2014/main" id="{A6E962D0-8D19-1392-32FB-035BC3AF0575}"/>
                  </a:ext>
                </a:extLst>
              </p:cNvPr>
              <p:cNvSpPr/>
              <p:nvPr/>
            </p:nvSpPr>
            <p:spPr>
              <a:xfrm>
                <a:off x="4311149" y="2610445"/>
                <a:ext cx="3481515" cy="3380560"/>
              </a:xfrm>
              <a:custGeom>
                <a:avLst/>
                <a:gdLst>
                  <a:gd name="connsiteX0" fmla="*/ 2384788 w 3481515"/>
                  <a:gd name="connsiteY0" fmla="*/ 2986674 h 3380560"/>
                  <a:gd name="connsiteX1" fmla="*/ 3435796 w 3481515"/>
                  <a:gd name="connsiteY1" fmla="*/ 2123946 h 3380560"/>
                  <a:gd name="connsiteX2" fmla="*/ 3309068 w 3481515"/>
                  <a:gd name="connsiteY2" fmla="*/ 911268 h 3380560"/>
                  <a:gd name="connsiteX3" fmla="*/ 2359797 w 3481515"/>
                  <a:gd name="connsiteY3" fmla="*/ 156988 h 3380560"/>
                  <a:gd name="connsiteX4" fmla="*/ 1222399 w 3481515"/>
                  <a:gd name="connsiteY4" fmla="*/ 71757 h 3380560"/>
                  <a:gd name="connsiteX5" fmla="*/ 10492 w 3481515"/>
                  <a:gd name="connsiteY5" fmla="*/ 1123691 h 3380560"/>
                  <a:gd name="connsiteX6" fmla="*/ 573097 w 3481515"/>
                  <a:gd name="connsiteY6" fmla="*/ 2302662 h 3380560"/>
                  <a:gd name="connsiteX7" fmla="*/ 1256646 w 3481515"/>
                  <a:gd name="connsiteY7" fmla="*/ 3364546 h 3380560"/>
                  <a:gd name="connsiteX8" fmla="*/ 2384788 w 3481515"/>
                  <a:gd name="connsiteY8" fmla="*/ 2986674 h 338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1515" h="3380560">
                    <a:moveTo>
                      <a:pt x="2384788" y="2986674"/>
                    </a:moveTo>
                    <a:cubicBezTo>
                      <a:pt x="2808400" y="2782658"/>
                      <a:pt x="3322257" y="2550489"/>
                      <a:pt x="3435796" y="2123946"/>
                    </a:cubicBezTo>
                    <a:cubicBezTo>
                      <a:pt x="3529127" y="1772916"/>
                      <a:pt x="3475983" y="1257439"/>
                      <a:pt x="3309068" y="911268"/>
                    </a:cubicBezTo>
                    <a:cubicBezTo>
                      <a:pt x="3103355" y="484725"/>
                      <a:pt x="2790197" y="268368"/>
                      <a:pt x="2359797" y="156988"/>
                    </a:cubicBezTo>
                    <a:cubicBezTo>
                      <a:pt x="2011157" y="66743"/>
                      <a:pt x="1565254" y="-93770"/>
                      <a:pt x="1222399" y="71757"/>
                    </a:cubicBezTo>
                    <a:cubicBezTo>
                      <a:pt x="793465" y="278935"/>
                      <a:pt x="120175" y="690129"/>
                      <a:pt x="10492" y="1123691"/>
                    </a:cubicBezTo>
                    <a:cubicBezTo>
                      <a:pt x="-77208" y="1469862"/>
                      <a:pt x="408959" y="1962662"/>
                      <a:pt x="573097" y="2302662"/>
                    </a:cubicBezTo>
                    <a:cubicBezTo>
                      <a:pt x="779581" y="2730362"/>
                      <a:pt x="824704" y="3254015"/>
                      <a:pt x="1256646" y="3364546"/>
                    </a:cubicBezTo>
                    <a:cubicBezTo>
                      <a:pt x="1603512" y="3453403"/>
                      <a:pt x="2043630" y="3150966"/>
                      <a:pt x="2384788" y="2986674"/>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0" name="Freeform: Shape 49">
                <a:extLst>
                  <a:ext uri="{FF2B5EF4-FFF2-40B4-BE49-F238E27FC236}">
                    <a16:creationId xmlns:a16="http://schemas.microsoft.com/office/drawing/2014/main" id="{00EB3A69-7CE9-BBC0-4FDE-1BB2717F01FD}"/>
                  </a:ext>
                </a:extLst>
              </p:cNvPr>
              <p:cNvSpPr/>
              <p:nvPr/>
            </p:nvSpPr>
            <p:spPr>
              <a:xfrm>
                <a:off x="4351228" y="2611075"/>
                <a:ext cx="3424905" cy="3340311"/>
              </a:xfrm>
              <a:custGeom>
                <a:avLst/>
                <a:gdLst>
                  <a:gd name="connsiteX0" fmla="*/ 2379187 w 3424905"/>
                  <a:gd name="connsiteY0" fmla="*/ 2990672 h 3340311"/>
                  <a:gd name="connsiteX1" fmla="*/ 3361317 w 3424905"/>
                  <a:gd name="connsiteY1" fmla="*/ 2118303 h 3340311"/>
                  <a:gd name="connsiteX2" fmla="*/ 3279788 w 3424905"/>
                  <a:gd name="connsiteY2" fmla="*/ 892974 h 3340311"/>
                  <a:gd name="connsiteX3" fmla="*/ 2300975 w 3424905"/>
                  <a:gd name="connsiteY3" fmla="*/ 199707 h 3340311"/>
                  <a:gd name="connsiteX4" fmla="*/ 1126708 w 3424905"/>
                  <a:gd name="connsiteY4" fmla="*/ 66422 h 3340311"/>
                  <a:gd name="connsiteX5" fmla="*/ 12759 w 3424905"/>
                  <a:gd name="connsiteY5" fmla="*/ 1139722 h 3340311"/>
                  <a:gd name="connsiteX6" fmla="*/ 516204 w 3424905"/>
                  <a:gd name="connsiteY6" fmla="*/ 2370449 h 3340311"/>
                  <a:gd name="connsiteX7" fmla="*/ 1241019 w 3424905"/>
                  <a:gd name="connsiteY7" fmla="*/ 3320491 h 3340311"/>
                  <a:gd name="connsiteX8" fmla="*/ 2379265 w 3424905"/>
                  <a:gd name="connsiteY8" fmla="*/ 2990594 h 334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905" h="3340311">
                    <a:moveTo>
                      <a:pt x="2379187" y="2990672"/>
                    </a:moveTo>
                    <a:cubicBezTo>
                      <a:pt x="2788222" y="2785113"/>
                      <a:pt x="3249628" y="2538829"/>
                      <a:pt x="3361317" y="2118303"/>
                    </a:cubicBezTo>
                    <a:cubicBezTo>
                      <a:pt x="3457501" y="1755239"/>
                      <a:pt x="3455341" y="1241614"/>
                      <a:pt x="3279788" y="892974"/>
                    </a:cubicBezTo>
                    <a:cubicBezTo>
                      <a:pt x="3072686" y="481781"/>
                      <a:pt x="2724587" y="309389"/>
                      <a:pt x="2300975" y="199707"/>
                    </a:cubicBezTo>
                    <a:cubicBezTo>
                      <a:pt x="1939763" y="106145"/>
                      <a:pt x="1472571" y="-108206"/>
                      <a:pt x="1126708" y="66422"/>
                    </a:cubicBezTo>
                    <a:cubicBezTo>
                      <a:pt x="713895" y="274988"/>
                      <a:pt x="120745" y="713641"/>
                      <a:pt x="12759" y="1139722"/>
                    </a:cubicBezTo>
                    <a:cubicBezTo>
                      <a:pt x="-78411" y="1498619"/>
                      <a:pt x="342964" y="2027286"/>
                      <a:pt x="516204" y="2370449"/>
                    </a:cubicBezTo>
                    <a:cubicBezTo>
                      <a:pt x="724076" y="2782414"/>
                      <a:pt x="816250" y="3211657"/>
                      <a:pt x="1241019" y="3320491"/>
                    </a:cubicBezTo>
                    <a:cubicBezTo>
                      <a:pt x="1599917" y="3412587"/>
                      <a:pt x="2035176" y="3163449"/>
                      <a:pt x="2379265" y="2990594"/>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1" name="Freeform: Shape 50">
                <a:extLst>
                  <a:ext uri="{FF2B5EF4-FFF2-40B4-BE49-F238E27FC236}">
                    <a16:creationId xmlns:a16="http://schemas.microsoft.com/office/drawing/2014/main" id="{92EC809C-C314-48E6-ECAF-C0BD6267AEA8}"/>
                  </a:ext>
                </a:extLst>
              </p:cNvPr>
              <p:cNvSpPr/>
              <p:nvPr/>
            </p:nvSpPr>
            <p:spPr>
              <a:xfrm>
                <a:off x="4390546" y="2609845"/>
                <a:ext cx="3375801" cy="3303429"/>
              </a:xfrm>
              <a:custGeom>
                <a:avLst/>
                <a:gdLst>
                  <a:gd name="connsiteX0" fmla="*/ 2374347 w 3375801"/>
                  <a:gd name="connsiteY0" fmla="*/ 2996529 h 3303429"/>
                  <a:gd name="connsiteX1" fmla="*/ 3287597 w 3375801"/>
                  <a:gd name="connsiteY1" fmla="*/ 2114518 h 3303429"/>
                  <a:gd name="connsiteX2" fmla="*/ 3251191 w 3375801"/>
                  <a:gd name="connsiteY2" fmla="*/ 876541 h 3303429"/>
                  <a:gd name="connsiteX3" fmla="*/ 2242836 w 3375801"/>
                  <a:gd name="connsiteY3" fmla="*/ 244285 h 3303429"/>
                  <a:gd name="connsiteX4" fmla="*/ 1031700 w 3375801"/>
                  <a:gd name="connsiteY4" fmla="*/ 62946 h 3303429"/>
                  <a:gd name="connsiteX5" fmla="*/ 15710 w 3375801"/>
                  <a:gd name="connsiteY5" fmla="*/ 1157689 h 3303429"/>
                  <a:gd name="connsiteX6" fmla="*/ 459993 w 3375801"/>
                  <a:gd name="connsiteY6" fmla="*/ 2440249 h 3303429"/>
                  <a:gd name="connsiteX7" fmla="*/ 1226074 w 3375801"/>
                  <a:gd name="connsiteY7" fmla="*/ 3278449 h 3303429"/>
                  <a:gd name="connsiteX8" fmla="*/ 2374347 w 3375801"/>
                  <a:gd name="connsiteY8" fmla="*/ 2996529 h 33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5801" h="3303429">
                    <a:moveTo>
                      <a:pt x="2374347" y="2996529"/>
                    </a:moveTo>
                    <a:cubicBezTo>
                      <a:pt x="2768881" y="2789891"/>
                      <a:pt x="3177760" y="2529029"/>
                      <a:pt x="3287597" y="2114518"/>
                    </a:cubicBezTo>
                    <a:cubicBezTo>
                      <a:pt x="3386712" y="1739423"/>
                      <a:pt x="3435692" y="1227571"/>
                      <a:pt x="3251191" y="876541"/>
                    </a:cubicBezTo>
                    <a:cubicBezTo>
                      <a:pt x="3043087" y="480619"/>
                      <a:pt x="2659584" y="352193"/>
                      <a:pt x="2242836" y="244285"/>
                    </a:cubicBezTo>
                    <a:cubicBezTo>
                      <a:pt x="1869052" y="147483"/>
                      <a:pt x="1380494" y="-121092"/>
                      <a:pt x="1031700" y="62946"/>
                    </a:cubicBezTo>
                    <a:cubicBezTo>
                      <a:pt x="634776" y="272438"/>
                      <a:pt x="121999" y="739090"/>
                      <a:pt x="15710" y="1157689"/>
                    </a:cubicBezTo>
                    <a:cubicBezTo>
                      <a:pt x="-78932" y="1529236"/>
                      <a:pt x="277421" y="2093847"/>
                      <a:pt x="459993" y="2440249"/>
                    </a:cubicBezTo>
                    <a:cubicBezTo>
                      <a:pt x="668869" y="2836556"/>
                      <a:pt x="808402" y="3171312"/>
                      <a:pt x="1226074" y="3278449"/>
                    </a:cubicBezTo>
                    <a:cubicBezTo>
                      <a:pt x="1597005" y="3373785"/>
                      <a:pt x="2027559" y="3178176"/>
                      <a:pt x="2374347" y="2996529"/>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2" name="Freeform: Shape 51">
                <a:extLst>
                  <a:ext uri="{FF2B5EF4-FFF2-40B4-BE49-F238E27FC236}">
                    <a16:creationId xmlns:a16="http://schemas.microsoft.com/office/drawing/2014/main" id="{AEC63BF3-A125-3A17-E3E1-28C35AB5FA4C}"/>
                  </a:ext>
                </a:extLst>
              </p:cNvPr>
              <p:cNvSpPr/>
              <p:nvPr/>
            </p:nvSpPr>
            <p:spPr>
              <a:xfrm>
                <a:off x="4428860" y="2607348"/>
                <a:ext cx="3333638" cy="3269772"/>
              </a:xfrm>
              <a:custGeom>
                <a:avLst/>
                <a:gdLst>
                  <a:gd name="connsiteX0" fmla="*/ 2370512 w 3333638"/>
                  <a:gd name="connsiteY0" fmla="*/ 3003654 h 3269772"/>
                  <a:gd name="connsiteX1" fmla="*/ 3214806 w 3333638"/>
                  <a:gd name="connsiteY1" fmla="*/ 2112002 h 3269772"/>
                  <a:gd name="connsiteX2" fmla="*/ 3223522 w 3333638"/>
                  <a:gd name="connsiteY2" fmla="*/ 861297 h 3269772"/>
                  <a:gd name="connsiteX3" fmla="*/ 2185625 w 3333638"/>
                  <a:gd name="connsiteY3" fmla="*/ 290053 h 3269772"/>
                  <a:gd name="connsiteX4" fmla="*/ 937697 w 3333638"/>
                  <a:gd name="connsiteY4" fmla="*/ 60738 h 3269772"/>
                  <a:gd name="connsiteX5" fmla="*/ 19665 w 3333638"/>
                  <a:gd name="connsiteY5" fmla="*/ 1176924 h 3269772"/>
                  <a:gd name="connsiteX6" fmla="*/ 404865 w 3333638"/>
                  <a:gd name="connsiteY6" fmla="*/ 2511240 h 3269772"/>
                  <a:gd name="connsiteX7" fmla="*/ 1212212 w 3333638"/>
                  <a:gd name="connsiteY7" fmla="*/ 3237597 h 3269772"/>
                  <a:gd name="connsiteX8" fmla="*/ 2370512 w 3333638"/>
                  <a:gd name="connsiteY8" fmla="*/ 3003654 h 32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638" h="3269772">
                    <a:moveTo>
                      <a:pt x="2370512" y="3003654"/>
                    </a:moveTo>
                    <a:cubicBezTo>
                      <a:pt x="2750699" y="2796245"/>
                      <a:pt x="3106897" y="2520419"/>
                      <a:pt x="3214806" y="2112002"/>
                    </a:cubicBezTo>
                    <a:cubicBezTo>
                      <a:pt x="3316775" y="1724873"/>
                      <a:pt x="3417279" y="1214719"/>
                      <a:pt x="3223522" y="861297"/>
                    </a:cubicBezTo>
                    <a:cubicBezTo>
                      <a:pt x="3014800" y="480494"/>
                      <a:pt x="2595585" y="396265"/>
                      <a:pt x="2185625" y="290053"/>
                    </a:cubicBezTo>
                    <a:cubicBezTo>
                      <a:pt x="1799191" y="189935"/>
                      <a:pt x="1289268" y="-133019"/>
                      <a:pt x="937697" y="60738"/>
                    </a:cubicBezTo>
                    <a:cubicBezTo>
                      <a:pt x="556508" y="270770"/>
                      <a:pt x="124334" y="765730"/>
                      <a:pt x="19665" y="1176924"/>
                    </a:cubicBezTo>
                    <a:cubicBezTo>
                      <a:pt x="-78448" y="1561121"/>
                      <a:pt x="212651" y="2161829"/>
                      <a:pt x="404865" y="2511240"/>
                    </a:cubicBezTo>
                    <a:cubicBezTo>
                      <a:pt x="614357" y="2892120"/>
                      <a:pt x="801635" y="3132157"/>
                      <a:pt x="1212212" y="3237597"/>
                    </a:cubicBezTo>
                    <a:cubicBezTo>
                      <a:pt x="1595175" y="3336095"/>
                      <a:pt x="2021102" y="3194326"/>
                      <a:pt x="2370512" y="3003654"/>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3" name="Freeform: Shape 52">
                <a:extLst>
                  <a:ext uri="{FF2B5EF4-FFF2-40B4-BE49-F238E27FC236}">
                    <a16:creationId xmlns:a16="http://schemas.microsoft.com/office/drawing/2014/main" id="{D2EBE4B4-84D4-EB0D-023F-AA1C835CDE78}"/>
                  </a:ext>
                </a:extLst>
              </p:cNvPr>
              <p:cNvSpPr/>
              <p:nvPr/>
            </p:nvSpPr>
            <p:spPr>
              <a:xfrm>
                <a:off x="4465597" y="2604029"/>
                <a:ext cx="3297610" cy="3240257"/>
              </a:xfrm>
              <a:custGeom>
                <a:avLst/>
                <a:gdLst>
                  <a:gd name="connsiteX0" fmla="*/ 2368253 w 3297610"/>
                  <a:gd name="connsiteY0" fmla="*/ 3011601 h 3240257"/>
                  <a:gd name="connsiteX1" fmla="*/ 3143667 w 3297610"/>
                  <a:gd name="connsiteY1" fmla="*/ 2110307 h 3240257"/>
                  <a:gd name="connsiteX2" fmla="*/ 3197583 w 3297610"/>
                  <a:gd name="connsiteY2" fmla="*/ 846953 h 3240257"/>
                  <a:gd name="connsiteX3" fmla="*/ 2130145 w 3297610"/>
                  <a:gd name="connsiteY3" fmla="*/ 336721 h 3240257"/>
                  <a:gd name="connsiteX4" fmla="*/ 845347 w 3297610"/>
                  <a:gd name="connsiteY4" fmla="*/ 59352 h 3240257"/>
                  <a:gd name="connsiteX5" fmla="*/ 25197 w 3297610"/>
                  <a:gd name="connsiteY5" fmla="*/ 1196981 h 3240257"/>
                  <a:gd name="connsiteX6" fmla="*/ 351236 w 3297610"/>
                  <a:gd name="connsiteY6" fmla="*/ 2583130 h 3240257"/>
                  <a:gd name="connsiteX7" fmla="*/ 1199772 w 3297610"/>
                  <a:gd name="connsiteY7" fmla="*/ 3197645 h 3240257"/>
                  <a:gd name="connsiteX8" fmla="*/ 2368176 w 3297610"/>
                  <a:gd name="connsiteY8" fmla="*/ 3011756 h 324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610" h="3240257">
                    <a:moveTo>
                      <a:pt x="2368253" y="3011601"/>
                    </a:moveTo>
                    <a:cubicBezTo>
                      <a:pt x="2734325" y="2803729"/>
                      <a:pt x="3037610" y="2512708"/>
                      <a:pt x="3143667" y="2110307"/>
                    </a:cubicBezTo>
                    <a:cubicBezTo>
                      <a:pt x="3248491" y="1711146"/>
                      <a:pt x="3400750" y="1202611"/>
                      <a:pt x="3197583" y="846953"/>
                    </a:cubicBezTo>
                    <a:cubicBezTo>
                      <a:pt x="2988554" y="481113"/>
                      <a:pt x="2533317" y="441159"/>
                      <a:pt x="2130145" y="336721"/>
                    </a:cubicBezTo>
                    <a:cubicBezTo>
                      <a:pt x="1731138" y="233364"/>
                      <a:pt x="1199617" y="-144355"/>
                      <a:pt x="845347" y="59352"/>
                    </a:cubicBezTo>
                    <a:cubicBezTo>
                      <a:pt x="479739" y="269539"/>
                      <a:pt x="128246" y="793269"/>
                      <a:pt x="25197" y="1196981"/>
                    </a:cubicBezTo>
                    <a:cubicBezTo>
                      <a:pt x="-76464" y="1593828"/>
                      <a:pt x="149149" y="2230788"/>
                      <a:pt x="351236" y="2583130"/>
                    </a:cubicBezTo>
                    <a:cubicBezTo>
                      <a:pt x="560960" y="2948739"/>
                      <a:pt x="796368" y="3093902"/>
                      <a:pt x="1199772" y="3197645"/>
                    </a:cubicBezTo>
                    <a:cubicBezTo>
                      <a:pt x="1594768" y="3299383"/>
                      <a:pt x="2016143" y="3211683"/>
                      <a:pt x="2368176" y="3011756"/>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4" name="Freeform: Shape 53">
                <a:extLst>
                  <a:ext uri="{FF2B5EF4-FFF2-40B4-BE49-F238E27FC236}">
                    <a16:creationId xmlns:a16="http://schemas.microsoft.com/office/drawing/2014/main" id="{B50CDF0A-091D-1464-AADA-67E6A1008B27}"/>
                  </a:ext>
                </a:extLst>
              </p:cNvPr>
              <p:cNvSpPr/>
              <p:nvPr/>
            </p:nvSpPr>
            <p:spPr>
              <a:xfrm>
                <a:off x="4499869" y="2600116"/>
                <a:ext cx="3267148" cy="3216006"/>
              </a:xfrm>
              <a:custGeom>
                <a:avLst/>
                <a:gdLst>
                  <a:gd name="connsiteX0" fmla="*/ 2368459 w 3267148"/>
                  <a:gd name="connsiteY0" fmla="*/ 3020220 h 3216006"/>
                  <a:gd name="connsiteX1" fmla="*/ 3074994 w 3267148"/>
                  <a:gd name="connsiteY1" fmla="*/ 2109207 h 3216006"/>
                  <a:gd name="connsiteX2" fmla="*/ 3174032 w 3267148"/>
                  <a:gd name="connsiteY2" fmla="*/ 833203 h 3216006"/>
                  <a:gd name="connsiteX3" fmla="*/ 2077052 w 3267148"/>
                  <a:gd name="connsiteY3" fmla="*/ 384060 h 3216006"/>
                  <a:gd name="connsiteX4" fmla="*/ 755385 w 3267148"/>
                  <a:gd name="connsiteY4" fmla="*/ 58637 h 3216006"/>
                  <a:gd name="connsiteX5" fmla="*/ 33193 w 3267148"/>
                  <a:gd name="connsiteY5" fmla="*/ 1217631 h 3216006"/>
                  <a:gd name="connsiteX6" fmla="*/ 300072 w 3267148"/>
                  <a:gd name="connsiteY6" fmla="*/ 2655537 h 3216006"/>
                  <a:gd name="connsiteX7" fmla="*/ 1189873 w 3267148"/>
                  <a:gd name="connsiteY7" fmla="*/ 3158209 h 3216006"/>
                  <a:gd name="connsiteX8" fmla="*/ 2368305 w 3267148"/>
                  <a:gd name="connsiteY8" fmla="*/ 3020297 h 321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7148" h="3216006">
                    <a:moveTo>
                      <a:pt x="2368459" y="3020220"/>
                    </a:moveTo>
                    <a:cubicBezTo>
                      <a:pt x="2720493" y="2812193"/>
                      <a:pt x="2970787" y="2505668"/>
                      <a:pt x="3074994" y="2109207"/>
                    </a:cubicBezTo>
                    <a:cubicBezTo>
                      <a:pt x="3182748" y="1698013"/>
                      <a:pt x="3386995" y="1190866"/>
                      <a:pt x="3174032" y="833203"/>
                    </a:cubicBezTo>
                    <a:cubicBezTo>
                      <a:pt x="2965002" y="482095"/>
                      <a:pt x="2473360" y="486646"/>
                      <a:pt x="2077052" y="384060"/>
                    </a:cubicBezTo>
                    <a:cubicBezTo>
                      <a:pt x="1665473" y="277462"/>
                      <a:pt x="1112201" y="-155406"/>
                      <a:pt x="755385" y="58637"/>
                    </a:cubicBezTo>
                    <a:cubicBezTo>
                      <a:pt x="405203" y="268669"/>
                      <a:pt x="134545" y="821401"/>
                      <a:pt x="33193" y="1217631"/>
                    </a:cubicBezTo>
                    <a:cubicBezTo>
                      <a:pt x="-71939" y="1627205"/>
                      <a:pt x="87803" y="2300495"/>
                      <a:pt x="300072" y="2655537"/>
                    </a:cubicBezTo>
                    <a:cubicBezTo>
                      <a:pt x="509718" y="3006104"/>
                      <a:pt x="793566" y="3056163"/>
                      <a:pt x="1189873" y="3158209"/>
                    </a:cubicBezTo>
                    <a:cubicBezTo>
                      <a:pt x="1596979" y="3263187"/>
                      <a:pt x="2013881" y="3229711"/>
                      <a:pt x="2368305" y="3020297"/>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5" name="Freeform: Shape 54">
                <a:extLst>
                  <a:ext uri="{FF2B5EF4-FFF2-40B4-BE49-F238E27FC236}">
                    <a16:creationId xmlns:a16="http://schemas.microsoft.com/office/drawing/2014/main" id="{0B8E42DF-11B4-3A48-ACF9-6AFF081F68C0}"/>
                  </a:ext>
                </a:extLst>
              </p:cNvPr>
              <p:cNvSpPr/>
              <p:nvPr/>
            </p:nvSpPr>
            <p:spPr>
              <a:xfrm>
                <a:off x="4530202" y="2595585"/>
                <a:ext cx="3242767" cy="3198539"/>
              </a:xfrm>
              <a:custGeom>
                <a:avLst/>
                <a:gdLst>
                  <a:gd name="connsiteX0" fmla="*/ 2372604 w 3242767"/>
                  <a:gd name="connsiteY0" fmla="*/ 3029379 h 3198539"/>
                  <a:gd name="connsiteX1" fmla="*/ 3010259 w 3242767"/>
                  <a:gd name="connsiteY1" fmla="*/ 2108724 h 3198539"/>
                  <a:gd name="connsiteX2" fmla="*/ 3154497 w 3242767"/>
                  <a:gd name="connsiteY2" fmla="*/ 819993 h 3198539"/>
                  <a:gd name="connsiteX3" fmla="*/ 2027976 w 3242767"/>
                  <a:gd name="connsiteY3" fmla="*/ 431862 h 3198539"/>
                  <a:gd name="connsiteX4" fmla="*/ 669516 w 3242767"/>
                  <a:gd name="connsiteY4" fmla="*/ 58386 h 3198539"/>
                  <a:gd name="connsiteX5" fmla="*/ 45282 w 3242767"/>
                  <a:gd name="connsiteY5" fmla="*/ 1238823 h 3198539"/>
                  <a:gd name="connsiteX6" fmla="*/ 253078 w 3242767"/>
                  <a:gd name="connsiteY6" fmla="*/ 2728484 h 3198539"/>
                  <a:gd name="connsiteX7" fmla="*/ 1184145 w 3242767"/>
                  <a:gd name="connsiteY7" fmla="*/ 3119315 h 3198539"/>
                  <a:gd name="connsiteX8" fmla="*/ 2372681 w 3242767"/>
                  <a:gd name="connsiteY8" fmla="*/ 3029379 h 31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767" h="3198539">
                    <a:moveTo>
                      <a:pt x="2372604" y="3029379"/>
                    </a:moveTo>
                    <a:cubicBezTo>
                      <a:pt x="2710831" y="2821429"/>
                      <a:pt x="2907904" y="2499092"/>
                      <a:pt x="3010259" y="2108724"/>
                    </a:cubicBezTo>
                    <a:cubicBezTo>
                      <a:pt x="3120867" y="1685498"/>
                      <a:pt x="3377488" y="1179585"/>
                      <a:pt x="3154497" y="819993"/>
                    </a:cubicBezTo>
                    <a:cubicBezTo>
                      <a:pt x="2945776" y="483464"/>
                      <a:pt x="2417495" y="532752"/>
                      <a:pt x="2027976" y="431862"/>
                    </a:cubicBezTo>
                    <a:cubicBezTo>
                      <a:pt x="1603746" y="321948"/>
                      <a:pt x="1028569" y="-166224"/>
                      <a:pt x="669516" y="58386"/>
                    </a:cubicBezTo>
                    <a:cubicBezTo>
                      <a:pt x="334530" y="267878"/>
                      <a:pt x="144938" y="850075"/>
                      <a:pt x="45282" y="1238823"/>
                    </a:cubicBezTo>
                    <a:cubicBezTo>
                      <a:pt x="-63320" y="1661047"/>
                      <a:pt x="30241" y="2370898"/>
                      <a:pt x="253078" y="2728484"/>
                    </a:cubicBezTo>
                    <a:cubicBezTo>
                      <a:pt x="462261" y="3064165"/>
                      <a:pt x="795011" y="3018966"/>
                      <a:pt x="1184145" y="3119315"/>
                    </a:cubicBezTo>
                    <a:cubicBezTo>
                      <a:pt x="1603283" y="3227532"/>
                      <a:pt x="2015943" y="3248666"/>
                      <a:pt x="2372681" y="3029379"/>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6" name="Freeform: Shape 55">
                <a:extLst>
                  <a:ext uri="{FF2B5EF4-FFF2-40B4-BE49-F238E27FC236}">
                    <a16:creationId xmlns:a16="http://schemas.microsoft.com/office/drawing/2014/main" id="{2A8CA729-6DC3-E9D7-C2A1-27A4095542F9}"/>
                  </a:ext>
                </a:extLst>
              </p:cNvPr>
              <p:cNvSpPr/>
              <p:nvPr/>
            </p:nvSpPr>
            <p:spPr>
              <a:xfrm>
                <a:off x="4553971" y="2590726"/>
                <a:ext cx="3226504" cy="3187950"/>
              </a:xfrm>
              <a:custGeom>
                <a:avLst/>
                <a:gdLst>
                  <a:gd name="connsiteX0" fmla="*/ 2383391 w 3226504"/>
                  <a:gd name="connsiteY0" fmla="*/ 3038865 h 3187950"/>
                  <a:gd name="connsiteX1" fmla="*/ 2952166 w 3226504"/>
                  <a:gd name="connsiteY1" fmla="*/ 2108570 h 3187950"/>
                  <a:gd name="connsiteX2" fmla="*/ 3141527 w 3226504"/>
                  <a:gd name="connsiteY2" fmla="*/ 807189 h 3187950"/>
                  <a:gd name="connsiteX3" fmla="*/ 1985463 w 3226504"/>
                  <a:gd name="connsiteY3" fmla="*/ 480070 h 3187950"/>
                  <a:gd name="connsiteX4" fmla="*/ 590135 w 3226504"/>
                  <a:gd name="connsiteY4" fmla="*/ 58540 h 3187950"/>
                  <a:gd name="connsiteX5" fmla="*/ 63859 w 3226504"/>
                  <a:gd name="connsiteY5" fmla="*/ 1260420 h 3187950"/>
                  <a:gd name="connsiteX6" fmla="*/ 212494 w 3226504"/>
                  <a:gd name="connsiteY6" fmla="*/ 2801914 h 3187950"/>
                  <a:gd name="connsiteX7" fmla="*/ 1184827 w 3226504"/>
                  <a:gd name="connsiteY7" fmla="*/ 3080825 h 3187950"/>
                  <a:gd name="connsiteX8" fmla="*/ 2383391 w 3226504"/>
                  <a:gd name="connsiteY8" fmla="*/ 3038865 h 31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6504" h="3187950">
                    <a:moveTo>
                      <a:pt x="2383391" y="3038865"/>
                    </a:moveTo>
                    <a:cubicBezTo>
                      <a:pt x="2707964" y="2831302"/>
                      <a:pt x="2851740" y="2492921"/>
                      <a:pt x="2952166" y="2108570"/>
                    </a:cubicBezTo>
                    <a:cubicBezTo>
                      <a:pt x="3065629" y="1673310"/>
                      <a:pt x="3374930" y="1168401"/>
                      <a:pt x="3141527" y="807189"/>
                    </a:cubicBezTo>
                    <a:cubicBezTo>
                      <a:pt x="2933423" y="485083"/>
                      <a:pt x="2368118" y="579185"/>
                      <a:pt x="1985463" y="480070"/>
                    </a:cubicBezTo>
                    <a:cubicBezTo>
                      <a:pt x="1548662" y="366916"/>
                      <a:pt x="951347" y="-177023"/>
                      <a:pt x="590135" y="58540"/>
                    </a:cubicBezTo>
                    <a:cubicBezTo>
                      <a:pt x="270112" y="267261"/>
                      <a:pt x="161818" y="879077"/>
                      <a:pt x="63859" y="1260420"/>
                    </a:cubicBezTo>
                    <a:cubicBezTo>
                      <a:pt x="-48214" y="1695293"/>
                      <a:pt x="-21218" y="2442014"/>
                      <a:pt x="212494" y="2801914"/>
                    </a:cubicBezTo>
                    <a:cubicBezTo>
                      <a:pt x="420983" y="3122940"/>
                      <a:pt x="802790" y="2982250"/>
                      <a:pt x="1184827" y="3080825"/>
                    </a:cubicBezTo>
                    <a:cubicBezTo>
                      <a:pt x="1615998" y="3192205"/>
                      <a:pt x="2024647" y="3268258"/>
                      <a:pt x="2383391" y="3038865"/>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7" name="Freeform: Shape 56">
                <a:extLst>
                  <a:ext uri="{FF2B5EF4-FFF2-40B4-BE49-F238E27FC236}">
                    <a16:creationId xmlns:a16="http://schemas.microsoft.com/office/drawing/2014/main" id="{27B4C822-0F95-7C36-F32E-8A0D25AE21FA}"/>
                  </a:ext>
                </a:extLst>
              </p:cNvPr>
              <p:cNvSpPr/>
              <p:nvPr/>
            </p:nvSpPr>
            <p:spPr>
              <a:xfrm>
                <a:off x="4568996" y="2585529"/>
                <a:ext cx="3220062" cy="3183237"/>
              </a:xfrm>
              <a:custGeom>
                <a:avLst/>
                <a:gdLst>
                  <a:gd name="connsiteX0" fmla="*/ 2402845 w 3220062"/>
                  <a:gd name="connsiteY0" fmla="*/ 3048690 h 3183237"/>
                  <a:gd name="connsiteX1" fmla="*/ 2902741 w 3220062"/>
                  <a:gd name="connsiteY1" fmla="*/ 2108752 h 3183237"/>
                  <a:gd name="connsiteX2" fmla="*/ 3137301 w 3220062"/>
                  <a:gd name="connsiteY2" fmla="*/ 794722 h 3183237"/>
                  <a:gd name="connsiteX3" fmla="*/ 1951696 w 3220062"/>
                  <a:gd name="connsiteY3" fmla="*/ 528615 h 3183237"/>
                  <a:gd name="connsiteX4" fmla="*/ 519498 w 3220062"/>
                  <a:gd name="connsiteY4" fmla="*/ 59031 h 3183237"/>
                  <a:gd name="connsiteX5" fmla="*/ 91104 w 3220062"/>
                  <a:gd name="connsiteY5" fmla="*/ 1282277 h 3183237"/>
                  <a:gd name="connsiteX6" fmla="*/ 180577 w 3220062"/>
                  <a:gd name="connsiteY6" fmla="*/ 2875527 h 3183237"/>
                  <a:gd name="connsiteX7" fmla="*/ 1194100 w 3220062"/>
                  <a:gd name="connsiteY7" fmla="*/ 3042597 h 3183237"/>
                  <a:gd name="connsiteX8" fmla="*/ 2402690 w 3220062"/>
                  <a:gd name="connsiteY8" fmla="*/ 3048690 h 31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062" h="3183237">
                    <a:moveTo>
                      <a:pt x="2402845" y="3048690"/>
                    </a:moveTo>
                    <a:cubicBezTo>
                      <a:pt x="2713920" y="2841743"/>
                      <a:pt x="2804166" y="2487088"/>
                      <a:pt x="2902741" y="2108752"/>
                    </a:cubicBezTo>
                    <a:cubicBezTo>
                      <a:pt x="3019057" y="1661538"/>
                      <a:pt x="3381426" y="1157322"/>
                      <a:pt x="3137301" y="794722"/>
                    </a:cubicBezTo>
                    <a:cubicBezTo>
                      <a:pt x="2930046" y="486809"/>
                      <a:pt x="2327563" y="626033"/>
                      <a:pt x="1951696" y="528615"/>
                    </a:cubicBezTo>
                    <a:cubicBezTo>
                      <a:pt x="1502322" y="412221"/>
                      <a:pt x="882484" y="-187870"/>
                      <a:pt x="519498" y="59031"/>
                    </a:cubicBezTo>
                    <a:cubicBezTo>
                      <a:pt x="214284" y="266672"/>
                      <a:pt x="187442" y="908415"/>
                      <a:pt x="91104" y="1282277"/>
                    </a:cubicBezTo>
                    <a:cubicBezTo>
                      <a:pt x="-24441" y="1729877"/>
                      <a:pt x="-64396" y="2513621"/>
                      <a:pt x="180577" y="2875527"/>
                    </a:cubicBezTo>
                    <a:cubicBezTo>
                      <a:pt x="388064" y="3182052"/>
                      <a:pt x="819235" y="2945718"/>
                      <a:pt x="1194100" y="3042597"/>
                    </a:cubicBezTo>
                    <a:cubicBezTo>
                      <a:pt x="1637304" y="3157215"/>
                      <a:pt x="2042173" y="3288495"/>
                      <a:pt x="2402690" y="3048690"/>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8" name="Freeform: Shape 57">
                <a:extLst>
                  <a:ext uri="{FF2B5EF4-FFF2-40B4-BE49-F238E27FC236}">
                    <a16:creationId xmlns:a16="http://schemas.microsoft.com/office/drawing/2014/main" id="{1C0D70FC-53DC-7CFA-5A1B-94B1772C48BF}"/>
                  </a:ext>
                </a:extLst>
              </p:cNvPr>
              <p:cNvSpPr/>
              <p:nvPr/>
            </p:nvSpPr>
            <p:spPr>
              <a:xfrm>
                <a:off x="4575239" y="2579941"/>
                <a:ext cx="3223194" cy="3183120"/>
              </a:xfrm>
              <a:custGeom>
                <a:avLst/>
                <a:gdLst>
                  <a:gd name="connsiteX0" fmla="*/ 2431079 w 3223194"/>
                  <a:gd name="connsiteY0" fmla="*/ 3058906 h 3183120"/>
                  <a:gd name="connsiteX1" fmla="*/ 2862096 w 3223194"/>
                  <a:gd name="connsiteY1" fmla="*/ 2109327 h 3183120"/>
                  <a:gd name="connsiteX2" fmla="*/ 3141779 w 3223194"/>
                  <a:gd name="connsiteY2" fmla="*/ 782570 h 3183120"/>
                  <a:gd name="connsiteX3" fmla="*/ 1926632 w 3223194"/>
                  <a:gd name="connsiteY3" fmla="*/ 577475 h 3183120"/>
                  <a:gd name="connsiteX4" fmla="*/ 457565 w 3223194"/>
                  <a:gd name="connsiteY4" fmla="*/ 59838 h 3183120"/>
                  <a:gd name="connsiteX5" fmla="*/ 127129 w 3223194"/>
                  <a:gd name="connsiteY5" fmla="*/ 1304526 h 3183120"/>
                  <a:gd name="connsiteX6" fmla="*/ 157519 w 3223194"/>
                  <a:gd name="connsiteY6" fmla="*/ 2949610 h 3183120"/>
                  <a:gd name="connsiteX7" fmla="*/ 1212307 w 3223194"/>
                  <a:gd name="connsiteY7" fmla="*/ 3004836 h 3183120"/>
                  <a:gd name="connsiteX8" fmla="*/ 2431002 w 3223194"/>
                  <a:gd name="connsiteY8" fmla="*/ 3058906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3194" h="3183120">
                    <a:moveTo>
                      <a:pt x="2431079" y="3058906"/>
                    </a:moveTo>
                    <a:cubicBezTo>
                      <a:pt x="2728888" y="2852731"/>
                      <a:pt x="2765372" y="2481646"/>
                      <a:pt x="2862096" y="2109327"/>
                    </a:cubicBezTo>
                    <a:cubicBezTo>
                      <a:pt x="2981343" y="1650080"/>
                      <a:pt x="3397011" y="1146327"/>
                      <a:pt x="3141779" y="782570"/>
                    </a:cubicBezTo>
                    <a:cubicBezTo>
                      <a:pt x="2935526" y="488695"/>
                      <a:pt x="2295712" y="673119"/>
                      <a:pt x="1926632" y="577475"/>
                    </a:cubicBezTo>
                    <a:cubicBezTo>
                      <a:pt x="1464608" y="457765"/>
                      <a:pt x="822016" y="-198865"/>
                      <a:pt x="457565" y="59838"/>
                    </a:cubicBezTo>
                    <a:cubicBezTo>
                      <a:pt x="166852" y="266168"/>
                      <a:pt x="221848" y="938146"/>
                      <a:pt x="127129" y="1304526"/>
                    </a:cubicBezTo>
                    <a:cubicBezTo>
                      <a:pt x="8113" y="1764776"/>
                      <a:pt x="-99178" y="2585930"/>
                      <a:pt x="157519" y="2949610"/>
                    </a:cubicBezTo>
                    <a:cubicBezTo>
                      <a:pt x="363849" y="3241942"/>
                      <a:pt x="844539" y="2909655"/>
                      <a:pt x="1212307" y="3004836"/>
                    </a:cubicBezTo>
                    <a:cubicBezTo>
                      <a:pt x="1667544" y="3122695"/>
                      <a:pt x="2068942" y="3309510"/>
                      <a:pt x="2431002" y="3058906"/>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9" name="Freeform: Shape 58">
                <a:extLst>
                  <a:ext uri="{FF2B5EF4-FFF2-40B4-BE49-F238E27FC236}">
                    <a16:creationId xmlns:a16="http://schemas.microsoft.com/office/drawing/2014/main" id="{35FE9039-FCBF-06CC-E9BD-2A4F35D4C8EC}"/>
                  </a:ext>
                </a:extLst>
              </p:cNvPr>
              <p:cNvSpPr/>
              <p:nvPr/>
            </p:nvSpPr>
            <p:spPr>
              <a:xfrm>
                <a:off x="4574616" y="2574268"/>
                <a:ext cx="3233910" cy="3186151"/>
              </a:xfrm>
              <a:custGeom>
                <a:avLst/>
                <a:gdLst>
                  <a:gd name="connsiteX0" fmla="*/ 2828318 w 3233910"/>
                  <a:gd name="connsiteY0" fmla="*/ 2109987 h 3186151"/>
                  <a:gd name="connsiteX1" fmla="*/ 3153201 w 3233910"/>
                  <a:gd name="connsiteY1" fmla="*/ 770580 h 3186151"/>
                  <a:gd name="connsiteX2" fmla="*/ 1908512 w 3233910"/>
                  <a:gd name="connsiteY2" fmla="*/ 626573 h 3186151"/>
                  <a:gd name="connsiteX3" fmla="*/ 402652 w 3233910"/>
                  <a:gd name="connsiteY3" fmla="*/ 60883 h 3186151"/>
                  <a:gd name="connsiteX4" fmla="*/ 170175 w 3233910"/>
                  <a:gd name="connsiteY4" fmla="*/ 1327014 h 3186151"/>
                  <a:gd name="connsiteX5" fmla="*/ 141404 w 3233910"/>
                  <a:gd name="connsiteY5" fmla="*/ 3023854 h 3186151"/>
                  <a:gd name="connsiteX6" fmla="*/ 1237458 w 3233910"/>
                  <a:gd name="connsiteY6" fmla="*/ 2967238 h 3186151"/>
                  <a:gd name="connsiteX7" fmla="*/ 2466180 w 3233910"/>
                  <a:gd name="connsiteY7" fmla="*/ 3069285 h 3186151"/>
                  <a:gd name="connsiteX8" fmla="*/ 2828318 w 3233910"/>
                  <a:gd name="connsiteY8" fmla="*/ 2110064 h 318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910" h="3186151">
                    <a:moveTo>
                      <a:pt x="2828318" y="2109987"/>
                    </a:moveTo>
                    <a:cubicBezTo>
                      <a:pt x="2950419" y="1638707"/>
                      <a:pt x="3419925" y="1135031"/>
                      <a:pt x="3153201" y="770580"/>
                    </a:cubicBezTo>
                    <a:cubicBezTo>
                      <a:pt x="2948182" y="490434"/>
                      <a:pt x="2270727" y="720366"/>
                      <a:pt x="1908512" y="626573"/>
                    </a:cubicBezTo>
                    <a:cubicBezTo>
                      <a:pt x="1433915" y="503624"/>
                      <a:pt x="768029" y="-210007"/>
                      <a:pt x="402652" y="60883"/>
                    </a:cubicBezTo>
                    <a:cubicBezTo>
                      <a:pt x="126286" y="265747"/>
                      <a:pt x="263197" y="968039"/>
                      <a:pt x="170175" y="1327014"/>
                    </a:cubicBezTo>
                    <a:cubicBezTo>
                      <a:pt x="47611" y="1799914"/>
                      <a:pt x="-127326" y="2658939"/>
                      <a:pt x="141404" y="3023854"/>
                    </a:cubicBezTo>
                    <a:cubicBezTo>
                      <a:pt x="346345" y="3302147"/>
                      <a:pt x="876786" y="2873831"/>
                      <a:pt x="1237458" y="2967238"/>
                    </a:cubicBezTo>
                    <a:cubicBezTo>
                      <a:pt x="1704727" y="3088336"/>
                      <a:pt x="2102963" y="3331072"/>
                      <a:pt x="2466180" y="3069285"/>
                    </a:cubicBezTo>
                    <a:cubicBezTo>
                      <a:pt x="2750877" y="2864112"/>
                      <a:pt x="2733445" y="2476289"/>
                      <a:pt x="2828318" y="2110064"/>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22" name="Graphic 5">
              <a:extLst>
                <a:ext uri="{FF2B5EF4-FFF2-40B4-BE49-F238E27FC236}">
                  <a16:creationId xmlns:a16="http://schemas.microsoft.com/office/drawing/2014/main" id="{40667DEB-F3B9-FC97-B878-EC78289BC6C3}"/>
                </a:ext>
              </a:extLst>
            </p:cNvPr>
            <p:cNvGrpSpPr/>
            <p:nvPr/>
          </p:nvGrpSpPr>
          <p:grpSpPr>
            <a:xfrm rot="20743245">
              <a:off x="-1641318" y="712755"/>
              <a:ext cx="8683276" cy="5650143"/>
              <a:chOff x="3224705" y="2448010"/>
              <a:chExt cx="5745675" cy="3738674"/>
            </a:xfrm>
            <a:noFill/>
          </p:grpSpPr>
          <p:sp>
            <p:nvSpPr>
              <p:cNvPr id="36" name="Freeform: Shape 35">
                <a:extLst>
                  <a:ext uri="{FF2B5EF4-FFF2-40B4-BE49-F238E27FC236}">
                    <a16:creationId xmlns:a16="http://schemas.microsoft.com/office/drawing/2014/main" id="{E1D0100A-5BFC-4DE8-D363-8F3C6ACB3A66}"/>
                  </a:ext>
                </a:extLst>
              </p:cNvPr>
              <p:cNvSpPr/>
              <p:nvPr/>
            </p:nvSpPr>
            <p:spPr>
              <a:xfrm>
                <a:off x="3224705" y="2973429"/>
                <a:ext cx="4086746" cy="2988613"/>
              </a:xfrm>
              <a:custGeom>
                <a:avLst/>
                <a:gdLst>
                  <a:gd name="connsiteX0" fmla="*/ 3021857 w 4086746"/>
                  <a:gd name="connsiteY0" fmla="*/ 21082 h 2988613"/>
                  <a:gd name="connsiteX1" fmla="*/ 1949714 w 4086746"/>
                  <a:gd name="connsiteY1" fmla="*/ 140561 h 2988613"/>
                  <a:gd name="connsiteX2" fmla="*/ 17620 w 4086746"/>
                  <a:gd name="connsiteY2" fmla="*/ 326759 h 2988613"/>
                  <a:gd name="connsiteX3" fmla="*/ 1162808 w 4086746"/>
                  <a:gd name="connsiteY3" fmla="*/ 2051134 h 2988613"/>
                  <a:gd name="connsiteX4" fmla="*/ 2164991 w 4086746"/>
                  <a:gd name="connsiteY4" fmla="*/ 2546943 h 2988613"/>
                  <a:gd name="connsiteX5" fmla="*/ 3449172 w 4086746"/>
                  <a:gd name="connsiteY5" fmla="*/ 2922733 h 2988613"/>
                  <a:gd name="connsiteX6" fmla="*/ 3803596 w 4086746"/>
                  <a:gd name="connsiteY6" fmla="*/ 1748620 h 2988613"/>
                  <a:gd name="connsiteX7" fmla="*/ 3997970 w 4086746"/>
                  <a:gd name="connsiteY7" fmla="*/ 855117 h 2988613"/>
                  <a:gd name="connsiteX8" fmla="*/ 3021857 w 4086746"/>
                  <a:gd name="connsiteY8" fmla="*/ 21160 h 29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746" h="2988613">
                    <a:moveTo>
                      <a:pt x="3021857" y="21082"/>
                    </a:moveTo>
                    <a:cubicBezTo>
                      <a:pt x="2524275" y="34658"/>
                      <a:pt x="2338926" y="-88523"/>
                      <a:pt x="1949714" y="140561"/>
                    </a:cubicBezTo>
                    <a:cubicBezTo>
                      <a:pt x="1650594" y="316654"/>
                      <a:pt x="147126" y="-24349"/>
                      <a:pt x="17620" y="326759"/>
                    </a:cubicBezTo>
                    <a:cubicBezTo>
                      <a:pt x="-151995" y="786777"/>
                      <a:pt x="953624" y="1647191"/>
                      <a:pt x="1162808" y="2051134"/>
                    </a:cubicBezTo>
                    <a:cubicBezTo>
                      <a:pt x="1489850" y="2682542"/>
                      <a:pt x="1817123" y="2418671"/>
                      <a:pt x="2164991" y="2546943"/>
                    </a:cubicBezTo>
                    <a:cubicBezTo>
                      <a:pt x="2623313" y="2715940"/>
                      <a:pt x="3059267" y="3153822"/>
                      <a:pt x="3449172" y="2922733"/>
                    </a:cubicBezTo>
                    <a:cubicBezTo>
                      <a:pt x="3746441" y="2746562"/>
                      <a:pt x="3674708" y="2098108"/>
                      <a:pt x="3803596" y="1748620"/>
                    </a:cubicBezTo>
                    <a:cubicBezTo>
                      <a:pt x="3970588" y="1295698"/>
                      <a:pt x="4222272" y="1242631"/>
                      <a:pt x="3997970" y="855117"/>
                    </a:cubicBezTo>
                    <a:cubicBezTo>
                      <a:pt x="3822185" y="551446"/>
                      <a:pt x="3400038" y="10824"/>
                      <a:pt x="3021857" y="21160"/>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7" name="Freeform: Shape 36">
                <a:extLst>
                  <a:ext uri="{FF2B5EF4-FFF2-40B4-BE49-F238E27FC236}">
                    <a16:creationId xmlns:a16="http://schemas.microsoft.com/office/drawing/2014/main" id="{B86A44E8-4B2B-4A7D-33A9-F7878AB2E757}"/>
                  </a:ext>
                </a:extLst>
              </p:cNvPr>
              <p:cNvSpPr/>
              <p:nvPr/>
            </p:nvSpPr>
            <p:spPr>
              <a:xfrm>
                <a:off x="3285345" y="2945042"/>
                <a:ext cx="4163768" cy="2979360"/>
              </a:xfrm>
              <a:custGeom>
                <a:avLst/>
                <a:gdLst>
                  <a:gd name="connsiteX0" fmla="*/ 3793170 w 4163768"/>
                  <a:gd name="connsiteY0" fmla="*/ 1782639 h 2979360"/>
                  <a:gd name="connsiteX1" fmla="*/ 4094681 w 4163768"/>
                  <a:gd name="connsiteY1" fmla="*/ 868155 h 2979360"/>
                  <a:gd name="connsiteX2" fmla="*/ 2987366 w 4163768"/>
                  <a:gd name="connsiteY2" fmla="*/ 28 h 2979360"/>
                  <a:gd name="connsiteX3" fmla="*/ 1885912 w 4163768"/>
                  <a:gd name="connsiteY3" fmla="*/ 197641 h 2979360"/>
                  <a:gd name="connsiteX4" fmla="*/ 15678 w 4163768"/>
                  <a:gd name="connsiteY4" fmla="*/ 437446 h 2979360"/>
                  <a:gd name="connsiteX5" fmla="*/ 1132404 w 4163768"/>
                  <a:gd name="connsiteY5" fmla="*/ 2066409 h 2979360"/>
                  <a:gd name="connsiteX6" fmla="*/ 2140990 w 4163768"/>
                  <a:gd name="connsiteY6" fmla="*/ 2635648 h 2979360"/>
                  <a:gd name="connsiteX7" fmla="*/ 3375266 w 4163768"/>
                  <a:gd name="connsiteY7" fmla="*/ 2903143 h 2979360"/>
                  <a:gd name="connsiteX8" fmla="*/ 3793247 w 4163768"/>
                  <a:gd name="connsiteY8" fmla="*/ 1782639 h 297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768" h="2979360">
                    <a:moveTo>
                      <a:pt x="3793170" y="1782639"/>
                    </a:moveTo>
                    <a:cubicBezTo>
                      <a:pt x="3948438" y="1338818"/>
                      <a:pt x="4315975" y="1250115"/>
                      <a:pt x="4094681" y="868155"/>
                    </a:cubicBezTo>
                    <a:cubicBezTo>
                      <a:pt x="3912417" y="553917"/>
                      <a:pt x="3371717" y="-4523"/>
                      <a:pt x="2987366" y="28"/>
                    </a:cubicBezTo>
                    <a:cubicBezTo>
                      <a:pt x="2503822" y="5735"/>
                      <a:pt x="2269030" y="-27894"/>
                      <a:pt x="1885912" y="197641"/>
                    </a:cubicBezTo>
                    <a:cubicBezTo>
                      <a:pt x="1575531" y="380291"/>
                      <a:pt x="141019" y="77932"/>
                      <a:pt x="15678" y="437446"/>
                    </a:cubicBezTo>
                    <a:cubicBezTo>
                      <a:pt x="-141132" y="887207"/>
                      <a:pt x="925072" y="1670179"/>
                      <a:pt x="1132404" y="2066409"/>
                    </a:cubicBezTo>
                    <a:cubicBezTo>
                      <a:pt x="1452196" y="2678688"/>
                      <a:pt x="1784560" y="2511310"/>
                      <a:pt x="2140990" y="2635648"/>
                    </a:cubicBezTo>
                    <a:cubicBezTo>
                      <a:pt x="2589439" y="2792072"/>
                      <a:pt x="2991608" y="3130376"/>
                      <a:pt x="3375266" y="2903143"/>
                    </a:cubicBezTo>
                    <a:cubicBezTo>
                      <a:pt x="3683333" y="2720725"/>
                      <a:pt x="3668215" y="2140071"/>
                      <a:pt x="3793247" y="178263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8" name="Freeform: Shape 37">
                <a:extLst>
                  <a:ext uri="{FF2B5EF4-FFF2-40B4-BE49-F238E27FC236}">
                    <a16:creationId xmlns:a16="http://schemas.microsoft.com/office/drawing/2014/main" id="{06018FE4-3A76-4552-F148-94CE8411A236}"/>
                  </a:ext>
                </a:extLst>
              </p:cNvPr>
              <p:cNvSpPr/>
              <p:nvPr/>
            </p:nvSpPr>
            <p:spPr>
              <a:xfrm>
                <a:off x="3345777" y="2895587"/>
                <a:ext cx="4247432" cy="2996098"/>
              </a:xfrm>
              <a:custGeom>
                <a:avLst/>
                <a:gdLst>
                  <a:gd name="connsiteX0" fmla="*/ 3783028 w 4247432"/>
                  <a:gd name="connsiteY0" fmla="*/ 1837724 h 2996098"/>
                  <a:gd name="connsiteX1" fmla="*/ 4191599 w 4247432"/>
                  <a:gd name="connsiteY1" fmla="*/ 902338 h 2996098"/>
                  <a:gd name="connsiteX2" fmla="*/ 2953081 w 4247432"/>
                  <a:gd name="connsiteY2" fmla="*/ 41 h 2996098"/>
                  <a:gd name="connsiteX3" fmla="*/ 1822318 w 4247432"/>
                  <a:gd name="connsiteY3" fmla="*/ 275790 h 2996098"/>
                  <a:gd name="connsiteX4" fmla="*/ 13867 w 4247432"/>
                  <a:gd name="connsiteY4" fmla="*/ 569202 h 2996098"/>
                  <a:gd name="connsiteX5" fmla="*/ 1102053 w 4247432"/>
                  <a:gd name="connsiteY5" fmla="*/ 2102675 h 2996098"/>
                  <a:gd name="connsiteX6" fmla="*/ 2117041 w 4247432"/>
                  <a:gd name="connsiteY6" fmla="*/ 2745420 h 2996098"/>
                  <a:gd name="connsiteX7" fmla="*/ 3301335 w 4247432"/>
                  <a:gd name="connsiteY7" fmla="*/ 2904699 h 2996098"/>
                  <a:gd name="connsiteX8" fmla="*/ 3782951 w 4247432"/>
                  <a:gd name="connsiteY8" fmla="*/ 1837724 h 29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7432" h="2996098">
                    <a:moveTo>
                      <a:pt x="3783028" y="1837724"/>
                    </a:moveTo>
                    <a:cubicBezTo>
                      <a:pt x="3926880" y="1403159"/>
                      <a:pt x="4410039" y="1278667"/>
                      <a:pt x="4191599" y="902338"/>
                    </a:cubicBezTo>
                    <a:cubicBezTo>
                      <a:pt x="4002856" y="577532"/>
                      <a:pt x="3343681" y="1506"/>
                      <a:pt x="2953081" y="41"/>
                    </a:cubicBezTo>
                    <a:cubicBezTo>
                      <a:pt x="2483575" y="-1733"/>
                      <a:pt x="2199342" y="53802"/>
                      <a:pt x="1822318" y="275790"/>
                    </a:cubicBezTo>
                    <a:cubicBezTo>
                      <a:pt x="1500752" y="465073"/>
                      <a:pt x="134888" y="201125"/>
                      <a:pt x="13867" y="569202"/>
                    </a:cubicBezTo>
                    <a:cubicBezTo>
                      <a:pt x="-130603" y="1008626"/>
                      <a:pt x="896726" y="1714158"/>
                      <a:pt x="1102053" y="2102675"/>
                    </a:cubicBezTo>
                    <a:cubicBezTo>
                      <a:pt x="1414672" y="2695824"/>
                      <a:pt x="1751896" y="2625171"/>
                      <a:pt x="2117041" y="2745420"/>
                    </a:cubicBezTo>
                    <a:cubicBezTo>
                      <a:pt x="2555309" y="2889658"/>
                      <a:pt x="2924002" y="3128075"/>
                      <a:pt x="3301335" y="2904699"/>
                    </a:cubicBezTo>
                    <a:cubicBezTo>
                      <a:pt x="3620201" y="2716033"/>
                      <a:pt x="3661930" y="2203256"/>
                      <a:pt x="3782951" y="183772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 name="Freeform: Shape 38">
                <a:extLst>
                  <a:ext uri="{FF2B5EF4-FFF2-40B4-BE49-F238E27FC236}">
                    <a16:creationId xmlns:a16="http://schemas.microsoft.com/office/drawing/2014/main" id="{8E98AA2D-E2F1-F457-A568-E4DAD1B6C6A8}"/>
                  </a:ext>
                </a:extLst>
              </p:cNvPr>
              <p:cNvSpPr/>
              <p:nvPr/>
            </p:nvSpPr>
            <p:spPr>
              <a:xfrm>
                <a:off x="3406170" y="2845727"/>
                <a:ext cx="4334890" cy="3021757"/>
              </a:xfrm>
              <a:custGeom>
                <a:avLst/>
                <a:gdLst>
                  <a:gd name="connsiteX0" fmla="*/ 3772848 w 4334890"/>
                  <a:gd name="connsiteY0" fmla="*/ 1893214 h 3021757"/>
                  <a:gd name="connsiteX1" fmla="*/ 4288557 w 4334890"/>
                  <a:gd name="connsiteY1" fmla="*/ 936924 h 3021757"/>
                  <a:gd name="connsiteX2" fmla="*/ 2918837 w 4334890"/>
                  <a:gd name="connsiteY2" fmla="*/ 381 h 3021757"/>
                  <a:gd name="connsiteX3" fmla="*/ 1758762 w 4334890"/>
                  <a:gd name="connsiteY3" fmla="*/ 354188 h 3021757"/>
                  <a:gd name="connsiteX4" fmla="*/ 12172 w 4334890"/>
                  <a:gd name="connsiteY4" fmla="*/ 701207 h 3021757"/>
                  <a:gd name="connsiteX5" fmla="*/ 1071897 w 4334890"/>
                  <a:gd name="connsiteY5" fmla="*/ 2139267 h 3021757"/>
                  <a:gd name="connsiteX6" fmla="*/ 2093286 w 4334890"/>
                  <a:gd name="connsiteY6" fmla="*/ 2855443 h 3021757"/>
                  <a:gd name="connsiteX7" fmla="*/ 3227676 w 4334890"/>
                  <a:gd name="connsiteY7" fmla="*/ 2906427 h 3021757"/>
                  <a:gd name="connsiteX8" fmla="*/ 3772926 w 4334890"/>
                  <a:gd name="connsiteY8" fmla="*/ 1893060 h 30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4890" h="3021757">
                    <a:moveTo>
                      <a:pt x="3772848" y="1893214"/>
                    </a:moveTo>
                    <a:cubicBezTo>
                      <a:pt x="3905671" y="1468137"/>
                      <a:pt x="4503989" y="1307701"/>
                      <a:pt x="4288557" y="936924"/>
                    </a:cubicBezTo>
                    <a:cubicBezTo>
                      <a:pt x="4093411" y="601629"/>
                      <a:pt x="3315684" y="8094"/>
                      <a:pt x="2918837" y="381"/>
                    </a:cubicBezTo>
                    <a:cubicBezTo>
                      <a:pt x="2463446" y="-8412"/>
                      <a:pt x="2129770" y="135826"/>
                      <a:pt x="1758762" y="354188"/>
                    </a:cubicBezTo>
                    <a:cubicBezTo>
                      <a:pt x="1425935" y="550027"/>
                      <a:pt x="128642" y="324415"/>
                      <a:pt x="12172" y="701207"/>
                    </a:cubicBezTo>
                    <a:cubicBezTo>
                      <a:pt x="-120342" y="1129987"/>
                      <a:pt x="868421" y="1758386"/>
                      <a:pt x="1071897" y="2139267"/>
                    </a:cubicBezTo>
                    <a:cubicBezTo>
                      <a:pt x="1377265" y="2713288"/>
                      <a:pt x="1719270" y="2739667"/>
                      <a:pt x="2093286" y="2855443"/>
                    </a:cubicBezTo>
                    <a:cubicBezTo>
                      <a:pt x="2521218" y="2987957"/>
                      <a:pt x="2856591" y="3126024"/>
                      <a:pt x="3227676" y="2906427"/>
                    </a:cubicBezTo>
                    <a:cubicBezTo>
                      <a:pt x="3557340" y="2711514"/>
                      <a:pt x="3656147" y="2266690"/>
                      <a:pt x="3772926" y="1893060"/>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0" name="Freeform: Shape 39">
                <a:extLst>
                  <a:ext uri="{FF2B5EF4-FFF2-40B4-BE49-F238E27FC236}">
                    <a16:creationId xmlns:a16="http://schemas.microsoft.com/office/drawing/2014/main" id="{6C371548-4B48-FDAD-ADE9-B193C2F1B003}"/>
                  </a:ext>
                </a:extLst>
              </p:cNvPr>
              <p:cNvSpPr/>
              <p:nvPr/>
            </p:nvSpPr>
            <p:spPr>
              <a:xfrm>
                <a:off x="3466359" y="2795931"/>
                <a:ext cx="4425026" cy="3063471"/>
              </a:xfrm>
              <a:custGeom>
                <a:avLst/>
                <a:gdLst>
                  <a:gd name="connsiteX0" fmla="*/ 3762949 w 4425026"/>
                  <a:gd name="connsiteY0" fmla="*/ 1948641 h 3063471"/>
                  <a:gd name="connsiteX1" fmla="*/ 4385718 w 4425026"/>
                  <a:gd name="connsiteY1" fmla="*/ 971448 h 3063471"/>
                  <a:gd name="connsiteX2" fmla="*/ 2884795 w 4425026"/>
                  <a:gd name="connsiteY2" fmla="*/ 735 h 3063471"/>
                  <a:gd name="connsiteX3" fmla="*/ 1695410 w 4425026"/>
                  <a:gd name="connsiteY3" fmla="*/ 432677 h 3063471"/>
                  <a:gd name="connsiteX4" fmla="*/ 10603 w 4425026"/>
                  <a:gd name="connsiteY4" fmla="*/ 833304 h 3063471"/>
                  <a:gd name="connsiteX5" fmla="*/ 1041789 w 4425026"/>
                  <a:gd name="connsiteY5" fmla="*/ 2175951 h 3063471"/>
                  <a:gd name="connsiteX6" fmla="*/ 2069581 w 4425026"/>
                  <a:gd name="connsiteY6" fmla="*/ 2965634 h 3063471"/>
                  <a:gd name="connsiteX7" fmla="*/ 3154065 w 4425026"/>
                  <a:gd name="connsiteY7" fmla="*/ 2908401 h 3063471"/>
                  <a:gd name="connsiteX8" fmla="*/ 3762949 w 4425026"/>
                  <a:gd name="connsiteY8" fmla="*/ 1948564 h 30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026" h="3063471">
                    <a:moveTo>
                      <a:pt x="3762949" y="1948641"/>
                    </a:moveTo>
                    <a:cubicBezTo>
                      <a:pt x="3885128" y="1533127"/>
                      <a:pt x="4598295" y="1336594"/>
                      <a:pt x="4385718" y="971448"/>
                    </a:cubicBezTo>
                    <a:cubicBezTo>
                      <a:pt x="4184094" y="625586"/>
                      <a:pt x="3287967" y="14927"/>
                      <a:pt x="2884795" y="735"/>
                    </a:cubicBezTo>
                    <a:cubicBezTo>
                      <a:pt x="2443596" y="-14769"/>
                      <a:pt x="2060325" y="217863"/>
                      <a:pt x="1695410" y="432677"/>
                    </a:cubicBezTo>
                    <a:cubicBezTo>
                      <a:pt x="1351399" y="635150"/>
                      <a:pt x="122214" y="447718"/>
                      <a:pt x="10603" y="833304"/>
                    </a:cubicBezTo>
                    <a:cubicBezTo>
                      <a:pt x="-110418" y="1251362"/>
                      <a:pt x="840318" y="1802706"/>
                      <a:pt x="1041789" y="2175951"/>
                    </a:cubicBezTo>
                    <a:cubicBezTo>
                      <a:pt x="1339983" y="2730842"/>
                      <a:pt x="1686617" y="2854485"/>
                      <a:pt x="2069581" y="2965634"/>
                    </a:cubicBezTo>
                    <a:cubicBezTo>
                      <a:pt x="2487022" y="3086809"/>
                      <a:pt x="2789228" y="3124141"/>
                      <a:pt x="3154065" y="2908401"/>
                    </a:cubicBezTo>
                    <a:cubicBezTo>
                      <a:pt x="3494528" y="2707240"/>
                      <a:pt x="3650644" y="2330524"/>
                      <a:pt x="3762949" y="194856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1" name="Freeform: Shape 40">
                <a:extLst>
                  <a:ext uri="{FF2B5EF4-FFF2-40B4-BE49-F238E27FC236}">
                    <a16:creationId xmlns:a16="http://schemas.microsoft.com/office/drawing/2014/main" id="{DE6EFBE8-E10C-6FA9-8844-051812C8D3A2}"/>
                  </a:ext>
                </a:extLst>
              </p:cNvPr>
              <p:cNvSpPr/>
              <p:nvPr/>
            </p:nvSpPr>
            <p:spPr>
              <a:xfrm>
                <a:off x="3526436" y="2746166"/>
                <a:ext cx="4516838" cy="3129085"/>
              </a:xfrm>
              <a:custGeom>
                <a:avLst/>
                <a:gdLst>
                  <a:gd name="connsiteX0" fmla="*/ 3753086 w 4516838"/>
                  <a:gd name="connsiteY0" fmla="*/ 2004037 h 3129085"/>
                  <a:gd name="connsiteX1" fmla="*/ 4482992 w 4516838"/>
                  <a:gd name="connsiteY1" fmla="*/ 1005942 h 3129085"/>
                  <a:gd name="connsiteX2" fmla="*/ 2850866 w 4516838"/>
                  <a:gd name="connsiteY2" fmla="*/ 1059 h 3129085"/>
                  <a:gd name="connsiteX3" fmla="*/ 1632171 w 4516838"/>
                  <a:gd name="connsiteY3" fmla="*/ 511136 h 3129085"/>
                  <a:gd name="connsiteX4" fmla="*/ 9147 w 4516838"/>
                  <a:gd name="connsiteY4" fmla="*/ 965447 h 3129085"/>
                  <a:gd name="connsiteX5" fmla="*/ 1011871 w 4516838"/>
                  <a:gd name="connsiteY5" fmla="*/ 2212681 h 3129085"/>
                  <a:gd name="connsiteX6" fmla="*/ 2046065 w 4516838"/>
                  <a:gd name="connsiteY6" fmla="*/ 3075871 h 3129085"/>
                  <a:gd name="connsiteX7" fmla="*/ 3080644 w 4516838"/>
                  <a:gd name="connsiteY7" fmla="*/ 2910345 h 3129085"/>
                  <a:gd name="connsiteX8" fmla="*/ 3753163 w 4516838"/>
                  <a:gd name="connsiteY8" fmla="*/ 2004114 h 31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838" h="3129085">
                    <a:moveTo>
                      <a:pt x="3753086" y="2004037"/>
                    </a:moveTo>
                    <a:cubicBezTo>
                      <a:pt x="3864928" y="1598166"/>
                      <a:pt x="4692561" y="1365534"/>
                      <a:pt x="4482992" y="1005942"/>
                    </a:cubicBezTo>
                    <a:cubicBezTo>
                      <a:pt x="4274888" y="649589"/>
                      <a:pt x="3260286" y="21962"/>
                      <a:pt x="2850866" y="1059"/>
                    </a:cubicBezTo>
                    <a:cubicBezTo>
                      <a:pt x="2423783" y="-20770"/>
                      <a:pt x="1990992" y="299870"/>
                      <a:pt x="1632171" y="511136"/>
                    </a:cubicBezTo>
                    <a:cubicBezTo>
                      <a:pt x="1276976" y="720166"/>
                      <a:pt x="115667" y="570837"/>
                      <a:pt x="9147" y="965447"/>
                    </a:cubicBezTo>
                    <a:cubicBezTo>
                      <a:pt x="-100767" y="1372553"/>
                      <a:pt x="812252" y="1847149"/>
                      <a:pt x="1011871" y="2212681"/>
                    </a:cubicBezTo>
                    <a:cubicBezTo>
                      <a:pt x="1302892" y="2748444"/>
                      <a:pt x="1654000" y="2969583"/>
                      <a:pt x="2046065" y="3075871"/>
                    </a:cubicBezTo>
                    <a:cubicBezTo>
                      <a:pt x="2452939" y="3186094"/>
                      <a:pt x="2721978" y="3122305"/>
                      <a:pt x="3080644" y="2910345"/>
                    </a:cubicBezTo>
                    <a:cubicBezTo>
                      <a:pt x="3431906" y="2702935"/>
                      <a:pt x="3645563" y="2394405"/>
                      <a:pt x="3753163" y="200411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2" name="Freeform: Shape 41">
                <a:extLst>
                  <a:ext uri="{FF2B5EF4-FFF2-40B4-BE49-F238E27FC236}">
                    <a16:creationId xmlns:a16="http://schemas.microsoft.com/office/drawing/2014/main" id="{D657E8EB-887C-D7DF-93A3-B0573BA68F19}"/>
                  </a:ext>
                </a:extLst>
              </p:cNvPr>
              <p:cNvSpPr/>
              <p:nvPr/>
            </p:nvSpPr>
            <p:spPr>
              <a:xfrm>
                <a:off x="3586413" y="2696421"/>
                <a:ext cx="4609879" cy="3215724"/>
              </a:xfrm>
              <a:custGeom>
                <a:avLst/>
                <a:gdLst>
                  <a:gd name="connsiteX0" fmla="*/ 3743322 w 4609879"/>
                  <a:gd name="connsiteY0" fmla="*/ 2059413 h 3215724"/>
                  <a:gd name="connsiteX1" fmla="*/ 4580365 w 4609879"/>
                  <a:gd name="connsiteY1" fmla="*/ 1040414 h 3215724"/>
                  <a:gd name="connsiteX2" fmla="*/ 2817037 w 4609879"/>
                  <a:gd name="connsiteY2" fmla="*/ 1361 h 3215724"/>
                  <a:gd name="connsiteX3" fmla="*/ 1568955 w 4609879"/>
                  <a:gd name="connsiteY3" fmla="*/ 589575 h 3215724"/>
                  <a:gd name="connsiteX4" fmla="*/ 7791 w 4609879"/>
                  <a:gd name="connsiteY4" fmla="*/ 1097493 h 3215724"/>
                  <a:gd name="connsiteX5" fmla="*/ 981976 w 4609879"/>
                  <a:gd name="connsiteY5" fmla="*/ 2249313 h 3215724"/>
                  <a:gd name="connsiteX6" fmla="*/ 2022571 w 4609879"/>
                  <a:gd name="connsiteY6" fmla="*/ 3185934 h 3215724"/>
                  <a:gd name="connsiteX7" fmla="*/ 3007169 w 4609879"/>
                  <a:gd name="connsiteY7" fmla="*/ 2912190 h 3215724"/>
                  <a:gd name="connsiteX8" fmla="*/ 3743322 w 4609879"/>
                  <a:gd name="connsiteY8" fmla="*/ 2059567 h 32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9879" h="3215724">
                    <a:moveTo>
                      <a:pt x="3743322" y="2059413"/>
                    </a:moveTo>
                    <a:cubicBezTo>
                      <a:pt x="3845138" y="1663337"/>
                      <a:pt x="4786926" y="1394376"/>
                      <a:pt x="4580365" y="1040414"/>
                    </a:cubicBezTo>
                    <a:cubicBezTo>
                      <a:pt x="4365783" y="673495"/>
                      <a:pt x="3232782" y="29284"/>
                      <a:pt x="2817037" y="1361"/>
                    </a:cubicBezTo>
                    <a:cubicBezTo>
                      <a:pt x="2401292" y="-26560"/>
                      <a:pt x="1921836" y="381934"/>
                      <a:pt x="1568955" y="589575"/>
                    </a:cubicBezTo>
                    <a:cubicBezTo>
                      <a:pt x="1202498" y="805237"/>
                      <a:pt x="108757" y="693858"/>
                      <a:pt x="7791" y="1097493"/>
                    </a:cubicBezTo>
                    <a:cubicBezTo>
                      <a:pt x="-91324" y="1493568"/>
                      <a:pt x="784362" y="1891418"/>
                      <a:pt x="981976" y="2249313"/>
                    </a:cubicBezTo>
                    <a:cubicBezTo>
                      <a:pt x="1265746" y="2765947"/>
                      <a:pt x="1621328" y="3084968"/>
                      <a:pt x="2022571" y="3185934"/>
                    </a:cubicBezTo>
                    <a:cubicBezTo>
                      <a:pt x="2418724" y="3285589"/>
                      <a:pt x="2654827" y="3120217"/>
                      <a:pt x="3007169" y="2912190"/>
                    </a:cubicBezTo>
                    <a:cubicBezTo>
                      <a:pt x="3369229" y="2698533"/>
                      <a:pt x="3640813" y="2458265"/>
                      <a:pt x="3743322" y="2059567"/>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3" name="Freeform: Shape 42">
                <a:extLst>
                  <a:ext uri="{FF2B5EF4-FFF2-40B4-BE49-F238E27FC236}">
                    <a16:creationId xmlns:a16="http://schemas.microsoft.com/office/drawing/2014/main" id="{61F792D0-7F9A-8EE2-4FE5-43328DA3F842}"/>
                  </a:ext>
                </a:extLst>
              </p:cNvPr>
              <p:cNvSpPr/>
              <p:nvPr/>
            </p:nvSpPr>
            <p:spPr>
              <a:xfrm>
                <a:off x="3646345" y="2646648"/>
                <a:ext cx="4703818" cy="3313713"/>
              </a:xfrm>
              <a:custGeom>
                <a:avLst/>
                <a:gdLst>
                  <a:gd name="connsiteX0" fmla="*/ 3733681 w 4703818"/>
                  <a:gd name="connsiteY0" fmla="*/ 2114893 h 3313713"/>
                  <a:gd name="connsiteX1" fmla="*/ 4677784 w 4703818"/>
                  <a:gd name="connsiteY1" fmla="*/ 1074915 h 3313713"/>
                  <a:gd name="connsiteX2" fmla="*/ 2783330 w 4703818"/>
                  <a:gd name="connsiteY2" fmla="*/ 1615 h 3313713"/>
                  <a:gd name="connsiteX3" fmla="*/ 1505937 w 4703818"/>
                  <a:gd name="connsiteY3" fmla="*/ 667886 h 3313713"/>
                  <a:gd name="connsiteX4" fmla="*/ 6557 w 4703818"/>
                  <a:gd name="connsiteY4" fmla="*/ 1229411 h 3313713"/>
                  <a:gd name="connsiteX5" fmla="*/ 952280 w 4703818"/>
                  <a:gd name="connsiteY5" fmla="*/ 2285819 h 3313713"/>
                  <a:gd name="connsiteX6" fmla="*/ 1999200 w 4703818"/>
                  <a:gd name="connsiteY6" fmla="*/ 3295947 h 3313713"/>
                  <a:gd name="connsiteX7" fmla="*/ 2933893 w 4703818"/>
                  <a:gd name="connsiteY7" fmla="*/ 2913910 h 3313713"/>
                  <a:gd name="connsiteX8" fmla="*/ 3733681 w 4703818"/>
                  <a:gd name="connsiteY8" fmla="*/ 2114816 h 33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818" h="3313713">
                    <a:moveTo>
                      <a:pt x="3733681" y="2114893"/>
                    </a:moveTo>
                    <a:cubicBezTo>
                      <a:pt x="3825777" y="1728690"/>
                      <a:pt x="4881491" y="1423323"/>
                      <a:pt x="4677784" y="1074915"/>
                    </a:cubicBezTo>
                    <a:cubicBezTo>
                      <a:pt x="4456722" y="697428"/>
                      <a:pt x="3205245" y="37019"/>
                      <a:pt x="2783330" y="1615"/>
                    </a:cubicBezTo>
                    <a:cubicBezTo>
                      <a:pt x="2384478" y="-31860"/>
                      <a:pt x="1852725" y="463871"/>
                      <a:pt x="1505937" y="667886"/>
                    </a:cubicBezTo>
                    <a:cubicBezTo>
                      <a:pt x="1128296" y="890105"/>
                      <a:pt x="101738" y="816675"/>
                      <a:pt x="6557" y="1229411"/>
                    </a:cubicBezTo>
                    <a:cubicBezTo>
                      <a:pt x="-82223" y="1614457"/>
                      <a:pt x="756517" y="1935560"/>
                      <a:pt x="952280" y="2285819"/>
                    </a:cubicBezTo>
                    <a:cubicBezTo>
                      <a:pt x="1228877" y="2783324"/>
                      <a:pt x="1588778" y="3200611"/>
                      <a:pt x="1999200" y="3295947"/>
                    </a:cubicBezTo>
                    <a:cubicBezTo>
                      <a:pt x="2384478" y="3385421"/>
                      <a:pt x="2587799" y="3118157"/>
                      <a:pt x="2933893" y="2913910"/>
                    </a:cubicBezTo>
                    <a:cubicBezTo>
                      <a:pt x="3306752" y="2694082"/>
                      <a:pt x="3636494" y="2522076"/>
                      <a:pt x="3733681" y="211481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4" name="Freeform: Shape 43">
                <a:extLst>
                  <a:ext uri="{FF2B5EF4-FFF2-40B4-BE49-F238E27FC236}">
                    <a16:creationId xmlns:a16="http://schemas.microsoft.com/office/drawing/2014/main" id="{8737B73D-6D4E-56A4-6009-F579BCE19664}"/>
                  </a:ext>
                </a:extLst>
              </p:cNvPr>
              <p:cNvSpPr/>
              <p:nvPr/>
            </p:nvSpPr>
            <p:spPr>
              <a:xfrm>
                <a:off x="3706188" y="2596973"/>
                <a:ext cx="4798420" cy="3416920"/>
              </a:xfrm>
              <a:custGeom>
                <a:avLst/>
                <a:gdLst>
                  <a:gd name="connsiteX0" fmla="*/ 3724051 w 4798420"/>
                  <a:gd name="connsiteY0" fmla="*/ 2170199 h 3416920"/>
                  <a:gd name="connsiteX1" fmla="*/ 4775292 w 4798420"/>
                  <a:gd name="connsiteY1" fmla="*/ 1109318 h 3416920"/>
                  <a:gd name="connsiteX2" fmla="*/ 2749635 w 4798420"/>
                  <a:gd name="connsiteY2" fmla="*/ 1848 h 3416920"/>
                  <a:gd name="connsiteX3" fmla="*/ 1442932 w 4798420"/>
                  <a:gd name="connsiteY3" fmla="*/ 746255 h 3416920"/>
                  <a:gd name="connsiteX4" fmla="*/ 5412 w 4798420"/>
                  <a:gd name="connsiteY4" fmla="*/ 1361387 h 3416920"/>
                  <a:gd name="connsiteX5" fmla="*/ 922596 w 4798420"/>
                  <a:gd name="connsiteY5" fmla="*/ 2322304 h 3416920"/>
                  <a:gd name="connsiteX6" fmla="*/ 1975918 w 4798420"/>
                  <a:gd name="connsiteY6" fmla="*/ 3405863 h 3416920"/>
                  <a:gd name="connsiteX7" fmla="*/ 2860706 w 4798420"/>
                  <a:gd name="connsiteY7" fmla="*/ 2915608 h 3416920"/>
                  <a:gd name="connsiteX8" fmla="*/ 3724129 w 4798420"/>
                  <a:gd name="connsiteY8" fmla="*/ 2170122 h 34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420" h="3416920">
                    <a:moveTo>
                      <a:pt x="3724051" y="2170199"/>
                    </a:moveTo>
                    <a:cubicBezTo>
                      <a:pt x="3806815" y="1793946"/>
                      <a:pt x="4975991" y="1452172"/>
                      <a:pt x="4775292" y="1109318"/>
                    </a:cubicBezTo>
                    <a:cubicBezTo>
                      <a:pt x="4547751" y="721341"/>
                      <a:pt x="3177798" y="45042"/>
                      <a:pt x="2749635" y="1848"/>
                    </a:cubicBezTo>
                    <a:cubicBezTo>
                      <a:pt x="2364821" y="-36950"/>
                      <a:pt x="1783627" y="545787"/>
                      <a:pt x="1442932" y="746255"/>
                    </a:cubicBezTo>
                    <a:cubicBezTo>
                      <a:pt x="1054030" y="975107"/>
                      <a:pt x="94192" y="939472"/>
                      <a:pt x="5412" y="1361387"/>
                    </a:cubicBezTo>
                    <a:cubicBezTo>
                      <a:pt x="-73263" y="1735248"/>
                      <a:pt x="728761" y="1979759"/>
                      <a:pt x="922596" y="2322304"/>
                    </a:cubicBezTo>
                    <a:cubicBezTo>
                      <a:pt x="1191943" y="2800681"/>
                      <a:pt x="1556163" y="3316697"/>
                      <a:pt x="1975918" y="3405863"/>
                    </a:cubicBezTo>
                    <a:cubicBezTo>
                      <a:pt x="2350320" y="3485463"/>
                      <a:pt x="2520860" y="3115999"/>
                      <a:pt x="2860706" y="2915608"/>
                    </a:cubicBezTo>
                    <a:cubicBezTo>
                      <a:pt x="3244364" y="2689532"/>
                      <a:pt x="3632649" y="2585944"/>
                      <a:pt x="3724129" y="2170122"/>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5" name="Freeform: Shape 44">
                <a:extLst>
                  <a:ext uri="{FF2B5EF4-FFF2-40B4-BE49-F238E27FC236}">
                    <a16:creationId xmlns:a16="http://schemas.microsoft.com/office/drawing/2014/main" id="{2B675D6E-8F44-9277-6CA1-6C286C0D8B11}"/>
                  </a:ext>
                </a:extLst>
              </p:cNvPr>
              <p:cNvSpPr/>
              <p:nvPr/>
            </p:nvSpPr>
            <p:spPr>
              <a:xfrm>
                <a:off x="3765757" y="2547325"/>
                <a:ext cx="4893698" cy="3522930"/>
              </a:xfrm>
              <a:custGeom>
                <a:avLst/>
                <a:gdLst>
                  <a:gd name="connsiteX0" fmla="*/ 3714695 w 4893698"/>
                  <a:gd name="connsiteY0" fmla="*/ 2225478 h 3522930"/>
                  <a:gd name="connsiteX1" fmla="*/ 4872995 w 4893698"/>
                  <a:gd name="connsiteY1" fmla="*/ 1143693 h 3522930"/>
                  <a:gd name="connsiteX2" fmla="*/ 2716137 w 4893698"/>
                  <a:gd name="connsiteY2" fmla="*/ 2054 h 3522930"/>
                  <a:gd name="connsiteX3" fmla="*/ 1380123 w 4893698"/>
                  <a:gd name="connsiteY3" fmla="*/ 824596 h 3522930"/>
                  <a:gd name="connsiteX4" fmla="*/ 4386 w 4893698"/>
                  <a:gd name="connsiteY4" fmla="*/ 1493335 h 3522930"/>
                  <a:gd name="connsiteX5" fmla="*/ 893031 w 4893698"/>
                  <a:gd name="connsiteY5" fmla="*/ 2358840 h 3522930"/>
                  <a:gd name="connsiteX6" fmla="*/ 1952756 w 4893698"/>
                  <a:gd name="connsiteY6" fmla="*/ 3515905 h 3522930"/>
                  <a:gd name="connsiteX7" fmla="*/ 2787562 w 4893698"/>
                  <a:gd name="connsiteY7" fmla="*/ 2917357 h 3522930"/>
                  <a:gd name="connsiteX8" fmla="*/ 3714541 w 4893698"/>
                  <a:gd name="connsiteY8" fmla="*/ 2225478 h 352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698" h="3522930">
                    <a:moveTo>
                      <a:pt x="3714695" y="2225478"/>
                    </a:moveTo>
                    <a:cubicBezTo>
                      <a:pt x="3788357" y="1859175"/>
                      <a:pt x="5070764" y="1480917"/>
                      <a:pt x="4872995" y="1143693"/>
                    </a:cubicBezTo>
                    <a:cubicBezTo>
                      <a:pt x="4639053" y="745149"/>
                      <a:pt x="3150470" y="53347"/>
                      <a:pt x="2716137" y="2054"/>
                    </a:cubicBezTo>
                    <a:cubicBezTo>
                      <a:pt x="2345360" y="-41757"/>
                      <a:pt x="1714801" y="627676"/>
                      <a:pt x="1380123" y="824596"/>
                    </a:cubicBezTo>
                    <a:cubicBezTo>
                      <a:pt x="980036" y="1060081"/>
                      <a:pt x="86455" y="1062164"/>
                      <a:pt x="4386" y="1493335"/>
                    </a:cubicBezTo>
                    <a:cubicBezTo>
                      <a:pt x="-64647" y="1856012"/>
                      <a:pt x="701202" y="2023930"/>
                      <a:pt x="893031" y="2358840"/>
                    </a:cubicBezTo>
                    <a:cubicBezTo>
                      <a:pt x="1155205" y="2818087"/>
                      <a:pt x="1523590" y="3433219"/>
                      <a:pt x="1952756" y="3515905"/>
                    </a:cubicBezTo>
                    <a:cubicBezTo>
                      <a:pt x="2316282" y="3585942"/>
                      <a:pt x="2454040" y="3113968"/>
                      <a:pt x="2787562" y="2917357"/>
                    </a:cubicBezTo>
                    <a:cubicBezTo>
                      <a:pt x="3182018" y="2685033"/>
                      <a:pt x="3629232" y="2649938"/>
                      <a:pt x="3714541" y="2225478"/>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6" name="Freeform: Shape 45">
                <a:extLst>
                  <a:ext uri="{FF2B5EF4-FFF2-40B4-BE49-F238E27FC236}">
                    <a16:creationId xmlns:a16="http://schemas.microsoft.com/office/drawing/2014/main" id="{B0444E2D-C610-6F04-C5DA-4A25B860CF2F}"/>
                  </a:ext>
                </a:extLst>
              </p:cNvPr>
              <p:cNvSpPr/>
              <p:nvPr/>
            </p:nvSpPr>
            <p:spPr>
              <a:xfrm>
                <a:off x="3825389" y="2497697"/>
                <a:ext cx="4989429" cy="3630406"/>
              </a:xfrm>
              <a:custGeom>
                <a:avLst/>
                <a:gdLst>
                  <a:gd name="connsiteX0" fmla="*/ 3705354 w 4989429"/>
                  <a:gd name="connsiteY0" fmla="*/ 2280737 h 3630406"/>
                  <a:gd name="connsiteX1" fmla="*/ 4970792 w 4989429"/>
                  <a:gd name="connsiteY1" fmla="*/ 1178049 h 3630406"/>
                  <a:gd name="connsiteX2" fmla="*/ 2682730 w 4989429"/>
                  <a:gd name="connsiteY2" fmla="*/ 2241 h 3630406"/>
                  <a:gd name="connsiteX3" fmla="*/ 1317406 w 4989429"/>
                  <a:gd name="connsiteY3" fmla="*/ 902918 h 3630406"/>
                  <a:gd name="connsiteX4" fmla="*/ 3453 w 4989429"/>
                  <a:gd name="connsiteY4" fmla="*/ 1625341 h 3630406"/>
                  <a:gd name="connsiteX5" fmla="*/ 863635 w 4989429"/>
                  <a:gd name="connsiteY5" fmla="*/ 2395433 h 3630406"/>
                  <a:gd name="connsiteX6" fmla="*/ 1929762 w 4989429"/>
                  <a:gd name="connsiteY6" fmla="*/ 3625929 h 3630406"/>
                  <a:gd name="connsiteX7" fmla="*/ 2714663 w 4989429"/>
                  <a:gd name="connsiteY7" fmla="*/ 2919163 h 3630406"/>
                  <a:gd name="connsiteX8" fmla="*/ 3705277 w 4989429"/>
                  <a:gd name="connsiteY8" fmla="*/ 2280814 h 363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429" h="3630406">
                    <a:moveTo>
                      <a:pt x="3705354" y="2280737"/>
                    </a:moveTo>
                    <a:cubicBezTo>
                      <a:pt x="3770145" y="1924384"/>
                      <a:pt x="5165629" y="1509720"/>
                      <a:pt x="4970792" y="1178049"/>
                    </a:cubicBezTo>
                    <a:cubicBezTo>
                      <a:pt x="4730370" y="769015"/>
                      <a:pt x="3123080" y="62173"/>
                      <a:pt x="2682730" y="2241"/>
                    </a:cubicBezTo>
                    <a:cubicBezTo>
                      <a:pt x="2325838" y="-46353"/>
                      <a:pt x="1645991" y="709546"/>
                      <a:pt x="1317406" y="902918"/>
                    </a:cubicBezTo>
                    <a:cubicBezTo>
                      <a:pt x="906058" y="1144960"/>
                      <a:pt x="78271" y="1184760"/>
                      <a:pt x="3453" y="1625341"/>
                    </a:cubicBezTo>
                    <a:cubicBezTo>
                      <a:pt x="-56171" y="1976757"/>
                      <a:pt x="673658" y="2068236"/>
                      <a:pt x="863635" y="2395433"/>
                    </a:cubicBezTo>
                    <a:cubicBezTo>
                      <a:pt x="1118636" y="2835628"/>
                      <a:pt x="1491186" y="3550339"/>
                      <a:pt x="1929762" y="3625929"/>
                    </a:cubicBezTo>
                    <a:cubicBezTo>
                      <a:pt x="2282335" y="3686709"/>
                      <a:pt x="2387313" y="3111917"/>
                      <a:pt x="2714663" y="2919163"/>
                    </a:cubicBezTo>
                    <a:cubicBezTo>
                      <a:pt x="3119918" y="2680592"/>
                      <a:pt x="3626525" y="2714067"/>
                      <a:pt x="3705277" y="228081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7" name="Freeform: Shape 46">
                <a:extLst>
                  <a:ext uri="{FF2B5EF4-FFF2-40B4-BE49-F238E27FC236}">
                    <a16:creationId xmlns:a16="http://schemas.microsoft.com/office/drawing/2014/main" id="{35BD7371-2B03-5FF2-3006-11A13D4CB42A}"/>
                  </a:ext>
                </a:extLst>
              </p:cNvPr>
              <p:cNvSpPr/>
              <p:nvPr/>
            </p:nvSpPr>
            <p:spPr>
              <a:xfrm>
                <a:off x="3884910" y="2448010"/>
                <a:ext cx="5085470" cy="3738674"/>
              </a:xfrm>
              <a:custGeom>
                <a:avLst/>
                <a:gdLst>
                  <a:gd name="connsiteX0" fmla="*/ 5068621 w 5085470"/>
                  <a:gd name="connsiteY0" fmla="*/ 1212464 h 3738674"/>
                  <a:gd name="connsiteX1" fmla="*/ 2649357 w 5085470"/>
                  <a:gd name="connsiteY1" fmla="*/ 2408 h 3738674"/>
                  <a:gd name="connsiteX2" fmla="*/ 1254723 w 5085470"/>
                  <a:gd name="connsiteY2" fmla="*/ 981143 h 3738674"/>
                  <a:gd name="connsiteX3" fmla="*/ 2629 w 5085470"/>
                  <a:gd name="connsiteY3" fmla="*/ 1757174 h 3738674"/>
                  <a:gd name="connsiteX4" fmla="*/ 834273 w 5085470"/>
                  <a:gd name="connsiteY4" fmla="*/ 2431853 h 3738674"/>
                  <a:gd name="connsiteX5" fmla="*/ 1906801 w 5085470"/>
                  <a:gd name="connsiteY5" fmla="*/ 3735856 h 3738674"/>
                  <a:gd name="connsiteX6" fmla="*/ 2641798 w 5085470"/>
                  <a:gd name="connsiteY6" fmla="*/ 2920796 h 3738674"/>
                  <a:gd name="connsiteX7" fmla="*/ 3696046 w 5085470"/>
                  <a:gd name="connsiteY7" fmla="*/ 2336054 h 3738674"/>
                  <a:gd name="connsiteX8" fmla="*/ 5068621 w 5085470"/>
                  <a:gd name="connsiteY8" fmla="*/ 1212464 h 37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5470" h="3738674">
                    <a:moveTo>
                      <a:pt x="5068621" y="1212464"/>
                    </a:moveTo>
                    <a:cubicBezTo>
                      <a:pt x="4821720" y="792863"/>
                      <a:pt x="3095646" y="71519"/>
                      <a:pt x="2649357" y="2408"/>
                    </a:cubicBezTo>
                    <a:cubicBezTo>
                      <a:pt x="2306348" y="-50736"/>
                      <a:pt x="1577214" y="791397"/>
                      <a:pt x="1254723" y="981143"/>
                    </a:cubicBezTo>
                    <a:cubicBezTo>
                      <a:pt x="832190" y="1229819"/>
                      <a:pt x="69503" y="1307260"/>
                      <a:pt x="2629" y="1757174"/>
                    </a:cubicBezTo>
                    <a:cubicBezTo>
                      <a:pt x="-47970" y="2097406"/>
                      <a:pt x="646301" y="2112292"/>
                      <a:pt x="834273" y="2431853"/>
                    </a:cubicBezTo>
                    <a:cubicBezTo>
                      <a:pt x="1082023" y="2852919"/>
                      <a:pt x="1458738" y="3667825"/>
                      <a:pt x="1906801" y="3735856"/>
                    </a:cubicBezTo>
                    <a:cubicBezTo>
                      <a:pt x="2248499" y="3787689"/>
                      <a:pt x="2320695" y="3109771"/>
                      <a:pt x="2641798" y="2920796"/>
                    </a:cubicBezTo>
                    <a:cubicBezTo>
                      <a:pt x="3057851" y="2675977"/>
                      <a:pt x="3624313" y="2778024"/>
                      <a:pt x="3696046" y="2336054"/>
                    </a:cubicBezTo>
                    <a:cubicBezTo>
                      <a:pt x="3752276" y="1989652"/>
                      <a:pt x="5260450" y="1538503"/>
                      <a:pt x="5068621" y="121246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23" name="Graphic 5">
              <a:extLst>
                <a:ext uri="{FF2B5EF4-FFF2-40B4-BE49-F238E27FC236}">
                  <a16:creationId xmlns:a16="http://schemas.microsoft.com/office/drawing/2014/main" id="{274B6253-7692-5384-BBE9-115E0EDC54B6}"/>
                </a:ext>
              </a:extLst>
            </p:cNvPr>
            <p:cNvGrpSpPr/>
            <p:nvPr/>
          </p:nvGrpSpPr>
          <p:grpSpPr>
            <a:xfrm rot="753948">
              <a:off x="-682780" y="-299489"/>
              <a:ext cx="5854605" cy="7484643"/>
              <a:chOff x="4061078" y="1549502"/>
              <a:chExt cx="3873961" cy="4952549"/>
            </a:xfrm>
            <a:noFill/>
          </p:grpSpPr>
          <p:sp>
            <p:nvSpPr>
              <p:cNvPr id="24" name="Freeform: Shape 23">
                <a:extLst>
                  <a:ext uri="{FF2B5EF4-FFF2-40B4-BE49-F238E27FC236}">
                    <a16:creationId xmlns:a16="http://schemas.microsoft.com/office/drawing/2014/main" id="{C665181F-154E-AABE-70B5-D9E65A2A3A2C}"/>
                  </a:ext>
                </a:extLst>
              </p:cNvPr>
              <p:cNvSpPr/>
              <p:nvPr/>
            </p:nvSpPr>
            <p:spPr>
              <a:xfrm>
                <a:off x="4475868" y="1549502"/>
                <a:ext cx="3007008" cy="4952549"/>
              </a:xfrm>
              <a:custGeom>
                <a:avLst/>
                <a:gdLst>
                  <a:gd name="connsiteX0" fmla="*/ 2976817 w 3007008"/>
                  <a:gd name="connsiteY0" fmla="*/ 2669180 h 4952549"/>
                  <a:gd name="connsiteX1" fmla="*/ 2432801 w 3007008"/>
                  <a:gd name="connsiteY1" fmla="*/ 1308330 h 4952549"/>
                  <a:gd name="connsiteX2" fmla="*/ 1795840 w 3007008"/>
                  <a:gd name="connsiteY2" fmla="*/ 7 h 4952549"/>
                  <a:gd name="connsiteX3" fmla="*/ 437072 w 3007008"/>
                  <a:gd name="connsiteY3" fmla="*/ 1607682 h 4952549"/>
                  <a:gd name="connsiteX4" fmla="*/ 310112 w 3007008"/>
                  <a:gd name="connsiteY4" fmla="*/ 2718545 h 4952549"/>
                  <a:gd name="connsiteX5" fmla="*/ 413007 w 3007008"/>
                  <a:gd name="connsiteY5" fmla="*/ 3875302 h 4952549"/>
                  <a:gd name="connsiteX6" fmla="*/ 1776248 w 3007008"/>
                  <a:gd name="connsiteY6" fmla="*/ 4952536 h 4952549"/>
                  <a:gd name="connsiteX7" fmla="*/ 2522815 w 3007008"/>
                  <a:gd name="connsiteY7" fmla="*/ 3870057 h 4952549"/>
                  <a:gd name="connsiteX8" fmla="*/ 2976817 w 3007008"/>
                  <a:gd name="connsiteY8" fmla="*/ 2669180 h 495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008" h="4952549">
                    <a:moveTo>
                      <a:pt x="2976817" y="2669180"/>
                    </a:moveTo>
                    <a:cubicBezTo>
                      <a:pt x="2795478" y="2205613"/>
                      <a:pt x="2780206" y="1596883"/>
                      <a:pt x="2432801" y="1308330"/>
                    </a:cubicBezTo>
                    <a:cubicBezTo>
                      <a:pt x="2165768" y="1086497"/>
                      <a:pt x="2170087" y="2861"/>
                      <a:pt x="1795840" y="7"/>
                    </a:cubicBezTo>
                    <a:cubicBezTo>
                      <a:pt x="1305585" y="-3772"/>
                      <a:pt x="857599" y="1434442"/>
                      <a:pt x="437072" y="1607682"/>
                    </a:cubicBezTo>
                    <a:cubicBezTo>
                      <a:pt x="-439463" y="1968739"/>
                      <a:pt x="265838" y="2328563"/>
                      <a:pt x="310112" y="2718545"/>
                    </a:cubicBezTo>
                    <a:cubicBezTo>
                      <a:pt x="365185" y="3203940"/>
                      <a:pt x="63519" y="3586749"/>
                      <a:pt x="413007" y="3875302"/>
                    </a:cubicBezTo>
                    <a:cubicBezTo>
                      <a:pt x="679500" y="4095361"/>
                      <a:pt x="1403775" y="4949682"/>
                      <a:pt x="1776248" y="4952536"/>
                    </a:cubicBezTo>
                    <a:cubicBezTo>
                      <a:pt x="2258944" y="4956238"/>
                      <a:pt x="2234184" y="4212294"/>
                      <a:pt x="2522815" y="3870057"/>
                    </a:cubicBezTo>
                    <a:cubicBezTo>
                      <a:pt x="2749045" y="3601790"/>
                      <a:pt x="3114576" y="3021444"/>
                      <a:pt x="2976817" y="2669180"/>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5" name="Freeform: Shape 24">
                <a:extLst>
                  <a:ext uri="{FF2B5EF4-FFF2-40B4-BE49-F238E27FC236}">
                    <a16:creationId xmlns:a16="http://schemas.microsoft.com/office/drawing/2014/main" id="{991A478E-5A36-51C5-C2A4-DA7992B50E40}"/>
                  </a:ext>
                </a:extLst>
              </p:cNvPr>
              <p:cNvSpPr/>
              <p:nvPr/>
            </p:nvSpPr>
            <p:spPr>
              <a:xfrm>
                <a:off x="4482456" y="1627788"/>
                <a:ext cx="3018571" cy="4778052"/>
              </a:xfrm>
              <a:custGeom>
                <a:avLst/>
                <a:gdLst>
                  <a:gd name="connsiteX0" fmla="*/ 1752691 w 3018571"/>
                  <a:gd name="connsiteY0" fmla="*/ 4776677 h 4778052"/>
                  <a:gd name="connsiteX1" fmla="*/ 2591277 w 3018571"/>
                  <a:gd name="connsiteY1" fmla="*/ 3811826 h 4778052"/>
                  <a:gd name="connsiteX2" fmla="*/ 2984730 w 3018571"/>
                  <a:gd name="connsiteY2" fmla="*/ 2584107 h 4778052"/>
                  <a:gd name="connsiteX3" fmla="*/ 2466168 w 3018571"/>
                  <a:gd name="connsiteY3" fmla="*/ 1202817 h 4778052"/>
                  <a:gd name="connsiteX4" fmla="*/ 1720373 w 3018571"/>
                  <a:gd name="connsiteY4" fmla="*/ 11 h 4778052"/>
                  <a:gd name="connsiteX5" fmla="*/ 440974 w 3018571"/>
                  <a:gd name="connsiteY5" fmla="*/ 1547522 h 4778052"/>
                  <a:gd name="connsiteX6" fmla="*/ 238116 w 3018571"/>
                  <a:gd name="connsiteY6" fmla="*/ 2690858 h 4778052"/>
                  <a:gd name="connsiteX7" fmla="*/ 359985 w 3018571"/>
                  <a:gd name="connsiteY7" fmla="*/ 3853863 h 4778052"/>
                  <a:gd name="connsiteX8" fmla="*/ 1752691 w 3018571"/>
                  <a:gd name="connsiteY8" fmla="*/ 4776754 h 477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571" h="4778052">
                    <a:moveTo>
                      <a:pt x="1752691" y="4776677"/>
                    </a:moveTo>
                    <a:cubicBezTo>
                      <a:pt x="2216181" y="4812235"/>
                      <a:pt x="2306966" y="4149435"/>
                      <a:pt x="2591277" y="3811826"/>
                    </a:cubicBezTo>
                    <a:cubicBezTo>
                      <a:pt x="2825220" y="3533917"/>
                      <a:pt x="3119172" y="2944162"/>
                      <a:pt x="2984730" y="2584107"/>
                    </a:cubicBezTo>
                    <a:cubicBezTo>
                      <a:pt x="2815579" y="2131107"/>
                      <a:pt x="2808174" y="1486896"/>
                      <a:pt x="2466168" y="1202817"/>
                    </a:cubicBezTo>
                    <a:cubicBezTo>
                      <a:pt x="2189185" y="972730"/>
                      <a:pt x="2101099" y="-3845"/>
                      <a:pt x="1720373" y="11"/>
                    </a:cubicBezTo>
                    <a:cubicBezTo>
                      <a:pt x="1244079" y="4794"/>
                      <a:pt x="830648" y="1354614"/>
                      <a:pt x="440974" y="1547522"/>
                    </a:cubicBezTo>
                    <a:cubicBezTo>
                      <a:pt x="-382030" y="1955091"/>
                      <a:pt x="190216" y="2298408"/>
                      <a:pt x="238116" y="2690858"/>
                    </a:cubicBezTo>
                    <a:cubicBezTo>
                      <a:pt x="294422" y="3162909"/>
                      <a:pt x="16205" y="3569861"/>
                      <a:pt x="359985" y="3853863"/>
                    </a:cubicBezTo>
                    <a:cubicBezTo>
                      <a:pt x="635965" y="4081944"/>
                      <a:pt x="1362169" y="4746827"/>
                      <a:pt x="1752691" y="477675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 name="Freeform: Shape 25">
                <a:extLst>
                  <a:ext uri="{FF2B5EF4-FFF2-40B4-BE49-F238E27FC236}">
                    <a16:creationId xmlns:a16="http://schemas.microsoft.com/office/drawing/2014/main" id="{868357C5-7114-C1CB-F36E-03762332C9A1}"/>
                  </a:ext>
                </a:extLst>
              </p:cNvPr>
              <p:cNvSpPr/>
              <p:nvPr/>
            </p:nvSpPr>
            <p:spPr>
              <a:xfrm>
                <a:off x="4484173" y="1705758"/>
                <a:ext cx="3036493" cy="4605873"/>
              </a:xfrm>
              <a:custGeom>
                <a:avLst/>
                <a:gdLst>
                  <a:gd name="connsiteX0" fmla="*/ 1734082 w 3036493"/>
                  <a:gd name="connsiteY0" fmla="*/ 4601058 h 4605873"/>
                  <a:gd name="connsiteX1" fmla="*/ 2664764 w 3036493"/>
                  <a:gd name="connsiteY1" fmla="*/ 3753833 h 4605873"/>
                  <a:gd name="connsiteX2" fmla="*/ 2997591 w 3036493"/>
                  <a:gd name="connsiteY2" fmla="*/ 2499272 h 4605873"/>
                  <a:gd name="connsiteX3" fmla="*/ 2504559 w 3036493"/>
                  <a:gd name="connsiteY3" fmla="*/ 1097465 h 4605873"/>
                  <a:gd name="connsiteX4" fmla="*/ 1649930 w 3036493"/>
                  <a:gd name="connsiteY4" fmla="*/ 100 h 4605873"/>
                  <a:gd name="connsiteX5" fmla="*/ 449901 w 3036493"/>
                  <a:gd name="connsiteY5" fmla="*/ 1487524 h 4605873"/>
                  <a:gd name="connsiteX6" fmla="*/ 171221 w 3036493"/>
                  <a:gd name="connsiteY6" fmla="*/ 2663410 h 4605873"/>
                  <a:gd name="connsiteX7" fmla="*/ 311988 w 3036493"/>
                  <a:gd name="connsiteY7" fmla="*/ 3832586 h 4605873"/>
                  <a:gd name="connsiteX8" fmla="*/ 1734159 w 3036493"/>
                  <a:gd name="connsiteY8" fmla="*/ 4601135 h 46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493" h="4605873">
                    <a:moveTo>
                      <a:pt x="1734082" y="4601058"/>
                    </a:moveTo>
                    <a:cubicBezTo>
                      <a:pt x="2177440" y="4664460"/>
                      <a:pt x="2384618" y="4086814"/>
                      <a:pt x="2664764" y="3753833"/>
                    </a:cubicBezTo>
                    <a:cubicBezTo>
                      <a:pt x="2906420" y="3466283"/>
                      <a:pt x="3128562" y="2867271"/>
                      <a:pt x="2997591" y="2499272"/>
                    </a:cubicBezTo>
                    <a:cubicBezTo>
                      <a:pt x="2840240" y="2056917"/>
                      <a:pt x="2841089" y="1377070"/>
                      <a:pt x="2504559" y="1097465"/>
                    </a:cubicBezTo>
                    <a:cubicBezTo>
                      <a:pt x="2217549" y="859048"/>
                      <a:pt x="2037290" y="-10699"/>
                      <a:pt x="1649930" y="100"/>
                    </a:cubicBezTo>
                    <a:cubicBezTo>
                      <a:pt x="1187597" y="12981"/>
                      <a:pt x="808491" y="1275410"/>
                      <a:pt x="449901" y="1487524"/>
                    </a:cubicBezTo>
                    <a:cubicBezTo>
                      <a:pt x="-320113" y="1942838"/>
                      <a:pt x="120622" y="2268337"/>
                      <a:pt x="171221" y="2663410"/>
                    </a:cubicBezTo>
                    <a:cubicBezTo>
                      <a:pt x="229996" y="3121963"/>
                      <a:pt x="-26007" y="3553212"/>
                      <a:pt x="311988" y="3832586"/>
                    </a:cubicBezTo>
                    <a:cubicBezTo>
                      <a:pt x="597533" y="4068688"/>
                      <a:pt x="1324122" y="4542514"/>
                      <a:pt x="1734159" y="4601135"/>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 name="Freeform: Shape 26">
                <a:extLst>
                  <a:ext uri="{FF2B5EF4-FFF2-40B4-BE49-F238E27FC236}">
                    <a16:creationId xmlns:a16="http://schemas.microsoft.com/office/drawing/2014/main" id="{A4A31E38-DB9B-CF99-F28A-F8FB3CD1D889}"/>
                  </a:ext>
                </a:extLst>
              </p:cNvPr>
              <p:cNvSpPr/>
              <p:nvPr/>
            </p:nvSpPr>
            <p:spPr>
              <a:xfrm>
                <a:off x="4477865" y="1783678"/>
                <a:ext cx="3064583" cy="4435839"/>
              </a:xfrm>
              <a:custGeom>
                <a:avLst/>
                <a:gdLst>
                  <a:gd name="connsiteX0" fmla="*/ 1723421 w 3064583"/>
                  <a:gd name="connsiteY0" fmla="*/ 4425487 h 4435839"/>
                  <a:gd name="connsiteX1" fmla="*/ 2746122 w 3064583"/>
                  <a:gd name="connsiteY1" fmla="*/ 3695890 h 4435839"/>
                  <a:gd name="connsiteX2" fmla="*/ 3018400 w 3064583"/>
                  <a:gd name="connsiteY2" fmla="*/ 2414487 h 4435839"/>
                  <a:gd name="connsiteX3" fmla="*/ 2550822 w 3064583"/>
                  <a:gd name="connsiteY3" fmla="*/ 992240 h 4435839"/>
                  <a:gd name="connsiteX4" fmla="*/ 1587359 w 3064583"/>
                  <a:gd name="connsiteY4" fmla="*/ 315 h 4435839"/>
                  <a:gd name="connsiteX5" fmla="*/ 466700 w 3064583"/>
                  <a:gd name="connsiteY5" fmla="*/ 1427576 h 4435839"/>
                  <a:gd name="connsiteX6" fmla="*/ 112198 w 3064583"/>
                  <a:gd name="connsiteY6" fmla="*/ 2635935 h 4435839"/>
                  <a:gd name="connsiteX7" fmla="*/ 271940 w 3064583"/>
                  <a:gd name="connsiteY7" fmla="*/ 3811281 h 4435839"/>
                  <a:gd name="connsiteX8" fmla="*/ 1723498 w 3064583"/>
                  <a:gd name="connsiteY8" fmla="*/ 4425487 h 44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583" h="4435839">
                    <a:moveTo>
                      <a:pt x="1723421" y="4425487"/>
                    </a:moveTo>
                    <a:cubicBezTo>
                      <a:pt x="2146185" y="4513187"/>
                      <a:pt x="2470296" y="4024167"/>
                      <a:pt x="2746122" y="3695890"/>
                    </a:cubicBezTo>
                    <a:cubicBezTo>
                      <a:pt x="2995492" y="3398699"/>
                      <a:pt x="3145592" y="2790508"/>
                      <a:pt x="3018400" y="2414487"/>
                    </a:cubicBezTo>
                    <a:cubicBezTo>
                      <a:pt x="2872465" y="1983084"/>
                      <a:pt x="2881952" y="1267371"/>
                      <a:pt x="2550822" y="992240"/>
                    </a:cubicBezTo>
                    <a:cubicBezTo>
                      <a:pt x="2253785" y="745493"/>
                      <a:pt x="1981275" y="-17734"/>
                      <a:pt x="1587359" y="315"/>
                    </a:cubicBezTo>
                    <a:cubicBezTo>
                      <a:pt x="1138987" y="20832"/>
                      <a:pt x="794205" y="1197181"/>
                      <a:pt x="466700" y="1427576"/>
                    </a:cubicBezTo>
                    <a:cubicBezTo>
                      <a:pt x="-250479" y="1932100"/>
                      <a:pt x="58205" y="2238316"/>
                      <a:pt x="112198" y="2635935"/>
                    </a:cubicBezTo>
                    <a:cubicBezTo>
                      <a:pt x="172593" y="3081144"/>
                      <a:pt x="-60347" y="3536534"/>
                      <a:pt x="271940" y="3811281"/>
                    </a:cubicBezTo>
                    <a:cubicBezTo>
                      <a:pt x="566972" y="4055483"/>
                      <a:pt x="1293253" y="4336245"/>
                      <a:pt x="1723498" y="4425487"/>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 name="Freeform: Shape 27">
                <a:extLst>
                  <a:ext uri="{FF2B5EF4-FFF2-40B4-BE49-F238E27FC236}">
                    <a16:creationId xmlns:a16="http://schemas.microsoft.com/office/drawing/2014/main" id="{046C4061-C29C-C40E-A630-D79AA9A031FF}"/>
                  </a:ext>
                </a:extLst>
              </p:cNvPr>
              <p:cNvSpPr/>
              <p:nvPr/>
            </p:nvSpPr>
            <p:spPr>
              <a:xfrm>
                <a:off x="4460130" y="1861400"/>
                <a:ext cx="3107969" cy="4268490"/>
              </a:xfrm>
              <a:custGeom>
                <a:avLst/>
                <a:gdLst>
                  <a:gd name="connsiteX0" fmla="*/ 1724263 w 3107969"/>
                  <a:gd name="connsiteY0" fmla="*/ 4250116 h 4268490"/>
                  <a:gd name="connsiteX1" fmla="*/ 2838983 w 3107969"/>
                  <a:gd name="connsiteY1" fmla="*/ 3638145 h 4268490"/>
                  <a:gd name="connsiteX2" fmla="*/ 3050712 w 3107969"/>
                  <a:gd name="connsiteY2" fmla="*/ 2329900 h 4268490"/>
                  <a:gd name="connsiteX3" fmla="*/ 2608666 w 3107969"/>
                  <a:gd name="connsiteY3" fmla="*/ 887212 h 4268490"/>
                  <a:gd name="connsiteX4" fmla="*/ 1536291 w 3107969"/>
                  <a:gd name="connsiteY4" fmla="*/ 728 h 4268490"/>
                  <a:gd name="connsiteX5" fmla="*/ 495001 w 3107969"/>
                  <a:gd name="connsiteY5" fmla="*/ 1367826 h 4268490"/>
                  <a:gd name="connsiteX6" fmla="*/ 64601 w 3107969"/>
                  <a:gd name="connsiteY6" fmla="*/ 2608657 h 4268490"/>
                  <a:gd name="connsiteX7" fmla="*/ 243317 w 3107969"/>
                  <a:gd name="connsiteY7" fmla="*/ 3790251 h 4268490"/>
                  <a:gd name="connsiteX8" fmla="*/ 1724340 w 3107969"/>
                  <a:gd name="connsiteY8" fmla="*/ 4250116 h 426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7969" h="4268490">
                    <a:moveTo>
                      <a:pt x="1724263" y="4250116"/>
                    </a:moveTo>
                    <a:cubicBezTo>
                      <a:pt x="2126510" y="4359027"/>
                      <a:pt x="2567400" y="3961794"/>
                      <a:pt x="2838983" y="3638145"/>
                    </a:cubicBezTo>
                    <a:cubicBezTo>
                      <a:pt x="3096066" y="3331235"/>
                      <a:pt x="3173893" y="2714020"/>
                      <a:pt x="3050712" y="2329900"/>
                    </a:cubicBezTo>
                    <a:cubicBezTo>
                      <a:pt x="2915808" y="1909528"/>
                      <a:pt x="2934396" y="1157793"/>
                      <a:pt x="2608666" y="887212"/>
                    </a:cubicBezTo>
                    <a:cubicBezTo>
                      <a:pt x="2301601" y="632135"/>
                      <a:pt x="1936918" y="-24880"/>
                      <a:pt x="1536291" y="728"/>
                    </a:cubicBezTo>
                    <a:cubicBezTo>
                      <a:pt x="1101957" y="28496"/>
                      <a:pt x="791576" y="1119844"/>
                      <a:pt x="495001" y="1367826"/>
                    </a:cubicBezTo>
                    <a:cubicBezTo>
                      <a:pt x="-169265" y="1923180"/>
                      <a:pt x="7215" y="2208570"/>
                      <a:pt x="64601" y="2608657"/>
                    </a:cubicBezTo>
                    <a:cubicBezTo>
                      <a:pt x="126539" y="3040445"/>
                      <a:pt x="-83262" y="3520055"/>
                      <a:pt x="243317" y="3790251"/>
                    </a:cubicBezTo>
                    <a:cubicBezTo>
                      <a:pt x="547914" y="4042475"/>
                      <a:pt x="1273500" y="4128092"/>
                      <a:pt x="1724340" y="425011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 name="Freeform: Shape 28">
                <a:extLst>
                  <a:ext uri="{FF2B5EF4-FFF2-40B4-BE49-F238E27FC236}">
                    <a16:creationId xmlns:a16="http://schemas.microsoft.com/office/drawing/2014/main" id="{20AEE866-4ED0-2D10-96A0-E92D6AFD3118}"/>
                  </a:ext>
                </a:extLst>
              </p:cNvPr>
              <p:cNvSpPr/>
              <p:nvPr/>
            </p:nvSpPr>
            <p:spPr>
              <a:xfrm>
                <a:off x="4426209" y="1938811"/>
                <a:ext cx="3173562" cy="4104897"/>
              </a:xfrm>
              <a:custGeom>
                <a:avLst/>
                <a:gdLst>
                  <a:gd name="connsiteX0" fmla="*/ 1741215 w 3173562"/>
                  <a:gd name="connsiteY0" fmla="*/ 4075055 h 4104897"/>
                  <a:gd name="connsiteX1" fmla="*/ 2947955 w 3173562"/>
                  <a:gd name="connsiteY1" fmla="*/ 3580712 h 4104897"/>
                  <a:gd name="connsiteX2" fmla="*/ 3099057 w 3173562"/>
                  <a:gd name="connsiteY2" fmla="*/ 2245625 h 4104897"/>
                  <a:gd name="connsiteX3" fmla="*/ 2682464 w 3173562"/>
                  <a:gd name="connsiteY3" fmla="*/ 782497 h 4104897"/>
                  <a:gd name="connsiteX4" fmla="*/ 1501255 w 3173562"/>
                  <a:gd name="connsiteY4" fmla="*/ 1452 h 4104897"/>
                  <a:gd name="connsiteX5" fmla="*/ 539335 w 3173562"/>
                  <a:gd name="connsiteY5" fmla="*/ 1308387 h 4104897"/>
                  <a:gd name="connsiteX6" fmla="*/ 33114 w 3173562"/>
                  <a:gd name="connsiteY6" fmla="*/ 2581691 h 4104897"/>
                  <a:gd name="connsiteX7" fmla="*/ 230727 w 3173562"/>
                  <a:gd name="connsiteY7" fmla="*/ 3769455 h 4104897"/>
                  <a:gd name="connsiteX8" fmla="*/ 1741215 w 3173562"/>
                  <a:gd name="connsiteY8" fmla="*/ 4074978 h 4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562" h="4104897">
                    <a:moveTo>
                      <a:pt x="1741215" y="4075055"/>
                    </a:moveTo>
                    <a:cubicBezTo>
                      <a:pt x="2123407" y="4202555"/>
                      <a:pt x="2680613" y="3899655"/>
                      <a:pt x="2947955" y="3580712"/>
                    </a:cubicBezTo>
                    <a:cubicBezTo>
                      <a:pt x="3212750" y="3264160"/>
                      <a:pt x="3218073" y="2637921"/>
                      <a:pt x="3099057" y="2245625"/>
                    </a:cubicBezTo>
                    <a:cubicBezTo>
                      <a:pt x="2974874" y="1836359"/>
                      <a:pt x="3002796" y="1048604"/>
                      <a:pt x="2682464" y="782497"/>
                    </a:cubicBezTo>
                    <a:cubicBezTo>
                      <a:pt x="2365449" y="519089"/>
                      <a:pt x="1908516" y="-31946"/>
                      <a:pt x="1501255" y="1452"/>
                    </a:cubicBezTo>
                    <a:cubicBezTo>
                      <a:pt x="1080960" y="36008"/>
                      <a:pt x="805288" y="1043668"/>
                      <a:pt x="539335" y="1308387"/>
                    </a:cubicBezTo>
                    <a:cubicBezTo>
                      <a:pt x="-71324" y="1916191"/>
                      <a:pt x="-27821" y="2179059"/>
                      <a:pt x="33114" y="2581691"/>
                    </a:cubicBezTo>
                    <a:cubicBezTo>
                      <a:pt x="96440" y="3000135"/>
                      <a:pt x="-90144" y="3503888"/>
                      <a:pt x="230727" y="3769455"/>
                    </a:cubicBezTo>
                    <a:cubicBezTo>
                      <a:pt x="544811" y="4029701"/>
                      <a:pt x="1270089" y="3917782"/>
                      <a:pt x="1741215" y="4074978"/>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 name="Freeform: Shape 29">
                <a:extLst>
                  <a:ext uri="{FF2B5EF4-FFF2-40B4-BE49-F238E27FC236}">
                    <a16:creationId xmlns:a16="http://schemas.microsoft.com/office/drawing/2014/main" id="{AE7FF95E-33C4-137B-9A32-0DABEA2E2DCE}"/>
                  </a:ext>
                </a:extLst>
              </p:cNvPr>
              <p:cNvSpPr/>
              <p:nvPr/>
            </p:nvSpPr>
            <p:spPr>
              <a:xfrm>
                <a:off x="4376099" y="2015664"/>
                <a:ext cx="3263713" cy="3947335"/>
              </a:xfrm>
              <a:custGeom>
                <a:avLst/>
                <a:gdLst>
                  <a:gd name="connsiteX0" fmla="*/ 1774433 w 3263713"/>
                  <a:gd name="connsiteY0" fmla="*/ 3900552 h 3947335"/>
                  <a:gd name="connsiteX1" fmla="*/ 3073192 w 3263713"/>
                  <a:gd name="connsiteY1" fmla="*/ 3523836 h 3947335"/>
                  <a:gd name="connsiteX2" fmla="*/ 3163745 w 3263713"/>
                  <a:gd name="connsiteY2" fmla="*/ 2161907 h 3947335"/>
                  <a:gd name="connsiteX3" fmla="*/ 2772683 w 3263713"/>
                  <a:gd name="connsiteY3" fmla="*/ 678262 h 3947335"/>
                  <a:gd name="connsiteX4" fmla="*/ 1482563 w 3263713"/>
                  <a:gd name="connsiteY4" fmla="*/ 2735 h 3947335"/>
                  <a:gd name="connsiteX5" fmla="*/ 600012 w 3263713"/>
                  <a:gd name="connsiteY5" fmla="*/ 1249583 h 3947335"/>
                  <a:gd name="connsiteX6" fmla="*/ 17970 w 3263713"/>
                  <a:gd name="connsiteY6" fmla="*/ 2555437 h 3947335"/>
                  <a:gd name="connsiteX7" fmla="*/ 234558 w 3263713"/>
                  <a:gd name="connsiteY7" fmla="*/ 3749449 h 3947335"/>
                  <a:gd name="connsiteX8" fmla="*/ 1774433 w 3263713"/>
                  <a:gd name="connsiteY8" fmla="*/ 3900629 h 394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713" h="3947335">
                    <a:moveTo>
                      <a:pt x="1774433" y="3900552"/>
                    </a:moveTo>
                    <a:cubicBezTo>
                      <a:pt x="2137188" y="4044635"/>
                      <a:pt x="2810169" y="3838151"/>
                      <a:pt x="3073192" y="3523836"/>
                    </a:cubicBezTo>
                    <a:cubicBezTo>
                      <a:pt x="3345701" y="3197643"/>
                      <a:pt x="3278210" y="2562533"/>
                      <a:pt x="3163745" y="2161907"/>
                    </a:cubicBezTo>
                    <a:cubicBezTo>
                      <a:pt x="3049975" y="1763902"/>
                      <a:pt x="3087538" y="939895"/>
                      <a:pt x="2772683" y="678262"/>
                    </a:cubicBezTo>
                    <a:cubicBezTo>
                      <a:pt x="2445641" y="406524"/>
                      <a:pt x="1896534" y="-38994"/>
                      <a:pt x="1482563" y="2735"/>
                    </a:cubicBezTo>
                    <a:cubicBezTo>
                      <a:pt x="1068593" y="44463"/>
                      <a:pt x="835884" y="968666"/>
                      <a:pt x="600012" y="1249583"/>
                    </a:cubicBezTo>
                    <a:cubicBezTo>
                      <a:pt x="44118" y="1911380"/>
                      <a:pt x="-46590" y="2150260"/>
                      <a:pt x="17970" y="2555437"/>
                    </a:cubicBezTo>
                    <a:cubicBezTo>
                      <a:pt x="82530" y="2960460"/>
                      <a:pt x="-80606" y="3488355"/>
                      <a:pt x="234558" y="3749449"/>
                    </a:cubicBezTo>
                    <a:cubicBezTo>
                      <a:pt x="558206" y="4017716"/>
                      <a:pt x="1283870" y="3705792"/>
                      <a:pt x="1774433" y="390062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 name="Freeform: Shape 30">
                <a:extLst>
                  <a:ext uri="{FF2B5EF4-FFF2-40B4-BE49-F238E27FC236}">
                    <a16:creationId xmlns:a16="http://schemas.microsoft.com/office/drawing/2014/main" id="{33A19CFD-4261-6A84-A698-D44FB1D955C2}"/>
                  </a:ext>
                </a:extLst>
              </p:cNvPr>
              <p:cNvSpPr/>
              <p:nvPr/>
            </p:nvSpPr>
            <p:spPr>
              <a:xfrm>
                <a:off x="4316854" y="2091550"/>
                <a:ext cx="3371549" cy="3814147"/>
              </a:xfrm>
              <a:custGeom>
                <a:avLst/>
                <a:gdLst>
                  <a:gd name="connsiteX0" fmla="*/ 1816709 w 3371549"/>
                  <a:gd name="connsiteY0" fmla="*/ 3727016 h 3814147"/>
                  <a:gd name="connsiteX1" fmla="*/ 3207564 w 3371549"/>
                  <a:gd name="connsiteY1" fmla="*/ 3467928 h 3814147"/>
                  <a:gd name="connsiteX2" fmla="*/ 3237568 w 3371549"/>
                  <a:gd name="connsiteY2" fmla="*/ 2079156 h 3814147"/>
                  <a:gd name="connsiteX3" fmla="*/ 2871960 w 3371549"/>
                  <a:gd name="connsiteY3" fmla="*/ 575071 h 3814147"/>
                  <a:gd name="connsiteX4" fmla="*/ 1473006 w 3371549"/>
                  <a:gd name="connsiteY4" fmla="*/ 4984 h 3814147"/>
                  <a:gd name="connsiteX5" fmla="*/ 669824 w 3371549"/>
                  <a:gd name="connsiteY5" fmla="*/ 1191668 h 3814147"/>
                  <a:gd name="connsiteX6" fmla="*/ 11883 w 3371549"/>
                  <a:gd name="connsiteY6" fmla="*/ 2529996 h 3814147"/>
                  <a:gd name="connsiteX7" fmla="*/ 247369 w 3371549"/>
                  <a:gd name="connsiteY7" fmla="*/ 3730178 h 3814147"/>
                  <a:gd name="connsiteX8" fmla="*/ 1816709 w 3371549"/>
                  <a:gd name="connsiteY8" fmla="*/ 3727016 h 381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549" h="3814147">
                    <a:moveTo>
                      <a:pt x="1816709" y="3727016"/>
                    </a:moveTo>
                    <a:cubicBezTo>
                      <a:pt x="2160874" y="3886063"/>
                      <a:pt x="2948707" y="3777615"/>
                      <a:pt x="3207564" y="3467928"/>
                    </a:cubicBezTo>
                    <a:cubicBezTo>
                      <a:pt x="3487786" y="3132092"/>
                      <a:pt x="3347173" y="2488190"/>
                      <a:pt x="3237568" y="2079156"/>
                    </a:cubicBezTo>
                    <a:cubicBezTo>
                      <a:pt x="3133902" y="1692567"/>
                      <a:pt x="3181416" y="832231"/>
                      <a:pt x="2871960" y="575071"/>
                    </a:cubicBezTo>
                    <a:cubicBezTo>
                      <a:pt x="2534890" y="295002"/>
                      <a:pt x="1893533" y="-45307"/>
                      <a:pt x="1473006" y="4984"/>
                    </a:cubicBezTo>
                    <a:cubicBezTo>
                      <a:pt x="1080710" y="51880"/>
                      <a:pt x="876308" y="895248"/>
                      <a:pt x="669824" y="1191668"/>
                    </a:cubicBezTo>
                    <a:cubicBezTo>
                      <a:pt x="170313" y="1908693"/>
                      <a:pt x="-56379" y="2122427"/>
                      <a:pt x="11883" y="2529996"/>
                    </a:cubicBezTo>
                    <a:cubicBezTo>
                      <a:pt x="80145" y="2937564"/>
                      <a:pt x="-62010" y="3473713"/>
                      <a:pt x="247369" y="3730178"/>
                    </a:cubicBezTo>
                    <a:cubicBezTo>
                      <a:pt x="580505" y="4006544"/>
                      <a:pt x="1307942" y="3491916"/>
                      <a:pt x="1816709" y="372701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 name="Freeform: Shape 31">
                <a:extLst>
                  <a:ext uri="{FF2B5EF4-FFF2-40B4-BE49-F238E27FC236}">
                    <a16:creationId xmlns:a16="http://schemas.microsoft.com/office/drawing/2014/main" id="{7F4917DD-2718-2B42-B4BF-FE78719E2695}"/>
                  </a:ext>
                </a:extLst>
              </p:cNvPr>
              <p:cNvSpPr/>
              <p:nvPr/>
            </p:nvSpPr>
            <p:spPr>
              <a:xfrm>
                <a:off x="4254170" y="2165535"/>
                <a:ext cx="3489733" cy="3780696"/>
              </a:xfrm>
              <a:custGeom>
                <a:avLst/>
                <a:gdLst>
                  <a:gd name="connsiteX0" fmla="*/ 1862424 w 3489733"/>
                  <a:gd name="connsiteY0" fmla="*/ 3555381 h 3780696"/>
                  <a:gd name="connsiteX1" fmla="*/ 3345298 w 3489733"/>
                  <a:gd name="connsiteY1" fmla="*/ 3413920 h 3780696"/>
                  <a:gd name="connsiteX2" fmla="*/ 3314677 w 3489733"/>
                  <a:gd name="connsiteY2" fmla="*/ 1998383 h 3780696"/>
                  <a:gd name="connsiteX3" fmla="*/ 2974599 w 3489733"/>
                  <a:gd name="connsiteY3" fmla="*/ 473858 h 3780696"/>
                  <a:gd name="connsiteX4" fmla="*/ 1466734 w 3489733"/>
                  <a:gd name="connsiteY4" fmla="*/ 9211 h 3780696"/>
                  <a:gd name="connsiteX5" fmla="*/ 742922 w 3489733"/>
                  <a:gd name="connsiteY5" fmla="*/ 1135733 h 3780696"/>
                  <a:gd name="connsiteX6" fmla="*/ 9159 w 3489733"/>
                  <a:gd name="connsiteY6" fmla="*/ 2506532 h 3780696"/>
                  <a:gd name="connsiteX7" fmla="*/ 263620 w 3489733"/>
                  <a:gd name="connsiteY7" fmla="*/ 3712886 h 3780696"/>
                  <a:gd name="connsiteX8" fmla="*/ 1862424 w 3489733"/>
                  <a:gd name="connsiteY8" fmla="*/ 3555381 h 378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733" h="3780696">
                    <a:moveTo>
                      <a:pt x="1862424" y="3555381"/>
                    </a:moveTo>
                    <a:cubicBezTo>
                      <a:pt x="2188927" y="3728158"/>
                      <a:pt x="3090761" y="3718902"/>
                      <a:pt x="3345298" y="3413920"/>
                    </a:cubicBezTo>
                    <a:cubicBezTo>
                      <a:pt x="3633311" y="3068443"/>
                      <a:pt x="3419114" y="2415825"/>
                      <a:pt x="3314677" y="1998383"/>
                    </a:cubicBezTo>
                    <a:cubicBezTo>
                      <a:pt x="3220807" y="1623210"/>
                      <a:pt x="3278656" y="726467"/>
                      <a:pt x="2974599" y="473858"/>
                    </a:cubicBezTo>
                    <a:cubicBezTo>
                      <a:pt x="2627580" y="185459"/>
                      <a:pt x="1893894" y="-50104"/>
                      <a:pt x="1466734" y="9211"/>
                    </a:cubicBezTo>
                    <a:cubicBezTo>
                      <a:pt x="1088321" y="61816"/>
                      <a:pt x="920789" y="824040"/>
                      <a:pt x="742922" y="1135733"/>
                    </a:cubicBezTo>
                    <a:cubicBezTo>
                      <a:pt x="301800" y="1908755"/>
                      <a:pt x="-63037" y="2096496"/>
                      <a:pt x="9159" y="2506532"/>
                    </a:cubicBezTo>
                    <a:cubicBezTo>
                      <a:pt x="75802" y="2884945"/>
                      <a:pt x="-40051" y="3461048"/>
                      <a:pt x="263620" y="3712886"/>
                    </a:cubicBezTo>
                    <a:cubicBezTo>
                      <a:pt x="606320" y="3997273"/>
                      <a:pt x="1337228" y="3277473"/>
                      <a:pt x="1862424" y="3555381"/>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3" name="Freeform: Shape 32">
                <a:extLst>
                  <a:ext uri="{FF2B5EF4-FFF2-40B4-BE49-F238E27FC236}">
                    <a16:creationId xmlns:a16="http://schemas.microsoft.com/office/drawing/2014/main" id="{3AF8C823-EA8D-3524-A920-8CC3D1C21CAD}"/>
                  </a:ext>
                </a:extLst>
              </p:cNvPr>
              <p:cNvSpPr/>
              <p:nvPr/>
            </p:nvSpPr>
            <p:spPr>
              <a:xfrm>
                <a:off x="4190357" y="2234963"/>
                <a:ext cx="3614123" cy="3758010"/>
              </a:xfrm>
              <a:custGeom>
                <a:avLst/>
                <a:gdLst>
                  <a:gd name="connsiteX0" fmla="*/ 1909345 w 3614123"/>
                  <a:gd name="connsiteY0" fmla="*/ 3388303 h 3758010"/>
                  <a:gd name="connsiteX1" fmla="*/ 3484238 w 3614123"/>
                  <a:gd name="connsiteY1" fmla="*/ 3364469 h 3758010"/>
                  <a:gd name="connsiteX2" fmla="*/ 3393067 w 3614123"/>
                  <a:gd name="connsiteY2" fmla="*/ 1922090 h 3758010"/>
                  <a:gd name="connsiteX3" fmla="*/ 3078443 w 3614123"/>
                  <a:gd name="connsiteY3" fmla="*/ 377125 h 3758010"/>
                  <a:gd name="connsiteX4" fmla="*/ 1461744 w 3614123"/>
                  <a:gd name="connsiteY4" fmla="*/ 17919 h 3758010"/>
                  <a:gd name="connsiteX5" fmla="*/ 817301 w 3614123"/>
                  <a:gd name="connsiteY5" fmla="*/ 1084276 h 3758010"/>
                  <a:gd name="connsiteX6" fmla="*/ 7718 w 3614123"/>
                  <a:gd name="connsiteY6" fmla="*/ 2487549 h 3758010"/>
                  <a:gd name="connsiteX7" fmla="*/ 281153 w 3614123"/>
                  <a:gd name="connsiteY7" fmla="*/ 3700150 h 3758010"/>
                  <a:gd name="connsiteX8" fmla="*/ 1909345 w 3614123"/>
                  <a:gd name="connsiteY8" fmla="*/ 3388303 h 37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123" h="3758010">
                    <a:moveTo>
                      <a:pt x="1909345" y="3388303"/>
                    </a:moveTo>
                    <a:cubicBezTo>
                      <a:pt x="2219418" y="3574116"/>
                      <a:pt x="3233943" y="3664824"/>
                      <a:pt x="3484238" y="3364469"/>
                    </a:cubicBezTo>
                    <a:cubicBezTo>
                      <a:pt x="3779964" y="3009351"/>
                      <a:pt x="3491874" y="2348094"/>
                      <a:pt x="3393067" y="1922090"/>
                    </a:cubicBezTo>
                    <a:cubicBezTo>
                      <a:pt x="3308684" y="1558333"/>
                      <a:pt x="3377101" y="625260"/>
                      <a:pt x="3078443" y="377125"/>
                    </a:cubicBezTo>
                    <a:cubicBezTo>
                      <a:pt x="2721397" y="80473"/>
                      <a:pt x="1895307" y="-50884"/>
                      <a:pt x="1461744" y="17919"/>
                    </a:cubicBezTo>
                    <a:cubicBezTo>
                      <a:pt x="1097138" y="75845"/>
                      <a:pt x="967324" y="757388"/>
                      <a:pt x="817301" y="1084276"/>
                    </a:cubicBezTo>
                    <a:cubicBezTo>
                      <a:pt x="436652" y="1913683"/>
                      <a:pt x="-68566" y="2075121"/>
                      <a:pt x="7718" y="2487549"/>
                    </a:cubicBezTo>
                    <a:cubicBezTo>
                      <a:pt x="75286" y="2852695"/>
                      <a:pt x="-16810" y="3452863"/>
                      <a:pt x="281153" y="3700150"/>
                    </a:cubicBezTo>
                    <a:cubicBezTo>
                      <a:pt x="633340" y="3992560"/>
                      <a:pt x="1370034" y="3065041"/>
                      <a:pt x="1909345" y="3388303"/>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4" name="Freeform: Shape 33">
                <a:extLst>
                  <a:ext uri="{FF2B5EF4-FFF2-40B4-BE49-F238E27FC236}">
                    <a16:creationId xmlns:a16="http://schemas.microsoft.com/office/drawing/2014/main" id="{B5BCFB2F-64E9-1CD0-FAE9-F5EF3889F4AF}"/>
                  </a:ext>
                </a:extLst>
              </p:cNvPr>
              <p:cNvSpPr/>
              <p:nvPr/>
            </p:nvSpPr>
            <p:spPr>
              <a:xfrm>
                <a:off x="4125770" y="2293347"/>
                <a:ext cx="3742715" cy="3749606"/>
              </a:xfrm>
              <a:custGeom>
                <a:avLst/>
                <a:gdLst>
                  <a:gd name="connsiteX0" fmla="*/ 1956963 w 3742715"/>
                  <a:gd name="connsiteY0" fmla="*/ 3232269 h 3749606"/>
                  <a:gd name="connsiteX1" fmla="*/ 3623876 w 3742715"/>
                  <a:gd name="connsiteY1" fmla="*/ 3326063 h 3749606"/>
                  <a:gd name="connsiteX2" fmla="*/ 3472155 w 3742715"/>
                  <a:gd name="connsiteY2" fmla="*/ 1856842 h 3749606"/>
                  <a:gd name="connsiteX3" fmla="*/ 3183063 w 3742715"/>
                  <a:gd name="connsiteY3" fmla="*/ 291359 h 3749606"/>
                  <a:gd name="connsiteX4" fmla="*/ 1457529 w 3742715"/>
                  <a:gd name="connsiteY4" fmla="*/ 37593 h 3749606"/>
                  <a:gd name="connsiteX5" fmla="*/ 892456 w 3742715"/>
                  <a:gd name="connsiteY5" fmla="*/ 1043864 h 3749606"/>
                  <a:gd name="connsiteX6" fmla="*/ 6974 w 3742715"/>
                  <a:gd name="connsiteY6" fmla="*/ 2479687 h 3749606"/>
                  <a:gd name="connsiteX7" fmla="*/ 299306 w 3742715"/>
                  <a:gd name="connsiteY7" fmla="*/ 3698459 h 3749606"/>
                  <a:gd name="connsiteX8" fmla="*/ 1956963 w 3742715"/>
                  <a:gd name="connsiteY8" fmla="*/ 3232269 h 37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715" h="3749606">
                    <a:moveTo>
                      <a:pt x="1956963" y="3232269"/>
                    </a:moveTo>
                    <a:cubicBezTo>
                      <a:pt x="2251687" y="3430655"/>
                      <a:pt x="3377822" y="3621712"/>
                      <a:pt x="3623876" y="3326063"/>
                    </a:cubicBezTo>
                    <a:cubicBezTo>
                      <a:pt x="3927315" y="2961226"/>
                      <a:pt x="3564869" y="2291484"/>
                      <a:pt x="3472155" y="1856842"/>
                    </a:cubicBezTo>
                    <a:cubicBezTo>
                      <a:pt x="3397028" y="1504577"/>
                      <a:pt x="3476244" y="535021"/>
                      <a:pt x="3183063" y="291359"/>
                    </a:cubicBezTo>
                    <a:cubicBezTo>
                      <a:pt x="2815989" y="-13623"/>
                      <a:pt x="1897339" y="-41237"/>
                      <a:pt x="1457529" y="37593"/>
                    </a:cubicBezTo>
                    <a:cubicBezTo>
                      <a:pt x="1106653" y="100533"/>
                      <a:pt x="1015405" y="701550"/>
                      <a:pt x="892456" y="1043864"/>
                    </a:cubicBezTo>
                    <a:cubicBezTo>
                      <a:pt x="574361" y="1929346"/>
                      <a:pt x="-74247" y="2064945"/>
                      <a:pt x="6974" y="2479687"/>
                    </a:cubicBezTo>
                    <a:cubicBezTo>
                      <a:pt x="74696" y="2831643"/>
                      <a:pt x="7128" y="3455800"/>
                      <a:pt x="299306" y="3698459"/>
                    </a:cubicBezTo>
                    <a:cubicBezTo>
                      <a:pt x="661058" y="3998967"/>
                      <a:pt x="1405928" y="2861262"/>
                      <a:pt x="1956963" y="323226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5" name="Freeform: Shape 34">
                <a:extLst>
                  <a:ext uri="{FF2B5EF4-FFF2-40B4-BE49-F238E27FC236}">
                    <a16:creationId xmlns:a16="http://schemas.microsoft.com/office/drawing/2014/main" id="{F21635FB-55F2-9153-990C-9C4D527D4E91}"/>
                  </a:ext>
                </a:extLst>
              </p:cNvPr>
              <p:cNvSpPr/>
              <p:nvPr/>
            </p:nvSpPr>
            <p:spPr>
              <a:xfrm>
                <a:off x="4061078" y="2330966"/>
                <a:ext cx="3873961" cy="3763840"/>
              </a:xfrm>
              <a:custGeom>
                <a:avLst/>
                <a:gdLst>
                  <a:gd name="connsiteX0" fmla="*/ 3763695 w 3873961"/>
                  <a:gd name="connsiteY0" fmla="*/ 3308421 h 3763840"/>
                  <a:gd name="connsiteX1" fmla="*/ 3551425 w 3873961"/>
                  <a:gd name="connsiteY1" fmla="*/ 1812358 h 3763840"/>
                  <a:gd name="connsiteX2" fmla="*/ 3287786 w 3873961"/>
                  <a:gd name="connsiteY2" fmla="*/ 226435 h 3763840"/>
                  <a:gd name="connsiteX3" fmla="*/ 1453342 w 3873961"/>
                  <a:gd name="connsiteY3" fmla="*/ 78186 h 3763840"/>
                  <a:gd name="connsiteX4" fmla="*/ 967638 w 3873961"/>
                  <a:gd name="connsiteY4" fmla="*/ 1024294 h 3763840"/>
                  <a:gd name="connsiteX5" fmla="*/ 6334 w 3873961"/>
                  <a:gd name="connsiteY5" fmla="*/ 2492590 h 3763840"/>
                  <a:gd name="connsiteX6" fmla="*/ 317642 w 3873961"/>
                  <a:gd name="connsiteY6" fmla="*/ 3717532 h 3763840"/>
                  <a:gd name="connsiteX7" fmla="*/ 2004763 w 3873961"/>
                  <a:gd name="connsiteY7" fmla="*/ 3096923 h 3763840"/>
                  <a:gd name="connsiteX8" fmla="*/ 3763772 w 3873961"/>
                  <a:gd name="connsiteY8" fmla="*/ 3308421 h 376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961" h="3763840">
                    <a:moveTo>
                      <a:pt x="3763695" y="3308421"/>
                    </a:moveTo>
                    <a:cubicBezTo>
                      <a:pt x="4074847" y="2933942"/>
                      <a:pt x="3637583" y="2255716"/>
                      <a:pt x="3551425" y="1812358"/>
                    </a:cubicBezTo>
                    <a:cubicBezTo>
                      <a:pt x="3485169" y="1471586"/>
                      <a:pt x="3575568" y="465623"/>
                      <a:pt x="3287786" y="226435"/>
                    </a:cubicBezTo>
                    <a:cubicBezTo>
                      <a:pt x="2910685" y="-86878"/>
                      <a:pt x="1899323" y="-11288"/>
                      <a:pt x="1453342" y="78186"/>
                    </a:cubicBezTo>
                    <a:cubicBezTo>
                      <a:pt x="1116041" y="145831"/>
                      <a:pt x="1064131" y="666245"/>
                      <a:pt x="967638" y="1024294"/>
                    </a:cubicBezTo>
                    <a:cubicBezTo>
                      <a:pt x="714026" y="1965311"/>
                      <a:pt x="-78589" y="2075380"/>
                      <a:pt x="6334" y="2492590"/>
                    </a:cubicBezTo>
                    <a:cubicBezTo>
                      <a:pt x="75291" y="2831202"/>
                      <a:pt x="31094" y="3479501"/>
                      <a:pt x="317642" y="3717532"/>
                    </a:cubicBezTo>
                    <a:cubicBezTo>
                      <a:pt x="688958" y="4026062"/>
                      <a:pt x="1444780" y="2676242"/>
                      <a:pt x="2004763" y="3096923"/>
                    </a:cubicBezTo>
                    <a:cubicBezTo>
                      <a:pt x="2285294" y="3307727"/>
                      <a:pt x="3521961" y="3599365"/>
                      <a:pt x="3763772" y="3308421"/>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sp>
        <p:nvSpPr>
          <p:cNvPr id="151" name="Title 150">
            <a:extLst>
              <a:ext uri="{FF2B5EF4-FFF2-40B4-BE49-F238E27FC236}">
                <a16:creationId xmlns:a16="http://schemas.microsoft.com/office/drawing/2014/main" id="{E17D23E3-0B68-64C3-1C09-36D5425A988F}"/>
              </a:ext>
            </a:extLst>
          </p:cNvPr>
          <p:cNvSpPr>
            <a:spLocks noGrp="1"/>
          </p:cNvSpPr>
          <p:nvPr>
            <p:ph type="title"/>
          </p:nvPr>
        </p:nvSpPr>
        <p:spPr>
          <a:xfrm>
            <a:off x="588263" y="457200"/>
            <a:ext cx="11018520" cy="553998"/>
          </a:xfrm>
        </p:spPr>
        <p:txBody>
          <a:bodyPr>
            <a:normAutofit fontScale="90000"/>
          </a:bodyPr>
          <a:lstStyle/>
          <a:p>
            <a:pPr algn="ctr" defTabSz="2900053">
              <a:spcAft>
                <a:spcPct val="0"/>
              </a:spcAft>
              <a:defRPr/>
            </a:pPr>
            <a:r>
              <a:rPr lang="en-US" spc="0">
                <a:cs typeface="Segoe Sans Text"/>
              </a:rPr>
              <a:t>Azure AI Foundry Enables Flexible Model Selection</a:t>
            </a:r>
          </a:p>
        </p:txBody>
      </p:sp>
      <p:grpSp>
        <p:nvGrpSpPr>
          <p:cNvPr id="4" name="Group 3">
            <a:extLst>
              <a:ext uri="{FF2B5EF4-FFF2-40B4-BE49-F238E27FC236}">
                <a16:creationId xmlns:a16="http://schemas.microsoft.com/office/drawing/2014/main" id="{A03EF58A-794E-E458-33D8-ADCDBC11ACED}"/>
              </a:ext>
            </a:extLst>
          </p:cNvPr>
          <p:cNvGrpSpPr/>
          <p:nvPr/>
        </p:nvGrpSpPr>
        <p:grpSpPr>
          <a:xfrm>
            <a:off x="1858351" y="1241979"/>
            <a:ext cx="8779267" cy="1422923"/>
            <a:chOff x="1858351" y="1241979"/>
            <a:chExt cx="8779267" cy="2800350"/>
          </a:xfrm>
        </p:grpSpPr>
        <p:sp>
          <p:nvSpPr>
            <p:cNvPr id="121" name="Rounded Rectangle 8">
              <a:extLst>
                <a:ext uri="{FF2B5EF4-FFF2-40B4-BE49-F238E27FC236}">
                  <a16:creationId xmlns:a16="http://schemas.microsoft.com/office/drawing/2014/main" id="{D31ABBC6-E100-964C-9DEF-A99696530986}"/>
                </a:ext>
                <a:ext uri="{C183D7F6-B498-43B3-948B-1728B52AA6E4}">
                  <adec:decorative xmlns:adec="http://schemas.microsoft.com/office/drawing/2017/decorative" val="1"/>
                </a:ext>
              </a:extLst>
            </p:cNvPr>
            <p:cNvSpPr/>
            <p:nvPr/>
          </p:nvSpPr>
          <p:spPr bwMode="auto">
            <a:xfrm>
              <a:off x="1858351" y="1241979"/>
              <a:ext cx="1950877" cy="2800350"/>
            </a:xfrm>
            <a:prstGeom prst="roundRect">
              <a:avLst>
                <a:gd name="adj" fmla="val 4267"/>
              </a:avLst>
            </a:prstGeom>
            <a:solidFill>
              <a:schemeClr val="bg1"/>
            </a:solidFill>
            <a:ln w="19050">
              <a:gradFill flip="none" rotWithShape="1">
                <a:gsLst>
                  <a:gs pos="0">
                    <a:schemeClr val="accent1"/>
                  </a:gs>
                  <a:gs pos="100000">
                    <a:schemeClr val="accent3"/>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Sans Text"/>
                <a:ea typeface="+mn-ea"/>
                <a:cs typeface="Segoe Sans Text" pitchFamily="2" charset="0"/>
              </a:endParaRPr>
            </a:p>
          </p:txBody>
        </p:sp>
        <p:sp>
          <p:nvSpPr>
            <p:cNvPr id="122" name="Rounded Rectangle 8">
              <a:extLst>
                <a:ext uri="{FF2B5EF4-FFF2-40B4-BE49-F238E27FC236}">
                  <a16:creationId xmlns:a16="http://schemas.microsoft.com/office/drawing/2014/main" id="{A11EC76E-AA16-F622-C98A-5BF44240FFA4}"/>
                </a:ext>
                <a:ext uri="{C183D7F6-B498-43B3-948B-1728B52AA6E4}">
                  <adec:decorative xmlns:adec="http://schemas.microsoft.com/office/drawing/2017/decorative" val="1"/>
                </a:ext>
              </a:extLst>
            </p:cNvPr>
            <p:cNvSpPr/>
            <p:nvPr/>
          </p:nvSpPr>
          <p:spPr bwMode="auto">
            <a:xfrm>
              <a:off x="4134481" y="1241979"/>
              <a:ext cx="1950877" cy="2800350"/>
            </a:xfrm>
            <a:prstGeom prst="roundRect">
              <a:avLst>
                <a:gd name="adj" fmla="val 4267"/>
              </a:avLst>
            </a:prstGeom>
            <a:solidFill>
              <a:schemeClr val="bg1"/>
            </a:solidFill>
            <a:ln w="19050">
              <a:gradFill flip="none" rotWithShape="1">
                <a:gsLst>
                  <a:gs pos="0">
                    <a:schemeClr val="accent1"/>
                  </a:gs>
                  <a:gs pos="100000">
                    <a:schemeClr val="accent3"/>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Sans Text"/>
                <a:ea typeface="+mn-ea"/>
                <a:cs typeface="Segoe Sans Text" pitchFamily="2" charset="0"/>
              </a:endParaRPr>
            </a:p>
          </p:txBody>
        </p:sp>
        <p:sp>
          <p:nvSpPr>
            <p:cNvPr id="123" name="Rounded Rectangle 8">
              <a:extLst>
                <a:ext uri="{FF2B5EF4-FFF2-40B4-BE49-F238E27FC236}">
                  <a16:creationId xmlns:a16="http://schemas.microsoft.com/office/drawing/2014/main" id="{2BCB7B8B-44A0-0219-C08F-1F81D3ED866E}"/>
                </a:ext>
                <a:ext uri="{C183D7F6-B498-43B3-948B-1728B52AA6E4}">
                  <adec:decorative xmlns:adec="http://schemas.microsoft.com/office/drawing/2017/decorative" val="1"/>
                </a:ext>
              </a:extLst>
            </p:cNvPr>
            <p:cNvSpPr/>
            <p:nvPr/>
          </p:nvSpPr>
          <p:spPr bwMode="auto">
            <a:xfrm>
              <a:off x="6410611" y="1241979"/>
              <a:ext cx="1950877" cy="2800350"/>
            </a:xfrm>
            <a:prstGeom prst="roundRect">
              <a:avLst>
                <a:gd name="adj" fmla="val 4267"/>
              </a:avLst>
            </a:prstGeom>
            <a:solidFill>
              <a:schemeClr val="bg1"/>
            </a:solidFill>
            <a:ln w="19050">
              <a:gradFill flip="none" rotWithShape="1">
                <a:gsLst>
                  <a:gs pos="0">
                    <a:schemeClr val="accent1"/>
                  </a:gs>
                  <a:gs pos="100000">
                    <a:schemeClr val="accent3"/>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Sans Text"/>
                <a:ea typeface="+mn-ea"/>
                <a:cs typeface="Segoe Sans Text" pitchFamily="2" charset="0"/>
              </a:endParaRPr>
            </a:p>
          </p:txBody>
        </p:sp>
        <p:sp>
          <p:nvSpPr>
            <p:cNvPr id="124" name="Rounded Rectangle 8">
              <a:extLst>
                <a:ext uri="{FF2B5EF4-FFF2-40B4-BE49-F238E27FC236}">
                  <a16:creationId xmlns:a16="http://schemas.microsoft.com/office/drawing/2014/main" id="{818B6355-96AA-2EDE-AFDF-B2FF963260CE}"/>
                </a:ext>
                <a:ext uri="{C183D7F6-B498-43B3-948B-1728B52AA6E4}">
                  <adec:decorative xmlns:adec="http://schemas.microsoft.com/office/drawing/2017/decorative" val="1"/>
                </a:ext>
              </a:extLst>
            </p:cNvPr>
            <p:cNvSpPr/>
            <p:nvPr/>
          </p:nvSpPr>
          <p:spPr bwMode="auto">
            <a:xfrm>
              <a:off x="8686741" y="1241979"/>
              <a:ext cx="1950877" cy="2800350"/>
            </a:xfrm>
            <a:prstGeom prst="roundRect">
              <a:avLst>
                <a:gd name="adj" fmla="val 4267"/>
              </a:avLst>
            </a:prstGeom>
            <a:solidFill>
              <a:schemeClr val="bg1"/>
            </a:solidFill>
            <a:ln w="19050">
              <a:gradFill flip="none" rotWithShape="1">
                <a:gsLst>
                  <a:gs pos="0">
                    <a:schemeClr val="accent1"/>
                  </a:gs>
                  <a:gs pos="100000">
                    <a:schemeClr val="accent3"/>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Sans Text"/>
                <a:ea typeface="+mn-ea"/>
                <a:cs typeface="Segoe Sans Text" pitchFamily="2" charset="0"/>
              </a:endParaRPr>
            </a:p>
          </p:txBody>
        </p:sp>
        <p:grpSp>
          <p:nvGrpSpPr>
            <p:cNvPr id="131" name="Group 130">
              <a:extLst>
                <a:ext uri="{FF2B5EF4-FFF2-40B4-BE49-F238E27FC236}">
                  <a16:creationId xmlns:a16="http://schemas.microsoft.com/office/drawing/2014/main" id="{15356FA1-A743-5105-4607-9EE867FF5C64}"/>
                </a:ext>
                <a:ext uri="{C183D7F6-B498-43B3-948B-1728B52AA6E4}">
                  <adec:decorative xmlns:adec="http://schemas.microsoft.com/office/drawing/2017/decorative" val="1"/>
                </a:ext>
              </a:extLst>
            </p:cNvPr>
            <p:cNvGrpSpPr/>
            <p:nvPr/>
          </p:nvGrpSpPr>
          <p:grpSpPr>
            <a:xfrm>
              <a:off x="2650909" y="1952816"/>
              <a:ext cx="365760" cy="365760"/>
              <a:chOff x="-2208915" y="3379469"/>
              <a:chExt cx="365760" cy="365760"/>
            </a:xfrm>
            <a:solidFill>
              <a:schemeClr val="bg1"/>
            </a:solidFill>
          </p:grpSpPr>
          <p:sp>
            <p:nvSpPr>
              <p:cNvPr id="132" name="Freeform: Shape 131">
                <a:extLst>
                  <a:ext uri="{FF2B5EF4-FFF2-40B4-BE49-F238E27FC236}">
                    <a16:creationId xmlns:a16="http://schemas.microsoft.com/office/drawing/2014/main" id="{48822413-4319-2144-854E-6EFEA31FC5D4}"/>
                  </a:ext>
                </a:extLst>
              </p:cNvPr>
              <p:cNvSpPr/>
              <p:nvPr/>
            </p:nvSpPr>
            <p:spPr>
              <a:xfrm>
                <a:off x="-2208915" y="3379469"/>
                <a:ext cx="365760" cy="365760"/>
              </a:xfrm>
              <a:custGeom>
                <a:avLst/>
                <a:gdLst>
                  <a:gd name="connsiteX0" fmla="*/ 19512 w 365760"/>
                  <a:gd name="connsiteY0" fmla="*/ 3348 h 365760"/>
                  <a:gd name="connsiteX1" fmla="*/ 3348 w 365760"/>
                  <a:gd name="connsiteY1" fmla="*/ 3348 h 365760"/>
                  <a:gd name="connsiteX2" fmla="*/ 3348 w 365760"/>
                  <a:gd name="connsiteY2" fmla="*/ 19512 h 365760"/>
                  <a:gd name="connsiteX3" fmla="*/ 25747 w 365760"/>
                  <a:gd name="connsiteY3" fmla="*/ 41911 h 365760"/>
                  <a:gd name="connsiteX4" fmla="*/ 22860 w 365760"/>
                  <a:gd name="connsiteY4" fmla="*/ 51435 h 365760"/>
                  <a:gd name="connsiteX5" fmla="*/ 40005 w 365760"/>
                  <a:gd name="connsiteY5" fmla="*/ 68580 h 365760"/>
                  <a:gd name="connsiteX6" fmla="*/ 52416 w 365760"/>
                  <a:gd name="connsiteY6" fmla="*/ 68580 h 365760"/>
                  <a:gd name="connsiteX7" fmla="*/ 132426 w 365760"/>
                  <a:gd name="connsiteY7" fmla="*/ 148590 h 365760"/>
                  <a:gd name="connsiteX8" fmla="*/ 97155 w 365760"/>
                  <a:gd name="connsiteY8" fmla="*/ 148590 h 365760"/>
                  <a:gd name="connsiteX9" fmla="*/ 22860 w 365760"/>
                  <a:gd name="connsiteY9" fmla="*/ 222885 h 365760"/>
                  <a:gd name="connsiteX10" fmla="*/ 97155 w 365760"/>
                  <a:gd name="connsiteY10" fmla="*/ 297180 h 365760"/>
                  <a:gd name="connsiteX11" fmla="*/ 281016 w 365760"/>
                  <a:gd name="connsiteY11" fmla="*/ 297180 h 365760"/>
                  <a:gd name="connsiteX12" fmla="*/ 297207 w 365760"/>
                  <a:gd name="connsiteY12" fmla="*/ 313372 h 365760"/>
                  <a:gd name="connsiteX13" fmla="*/ 302202 w 365760"/>
                  <a:gd name="connsiteY13" fmla="*/ 326448 h 365760"/>
                  <a:gd name="connsiteX14" fmla="*/ 315278 w 365760"/>
                  <a:gd name="connsiteY14" fmla="*/ 331443 h 365760"/>
                  <a:gd name="connsiteX15" fmla="*/ 346247 w 365760"/>
                  <a:gd name="connsiteY15" fmla="*/ 362413 h 365760"/>
                  <a:gd name="connsiteX16" fmla="*/ 362413 w 365760"/>
                  <a:gd name="connsiteY16" fmla="*/ 362413 h 365760"/>
                  <a:gd name="connsiteX17" fmla="*/ 362413 w 365760"/>
                  <a:gd name="connsiteY17" fmla="*/ 346247 h 365760"/>
                  <a:gd name="connsiteX18" fmla="*/ 19512 w 365760"/>
                  <a:gd name="connsiteY18" fmla="*/ 3348 h 365760"/>
                  <a:gd name="connsiteX19" fmla="*/ 246726 w 365760"/>
                  <a:gd name="connsiteY19" fmla="*/ 262890 h 365760"/>
                  <a:gd name="connsiteX20" fmla="*/ 97155 w 365760"/>
                  <a:gd name="connsiteY20" fmla="*/ 262890 h 365760"/>
                  <a:gd name="connsiteX21" fmla="*/ 57150 w 365760"/>
                  <a:gd name="connsiteY21" fmla="*/ 222885 h 365760"/>
                  <a:gd name="connsiteX22" fmla="*/ 97155 w 365760"/>
                  <a:gd name="connsiteY22" fmla="*/ 182880 h 365760"/>
                  <a:gd name="connsiteX23" fmla="*/ 166716 w 365760"/>
                  <a:gd name="connsiteY23" fmla="*/ 182880 h 365760"/>
                  <a:gd name="connsiteX24" fmla="*/ 246726 w 365760"/>
                  <a:gd name="connsiteY24" fmla="*/ 262890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365760">
                    <a:moveTo>
                      <a:pt x="19512" y="3348"/>
                    </a:moveTo>
                    <a:cubicBezTo>
                      <a:pt x="15049" y="-1116"/>
                      <a:pt x="7812" y="-1116"/>
                      <a:pt x="3348" y="3348"/>
                    </a:cubicBezTo>
                    <a:cubicBezTo>
                      <a:pt x="-1116" y="7812"/>
                      <a:pt x="-1116" y="15049"/>
                      <a:pt x="3348" y="19512"/>
                    </a:cubicBezTo>
                    <a:lnTo>
                      <a:pt x="25747" y="41911"/>
                    </a:lnTo>
                    <a:cubicBezTo>
                      <a:pt x="23923" y="44635"/>
                      <a:pt x="22860" y="47911"/>
                      <a:pt x="22860" y="51435"/>
                    </a:cubicBezTo>
                    <a:cubicBezTo>
                      <a:pt x="22860" y="60904"/>
                      <a:pt x="30536" y="68580"/>
                      <a:pt x="40005" y="68580"/>
                    </a:cubicBezTo>
                    <a:lnTo>
                      <a:pt x="52416" y="68580"/>
                    </a:lnTo>
                    <a:lnTo>
                      <a:pt x="132426" y="148590"/>
                    </a:lnTo>
                    <a:lnTo>
                      <a:pt x="97155" y="148590"/>
                    </a:lnTo>
                    <a:cubicBezTo>
                      <a:pt x="56123" y="148590"/>
                      <a:pt x="22860" y="181853"/>
                      <a:pt x="22860" y="222885"/>
                    </a:cubicBezTo>
                    <a:cubicBezTo>
                      <a:pt x="22860" y="263916"/>
                      <a:pt x="56123" y="297180"/>
                      <a:pt x="97155" y="297180"/>
                    </a:cubicBezTo>
                    <a:lnTo>
                      <a:pt x="281016" y="297180"/>
                    </a:lnTo>
                    <a:lnTo>
                      <a:pt x="297207" y="313372"/>
                    </a:lnTo>
                    <a:cubicBezTo>
                      <a:pt x="296947" y="318072"/>
                      <a:pt x="298611" y="322859"/>
                      <a:pt x="302202" y="326448"/>
                    </a:cubicBezTo>
                    <a:cubicBezTo>
                      <a:pt x="305791" y="330039"/>
                      <a:pt x="310578" y="331703"/>
                      <a:pt x="315278" y="331443"/>
                    </a:cubicBezTo>
                    <a:lnTo>
                      <a:pt x="346247" y="362413"/>
                    </a:lnTo>
                    <a:cubicBezTo>
                      <a:pt x="350711" y="366876"/>
                      <a:pt x="357949" y="366876"/>
                      <a:pt x="362413" y="362413"/>
                    </a:cubicBezTo>
                    <a:cubicBezTo>
                      <a:pt x="366876" y="357949"/>
                      <a:pt x="366876" y="350711"/>
                      <a:pt x="362413" y="346247"/>
                    </a:cubicBezTo>
                    <a:lnTo>
                      <a:pt x="19512" y="3348"/>
                    </a:lnTo>
                    <a:close/>
                    <a:moveTo>
                      <a:pt x="246726" y="262890"/>
                    </a:moveTo>
                    <a:lnTo>
                      <a:pt x="97155" y="262890"/>
                    </a:lnTo>
                    <a:cubicBezTo>
                      <a:pt x="75061" y="262890"/>
                      <a:pt x="57150" y="244979"/>
                      <a:pt x="57150" y="222885"/>
                    </a:cubicBezTo>
                    <a:cubicBezTo>
                      <a:pt x="57150" y="200791"/>
                      <a:pt x="75061" y="182880"/>
                      <a:pt x="97155" y="182880"/>
                    </a:cubicBezTo>
                    <a:lnTo>
                      <a:pt x="166716" y="182880"/>
                    </a:lnTo>
                    <a:lnTo>
                      <a:pt x="246726" y="262890"/>
                    </a:lnTo>
                    <a:close/>
                  </a:path>
                </a:pathLst>
              </a:custGeom>
              <a:grp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133" name="Freeform: Shape 132">
                <a:extLst>
                  <a:ext uri="{FF2B5EF4-FFF2-40B4-BE49-F238E27FC236}">
                    <a16:creationId xmlns:a16="http://schemas.microsoft.com/office/drawing/2014/main" id="{AEE3F633-F6CB-2E12-D425-2949C01574C8}"/>
                  </a:ext>
                </a:extLst>
              </p:cNvPr>
              <p:cNvSpPr/>
              <p:nvPr/>
            </p:nvSpPr>
            <p:spPr>
              <a:xfrm>
                <a:off x="-2126131" y="3413760"/>
                <a:ext cx="260116" cy="148590"/>
              </a:xfrm>
              <a:custGeom>
                <a:avLst/>
                <a:gdLst>
                  <a:gd name="connsiteX0" fmla="*/ 185821 w 260116"/>
                  <a:gd name="connsiteY0" fmla="*/ 114300 h 148590"/>
                  <a:gd name="connsiteX1" fmla="*/ 114299 w 260116"/>
                  <a:gd name="connsiteY1" fmla="*/ 114300 h 148590"/>
                  <a:gd name="connsiteX2" fmla="*/ 148589 w 260116"/>
                  <a:gd name="connsiteY2" fmla="*/ 148590 h 148590"/>
                  <a:gd name="connsiteX3" fmla="*/ 185821 w 260116"/>
                  <a:gd name="connsiteY3" fmla="*/ 148590 h 148590"/>
                  <a:gd name="connsiteX4" fmla="*/ 260116 w 260116"/>
                  <a:gd name="connsiteY4" fmla="*/ 74295 h 148590"/>
                  <a:gd name="connsiteX5" fmla="*/ 185821 w 260116"/>
                  <a:gd name="connsiteY5" fmla="*/ 0 h 148590"/>
                  <a:gd name="connsiteX6" fmla="*/ 0 w 260116"/>
                  <a:gd name="connsiteY6" fmla="*/ 0 h 148590"/>
                  <a:gd name="connsiteX7" fmla="*/ 34290 w 260116"/>
                  <a:gd name="connsiteY7" fmla="*/ 34290 h 148590"/>
                  <a:gd name="connsiteX8" fmla="*/ 185821 w 260116"/>
                  <a:gd name="connsiteY8" fmla="*/ 34290 h 148590"/>
                  <a:gd name="connsiteX9" fmla="*/ 225826 w 260116"/>
                  <a:gd name="connsiteY9" fmla="*/ 74295 h 148590"/>
                  <a:gd name="connsiteX10" fmla="*/ 185821 w 260116"/>
                  <a:gd name="connsiteY10" fmla="*/ 114300 h 14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116" h="148590">
                    <a:moveTo>
                      <a:pt x="185821" y="114300"/>
                    </a:moveTo>
                    <a:lnTo>
                      <a:pt x="114299" y="114300"/>
                    </a:lnTo>
                    <a:lnTo>
                      <a:pt x="148589" y="148590"/>
                    </a:lnTo>
                    <a:lnTo>
                      <a:pt x="185821" y="148590"/>
                    </a:lnTo>
                    <a:cubicBezTo>
                      <a:pt x="226853" y="148590"/>
                      <a:pt x="260116" y="115327"/>
                      <a:pt x="260116" y="74295"/>
                    </a:cubicBezTo>
                    <a:cubicBezTo>
                      <a:pt x="260116" y="33263"/>
                      <a:pt x="226853" y="0"/>
                      <a:pt x="185821" y="0"/>
                    </a:cubicBezTo>
                    <a:lnTo>
                      <a:pt x="0" y="0"/>
                    </a:lnTo>
                    <a:lnTo>
                      <a:pt x="34290" y="34290"/>
                    </a:lnTo>
                    <a:lnTo>
                      <a:pt x="185821" y="34290"/>
                    </a:lnTo>
                    <a:cubicBezTo>
                      <a:pt x="207915" y="34290"/>
                      <a:pt x="225826" y="52201"/>
                      <a:pt x="225826" y="74295"/>
                    </a:cubicBezTo>
                    <a:cubicBezTo>
                      <a:pt x="225826" y="96389"/>
                      <a:pt x="207915" y="114300"/>
                      <a:pt x="185821" y="114300"/>
                    </a:cubicBezTo>
                    <a:close/>
                  </a:path>
                </a:pathLst>
              </a:custGeom>
              <a:grp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134" name="Freeform: Shape 133">
                <a:extLst>
                  <a:ext uri="{FF2B5EF4-FFF2-40B4-BE49-F238E27FC236}">
                    <a16:creationId xmlns:a16="http://schemas.microsoft.com/office/drawing/2014/main" id="{F281291D-C65C-B2D8-630F-2566552DBBCC}"/>
                  </a:ext>
                </a:extLst>
              </p:cNvPr>
              <p:cNvSpPr/>
              <p:nvPr/>
            </p:nvSpPr>
            <p:spPr>
              <a:xfrm>
                <a:off x="-1911734" y="3608070"/>
                <a:ext cx="68579" cy="73601"/>
              </a:xfrm>
              <a:custGeom>
                <a:avLst/>
                <a:gdLst>
                  <a:gd name="connsiteX0" fmla="*/ 53515 w 68579"/>
                  <a:gd name="connsiteY0" fmla="*/ 73602 h 73601"/>
                  <a:gd name="connsiteX1" fmla="*/ 309 w 68579"/>
                  <a:gd name="connsiteY1" fmla="*/ 20395 h 73601"/>
                  <a:gd name="connsiteX2" fmla="*/ 5022 w 68579"/>
                  <a:gd name="connsiteY2" fmla="*/ 5022 h 73601"/>
                  <a:gd name="connsiteX3" fmla="*/ 29268 w 68579"/>
                  <a:gd name="connsiteY3" fmla="*/ 5022 h 73601"/>
                  <a:gd name="connsiteX4" fmla="*/ 63558 w 68579"/>
                  <a:gd name="connsiteY4" fmla="*/ 39312 h 73601"/>
                  <a:gd name="connsiteX5" fmla="*/ 63558 w 68579"/>
                  <a:gd name="connsiteY5" fmla="*/ 63557 h 73601"/>
                  <a:gd name="connsiteX6" fmla="*/ 53515 w 68579"/>
                  <a:gd name="connsiteY6" fmla="*/ 73602 h 7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79" h="73601">
                    <a:moveTo>
                      <a:pt x="53515" y="73602"/>
                    </a:moveTo>
                    <a:lnTo>
                      <a:pt x="309" y="20395"/>
                    </a:lnTo>
                    <a:cubicBezTo>
                      <a:pt x="-727" y="14998"/>
                      <a:pt x="844" y="9201"/>
                      <a:pt x="5022" y="5022"/>
                    </a:cubicBezTo>
                    <a:cubicBezTo>
                      <a:pt x="11718" y="-1674"/>
                      <a:pt x="22572" y="-1674"/>
                      <a:pt x="29268" y="5022"/>
                    </a:cubicBezTo>
                    <a:lnTo>
                      <a:pt x="63558" y="39312"/>
                    </a:lnTo>
                    <a:cubicBezTo>
                      <a:pt x="70253" y="46007"/>
                      <a:pt x="70253" y="56861"/>
                      <a:pt x="63558" y="63557"/>
                    </a:cubicBezTo>
                    <a:lnTo>
                      <a:pt x="53515" y="73602"/>
                    </a:lnTo>
                    <a:close/>
                  </a:path>
                </a:pathLst>
              </a:custGeom>
              <a:grp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grpSp>
        <p:sp>
          <p:nvSpPr>
            <p:cNvPr id="135" name="Graphic 343">
              <a:extLst>
                <a:ext uri="{FF2B5EF4-FFF2-40B4-BE49-F238E27FC236}">
                  <a16:creationId xmlns:a16="http://schemas.microsoft.com/office/drawing/2014/main" id="{6C33B9E2-3C65-067E-DA38-A04AFBC4981C}"/>
                </a:ext>
                <a:ext uri="{C183D7F6-B498-43B3-948B-1728B52AA6E4}">
                  <adec:decorative xmlns:adec="http://schemas.microsoft.com/office/drawing/2017/decorative" val="1"/>
                </a:ext>
              </a:extLst>
            </p:cNvPr>
            <p:cNvSpPr/>
            <p:nvPr/>
          </p:nvSpPr>
          <p:spPr>
            <a:xfrm>
              <a:off x="4926740" y="1952816"/>
              <a:ext cx="365760" cy="365760"/>
            </a:xfrm>
            <a:custGeom>
              <a:avLst/>
              <a:gdLst>
                <a:gd name="connsiteX0" fmla="*/ 137160 w 365760"/>
                <a:gd name="connsiteY0" fmla="*/ 68580 h 365760"/>
                <a:gd name="connsiteX1" fmla="*/ 80010 w 365760"/>
                <a:gd name="connsiteY1" fmla="*/ 136212 h 365760"/>
                <a:gd name="connsiteX2" fmla="*/ 80010 w 365760"/>
                <a:gd name="connsiteY2" fmla="*/ 229549 h 365760"/>
                <a:gd name="connsiteX3" fmla="*/ 137160 w 365760"/>
                <a:gd name="connsiteY3" fmla="*/ 297180 h 365760"/>
                <a:gd name="connsiteX4" fmla="*/ 68580 w 365760"/>
                <a:gd name="connsiteY4" fmla="*/ 365760 h 365760"/>
                <a:gd name="connsiteX5" fmla="*/ 0 w 365760"/>
                <a:gd name="connsiteY5" fmla="*/ 297180 h 365760"/>
                <a:gd name="connsiteX6" fmla="*/ 57150 w 365760"/>
                <a:gd name="connsiteY6" fmla="*/ 229549 h 365760"/>
                <a:gd name="connsiteX7" fmla="*/ 57150 w 365760"/>
                <a:gd name="connsiteY7" fmla="*/ 136212 h 365760"/>
                <a:gd name="connsiteX8" fmla="*/ 0 w 365760"/>
                <a:gd name="connsiteY8" fmla="*/ 68580 h 365760"/>
                <a:gd name="connsiteX9" fmla="*/ 68580 w 365760"/>
                <a:gd name="connsiteY9" fmla="*/ 0 h 365760"/>
                <a:gd name="connsiteX10" fmla="*/ 137160 w 365760"/>
                <a:gd name="connsiteY10" fmla="*/ 68580 h 365760"/>
                <a:gd name="connsiteX11" fmla="*/ 225253 w 365760"/>
                <a:gd name="connsiteY11" fmla="*/ 110952 h 365760"/>
                <a:gd name="connsiteX12" fmla="*/ 209087 w 365760"/>
                <a:gd name="connsiteY12" fmla="*/ 110952 h 365760"/>
                <a:gd name="connsiteX13" fmla="*/ 163368 w 365760"/>
                <a:gd name="connsiteY13" fmla="*/ 65232 h 365760"/>
                <a:gd name="connsiteX14" fmla="*/ 163368 w 365760"/>
                <a:gd name="connsiteY14" fmla="*/ 49068 h 365760"/>
                <a:gd name="connsiteX15" fmla="*/ 209087 w 365760"/>
                <a:gd name="connsiteY15" fmla="*/ 3348 h 365760"/>
                <a:gd name="connsiteX16" fmla="*/ 225253 w 365760"/>
                <a:gd name="connsiteY16" fmla="*/ 3348 h 365760"/>
                <a:gd name="connsiteX17" fmla="*/ 225253 w 365760"/>
                <a:gd name="connsiteY17" fmla="*/ 19512 h 365760"/>
                <a:gd name="connsiteX18" fmla="*/ 199044 w 365760"/>
                <a:gd name="connsiteY18" fmla="*/ 45720 h 365760"/>
                <a:gd name="connsiteX19" fmla="*/ 240030 w 365760"/>
                <a:gd name="connsiteY19" fmla="*/ 45720 h 365760"/>
                <a:gd name="connsiteX20" fmla="*/ 320040 w 365760"/>
                <a:gd name="connsiteY20" fmla="*/ 125730 h 365760"/>
                <a:gd name="connsiteX21" fmla="*/ 320040 w 365760"/>
                <a:gd name="connsiteY21" fmla="*/ 232502 h 365760"/>
                <a:gd name="connsiteX22" fmla="*/ 365760 w 365760"/>
                <a:gd name="connsiteY22" fmla="*/ 297180 h 365760"/>
                <a:gd name="connsiteX23" fmla="*/ 297180 w 365760"/>
                <a:gd name="connsiteY23" fmla="*/ 365760 h 365760"/>
                <a:gd name="connsiteX24" fmla="*/ 228600 w 365760"/>
                <a:gd name="connsiteY24" fmla="*/ 297180 h 365760"/>
                <a:gd name="connsiteX25" fmla="*/ 297180 w 365760"/>
                <a:gd name="connsiteY25" fmla="*/ 228600 h 365760"/>
                <a:gd name="connsiteX26" fmla="*/ 297180 w 365760"/>
                <a:gd name="connsiteY26" fmla="*/ 125730 h 365760"/>
                <a:gd name="connsiteX27" fmla="*/ 240030 w 365760"/>
                <a:gd name="connsiteY27" fmla="*/ 68580 h 365760"/>
                <a:gd name="connsiteX28" fmla="*/ 199044 w 365760"/>
                <a:gd name="connsiteY28" fmla="*/ 68580 h 365760"/>
                <a:gd name="connsiteX29" fmla="*/ 225253 w 365760"/>
                <a:gd name="connsiteY29" fmla="*/ 94788 h 365760"/>
                <a:gd name="connsiteX30" fmla="*/ 225253 w 365760"/>
                <a:gd name="connsiteY30" fmla="*/ 110952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5760" h="365760">
                  <a:moveTo>
                    <a:pt x="137160" y="68580"/>
                  </a:moveTo>
                  <a:cubicBezTo>
                    <a:pt x="137160" y="102561"/>
                    <a:pt x="112445" y="130770"/>
                    <a:pt x="80010" y="136212"/>
                  </a:cubicBezTo>
                  <a:lnTo>
                    <a:pt x="80010" y="229549"/>
                  </a:lnTo>
                  <a:cubicBezTo>
                    <a:pt x="112445" y="234989"/>
                    <a:pt x="137160" y="263199"/>
                    <a:pt x="137160" y="297180"/>
                  </a:cubicBezTo>
                  <a:cubicBezTo>
                    <a:pt x="137160" y="335057"/>
                    <a:pt x="106456" y="365760"/>
                    <a:pt x="68580" y="365760"/>
                  </a:cubicBezTo>
                  <a:cubicBezTo>
                    <a:pt x="30704" y="365760"/>
                    <a:pt x="0" y="335057"/>
                    <a:pt x="0" y="297180"/>
                  </a:cubicBezTo>
                  <a:cubicBezTo>
                    <a:pt x="0" y="263199"/>
                    <a:pt x="24715" y="234989"/>
                    <a:pt x="57150" y="229549"/>
                  </a:cubicBezTo>
                  <a:lnTo>
                    <a:pt x="57150" y="136212"/>
                  </a:lnTo>
                  <a:cubicBezTo>
                    <a:pt x="24715" y="130770"/>
                    <a:pt x="0" y="102561"/>
                    <a:pt x="0" y="68580"/>
                  </a:cubicBezTo>
                  <a:cubicBezTo>
                    <a:pt x="0" y="30704"/>
                    <a:pt x="30704" y="0"/>
                    <a:pt x="68580" y="0"/>
                  </a:cubicBezTo>
                  <a:cubicBezTo>
                    <a:pt x="106456" y="0"/>
                    <a:pt x="137160" y="30704"/>
                    <a:pt x="137160" y="68580"/>
                  </a:cubicBezTo>
                  <a:close/>
                  <a:moveTo>
                    <a:pt x="225253" y="110952"/>
                  </a:moveTo>
                  <a:cubicBezTo>
                    <a:pt x="220789" y="115416"/>
                    <a:pt x="213551" y="115416"/>
                    <a:pt x="209087" y="110952"/>
                  </a:cubicBezTo>
                  <a:lnTo>
                    <a:pt x="163368" y="65232"/>
                  </a:lnTo>
                  <a:cubicBezTo>
                    <a:pt x="158904" y="60769"/>
                    <a:pt x="158904" y="53532"/>
                    <a:pt x="163368" y="49068"/>
                  </a:cubicBezTo>
                  <a:lnTo>
                    <a:pt x="209087" y="3348"/>
                  </a:lnTo>
                  <a:cubicBezTo>
                    <a:pt x="213551" y="-1116"/>
                    <a:pt x="220789" y="-1116"/>
                    <a:pt x="225253" y="3348"/>
                  </a:cubicBezTo>
                  <a:cubicBezTo>
                    <a:pt x="229716" y="7812"/>
                    <a:pt x="229716" y="15049"/>
                    <a:pt x="225253" y="19512"/>
                  </a:cubicBezTo>
                  <a:lnTo>
                    <a:pt x="199044" y="45720"/>
                  </a:lnTo>
                  <a:lnTo>
                    <a:pt x="240030" y="45720"/>
                  </a:lnTo>
                  <a:cubicBezTo>
                    <a:pt x="284218" y="45720"/>
                    <a:pt x="320040" y="81542"/>
                    <a:pt x="320040" y="125730"/>
                  </a:cubicBezTo>
                  <a:lnTo>
                    <a:pt x="320040" y="232502"/>
                  </a:lnTo>
                  <a:cubicBezTo>
                    <a:pt x="346676" y="241916"/>
                    <a:pt x="365760" y="267320"/>
                    <a:pt x="365760" y="297180"/>
                  </a:cubicBezTo>
                  <a:cubicBezTo>
                    <a:pt x="365760" y="335057"/>
                    <a:pt x="335057" y="365760"/>
                    <a:pt x="297180" y="365760"/>
                  </a:cubicBezTo>
                  <a:cubicBezTo>
                    <a:pt x="259303" y="365760"/>
                    <a:pt x="228600" y="335057"/>
                    <a:pt x="228600" y="297180"/>
                  </a:cubicBezTo>
                  <a:cubicBezTo>
                    <a:pt x="228600" y="259303"/>
                    <a:pt x="259303" y="228600"/>
                    <a:pt x="297180" y="228600"/>
                  </a:cubicBezTo>
                  <a:lnTo>
                    <a:pt x="297180" y="125730"/>
                  </a:lnTo>
                  <a:cubicBezTo>
                    <a:pt x="297180" y="94167"/>
                    <a:pt x="271593" y="68580"/>
                    <a:pt x="240030" y="68580"/>
                  </a:cubicBezTo>
                  <a:lnTo>
                    <a:pt x="199044" y="68580"/>
                  </a:lnTo>
                  <a:lnTo>
                    <a:pt x="225253" y="94788"/>
                  </a:lnTo>
                  <a:cubicBezTo>
                    <a:pt x="229716" y="99252"/>
                    <a:pt x="229716" y="106489"/>
                    <a:pt x="225253" y="110952"/>
                  </a:cubicBezTo>
                  <a:close/>
                </a:path>
              </a:pathLst>
            </a:custGeom>
            <a:solidFill>
              <a:schemeClr val="bg1"/>
            </a:soli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136" name="Graphic 179">
              <a:extLst>
                <a:ext uri="{FF2B5EF4-FFF2-40B4-BE49-F238E27FC236}">
                  <a16:creationId xmlns:a16="http://schemas.microsoft.com/office/drawing/2014/main" id="{77CC08D5-059D-2023-EB81-02927BB18F92}"/>
                </a:ext>
                <a:ext uri="{C183D7F6-B498-43B3-948B-1728B52AA6E4}">
                  <adec:decorative xmlns:adec="http://schemas.microsoft.com/office/drawing/2017/decorative" val="1"/>
                </a:ext>
              </a:extLst>
            </p:cNvPr>
            <p:cNvSpPr/>
            <p:nvPr/>
          </p:nvSpPr>
          <p:spPr>
            <a:xfrm>
              <a:off x="7191140" y="1941386"/>
              <a:ext cx="388620" cy="388620"/>
            </a:xfrm>
            <a:custGeom>
              <a:avLst/>
              <a:gdLst>
                <a:gd name="connsiteX0" fmla="*/ 137160 w 388620"/>
                <a:gd name="connsiteY0" fmla="*/ 11430 h 388620"/>
                <a:gd name="connsiteX1" fmla="*/ 125730 w 388620"/>
                <a:gd name="connsiteY1" fmla="*/ 0 h 388620"/>
                <a:gd name="connsiteX2" fmla="*/ 114300 w 388620"/>
                <a:gd name="connsiteY2" fmla="*/ 11430 h 388620"/>
                <a:gd name="connsiteX3" fmla="*/ 114300 w 388620"/>
                <a:gd name="connsiteY3" fmla="*/ 45720 h 388620"/>
                <a:gd name="connsiteX4" fmla="*/ 102870 w 388620"/>
                <a:gd name="connsiteY4" fmla="*/ 45720 h 388620"/>
                <a:gd name="connsiteX5" fmla="*/ 45720 w 388620"/>
                <a:gd name="connsiteY5" fmla="*/ 102870 h 388620"/>
                <a:gd name="connsiteX6" fmla="*/ 45720 w 388620"/>
                <a:gd name="connsiteY6" fmla="*/ 114300 h 388620"/>
                <a:gd name="connsiteX7" fmla="*/ 11430 w 388620"/>
                <a:gd name="connsiteY7" fmla="*/ 114300 h 388620"/>
                <a:gd name="connsiteX8" fmla="*/ 0 w 388620"/>
                <a:gd name="connsiteY8" fmla="*/ 125730 h 388620"/>
                <a:gd name="connsiteX9" fmla="*/ 11430 w 388620"/>
                <a:gd name="connsiteY9" fmla="*/ 137160 h 388620"/>
                <a:gd name="connsiteX10" fmla="*/ 45720 w 388620"/>
                <a:gd name="connsiteY10" fmla="*/ 137160 h 388620"/>
                <a:gd name="connsiteX11" fmla="*/ 45720 w 388620"/>
                <a:gd name="connsiteY11" fmla="*/ 171450 h 388620"/>
                <a:gd name="connsiteX12" fmla="*/ 11430 w 388620"/>
                <a:gd name="connsiteY12" fmla="*/ 171450 h 388620"/>
                <a:gd name="connsiteX13" fmla="*/ 0 w 388620"/>
                <a:gd name="connsiteY13" fmla="*/ 182880 h 388620"/>
                <a:gd name="connsiteX14" fmla="*/ 11430 w 388620"/>
                <a:gd name="connsiteY14" fmla="*/ 194310 h 388620"/>
                <a:gd name="connsiteX15" fmla="*/ 45720 w 388620"/>
                <a:gd name="connsiteY15" fmla="*/ 194310 h 388620"/>
                <a:gd name="connsiteX16" fmla="*/ 45720 w 388620"/>
                <a:gd name="connsiteY16" fmla="*/ 228600 h 388620"/>
                <a:gd name="connsiteX17" fmla="*/ 11430 w 388620"/>
                <a:gd name="connsiteY17" fmla="*/ 228600 h 388620"/>
                <a:gd name="connsiteX18" fmla="*/ 0 w 388620"/>
                <a:gd name="connsiteY18" fmla="*/ 240030 h 388620"/>
                <a:gd name="connsiteX19" fmla="*/ 11430 w 388620"/>
                <a:gd name="connsiteY19" fmla="*/ 251460 h 388620"/>
                <a:gd name="connsiteX20" fmla="*/ 45720 w 388620"/>
                <a:gd name="connsiteY20" fmla="*/ 251460 h 388620"/>
                <a:gd name="connsiteX21" fmla="*/ 45720 w 388620"/>
                <a:gd name="connsiteY21" fmla="*/ 262890 h 388620"/>
                <a:gd name="connsiteX22" fmla="*/ 102870 w 388620"/>
                <a:gd name="connsiteY22" fmla="*/ 320040 h 388620"/>
                <a:gd name="connsiteX23" fmla="*/ 114300 w 388620"/>
                <a:gd name="connsiteY23" fmla="*/ 320040 h 388620"/>
                <a:gd name="connsiteX24" fmla="*/ 114300 w 388620"/>
                <a:gd name="connsiteY24" fmla="*/ 354330 h 388620"/>
                <a:gd name="connsiteX25" fmla="*/ 125730 w 388620"/>
                <a:gd name="connsiteY25" fmla="*/ 365760 h 388620"/>
                <a:gd name="connsiteX26" fmla="*/ 137160 w 388620"/>
                <a:gd name="connsiteY26" fmla="*/ 354330 h 388620"/>
                <a:gd name="connsiteX27" fmla="*/ 137160 w 388620"/>
                <a:gd name="connsiteY27" fmla="*/ 320040 h 388620"/>
                <a:gd name="connsiteX28" fmla="*/ 160020 w 388620"/>
                <a:gd name="connsiteY28" fmla="*/ 320040 h 388620"/>
                <a:gd name="connsiteX29" fmla="*/ 160020 w 388620"/>
                <a:gd name="connsiteY29" fmla="*/ 262890 h 388620"/>
                <a:gd name="connsiteX30" fmla="*/ 162075 w 388620"/>
                <a:gd name="connsiteY30" fmla="*/ 247647 h 388620"/>
                <a:gd name="connsiteX31" fmla="*/ 160539 w 388620"/>
                <a:gd name="connsiteY31" fmla="*/ 239063 h 388620"/>
                <a:gd name="connsiteX32" fmla="*/ 170441 w 388620"/>
                <a:gd name="connsiteY32" fmla="*/ 205740 h 388620"/>
                <a:gd name="connsiteX33" fmla="*/ 134855 w 388620"/>
                <a:gd name="connsiteY33" fmla="*/ 205740 h 388620"/>
                <a:gd name="connsiteX34" fmla="*/ 127842 w 388620"/>
                <a:gd name="connsiteY34" fmla="*/ 190728 h 388620"/>
                <a:gd name="connsiteX35" fmla="*/ 188826 w 388620"/>
                <a:gd name="connsiteY35" fmla="*/ 117842 h 388620"/>
                <a:gd name="connsiteX36" fmla="*/ 205422 w 388620"/>
                <a:gd name="connsiteY36" fmla="*/ 126635 h 388620"/>
                <a:gd name="connsiteX37" fmla="*/ 195908 w 388620"/>
                <a:gd name="connsiteY37" fmla="*/ 160021 h 388620"/>
                <a:gd name="connsiteX38" fmla="*/ 230865 w 388620"/>
                <a:gd name="connsiteY38" fmla="*/ 160020 h 388620"/>
                <a:gd name="connsiteX39" fmla="*/ 239102 w 388620"/>
                <a:gd name="connsiteY39" fmla="*/ 165191 h 388620"/>
                <a:gd name="connsiteX40" fmla="*/ 262890 w 388620"/>
                <a:gd name="connsiteY40" fmla="*/ 160020 h 388620"/>
                <a:gd name="connsiteX41" fmla="*/ 308610 w 388620"/>
                <a:gd name="connsiteY41" fmla="*/ 160020 h 388620"/>
                <a:gd name="connsiteX42" fmla="*/ 320040 w 388620"/>
                <a:gd name="connsiteY42" fmla="*/ 161163 h 388620"/>
                <a:gd name="connsiteX43" fmla="*/ 320040 w 388620"/>
                <a:gd name="connsiteY43" fmla="*/ 137160 h 388620"/>
                <a:gd name="connsiteX44" fmla="*/ 354330 w 388620"/>
                <a:gd name="connsiteY44" fmla="*/ 137160 h 388620"/>
                <a:gd name="connsiteX45" fmla="*/ 365760 w 388620"/>
                <a:gd name="connsiteY45" fmla="*/ 125730 h 388620"/>
                <a:gd name="connsiteX46" fmla="*/ 354330 w 388620"/>
                <a:gd name="connsiteY46" fmla="*/ 114300 h 388620"/>
                <a:gd name="connsiteX47" fmla="*/ 320040 w 388620"/>
                <a:gd name="connsiteY47" fmla="*/ 114300 h 388620"/>
                <a:gd name="connsiteX48" fmla="*/ 320040 w 388620"/>
                <a:gd name="connsiteY48" fmla="*/ 102870 h 388620"/>
                <a:gd name="connsiteX49" fmla="*/ 262890 w 388620"/>
                <a:gd name="connsiteY49" fmla="*/ 45720 h 388620"/>
                <a:gd name="connsiteX50" fmla="*/ 251460 w 388620"/>
                <a:gd name="connsiteY50" fmla="*/ 45720 h 388620"/>
                <a:gd name="connsiteX51" fmla="*/ 251460 w 388620"/>
                <a:gd name="connsiteY51" fmla="*/ 11430 h 388620"/>
                <a:gd name="connsiteX52" fmla="*/ 240030 w 388620"/>
                <a:gd name="connsiteY52" fmla="*/ 0 h 388620"/>
                <a:gd name="connsiteX53" fmla="*/ 228600 w 388620"/>
                <a:gd name="connsiteY53" fmla="*/ 11430 h 388620"/>
                <a:gd name="connsiteX54" fmla="*/ 228600 w 388620"/>
                <a:gd name="connsiteY54" fmla="*/ 45720 h 388620"/>
                <a:gd name="connsiteX55" fmla="*/ 194310 w 388620"/>
                <a:gd name="connsiteY55" fmla="*/ 45720 h 388620"/>
                <a:gd name="connsiteX56" fmla="*/ 194310 w 388620"/>
                <a:gd name="connsiteY56" fmla="*/ 11430 h 388620"/>
                <a:gd name="connsiteX57" fmla="*/ 182880 w 388620"/>
                <a:gd name="connsiteY57" fmla="*/ 0 h 388620"/>
                <a:gd name="connsiteX58" fmla="*/ 171450 w 388620"/>
                <a:gd name="connsiteY58" fmla="*/ 11430 h 388620"/>
                <a:gd name="connsiteX59" fmla="*/ 171450 w 388620"/>
                <a:gd name="connsiteY59" fmla="*/ 45720 h 388620"/>
                <a:gd name="connsiteX60" fmla="*/ 137160 w 388620"/>
                <a:gd name="connsiteY60" fmla="*/ 45720 h 388620"/>
                <a:gd name="connsiteX61" fmla="*/ 137160 w 388620"/>
                <a:gd name="connsiteY61" fmla="*/ 11430 h 388620"/>
                <a:gd name="connsiteX62" fmla="*/ 228600 w 388620"/>
                <a:gd name="connsiteY62" fmla="*/ 228600 h 388620"/>
                <a:gd name="connsiteX63" fmla="*/ 228600 w 388620"/>
                <a:gd name="connsiteY63" fmla="*/ 217170 h 388620"/>
                <a:gd name="connsiteX64" fmla="*/ 262890 w 388620"/>
                <a:gd name="connsiteY64" fmla="*/ 182880 h 388620"/>
                <a:gd name="connsiteX65" fmla="*/ 308610 w 388620"/>
                <a:gd name="connsiteY65" fmla="*/ 182880 h 388620"/>
                <a:gd name="connsiteX66" fmla="*/ 342900 w 388620"/>
                <a:gd name="connsiteY66" fmla="*/ 217170 h 388620"/>
                <a:gd name="connsiteX67" fmla="*/ 342900 w 388620"/>
                <a:gd name="connsiteY67" fmla="*/ 228600 h 388620"/>
                <a:gd name="connsiteX68" fmla="*/ 354330 w 388620"/>
                <a:gd name="connsiteY68" fmla="*/ 228600 h 388620"/>
                <a:gd name="connsiteX69" fmla="*/ 388620 w 388620"/>
                <a:gd name="connsiteY69" fmla="*/ 262890 h 388620"/>
                <a:gd name="connsiteX70" fmla="*/ 388620 w 388620"/>
                <a:gd name="connsiteY70" fmla="*/ 297180 h 388620"/>
                <a:gd name="connsiteX71" fmla="*/ 342900 w 388620"/>
                <a:gd name="connsiteY71" fmla="*/ 297180 h 388620"/>
                <a:gd name="connsiteX72" fmla="*/ 342900 w 388620"/>
                <a:gd name="connsiteY72" fmla="*/ 285750 h 388620"/>
                <a:gd name="connsiteX73" fmla="*/ 331470 w 388620"/>
                <a:gd name="connsiteY73" fmla="*/ 274320 h 388620"/>
                <a:gd name="connsiteX74" fmla="*/ 320040 w 388620"/>
                <a:gd name="connsiteY74" fmla="*/ 285750 h 388620"/>
                <a:gd name="connsiteX75" fmla="*/ 320040 w 388620"/>
                <a:gd name="connsiteY75" fmla="*/ 297180 h 388620"/>
                <a:gd name="connsiteX76" fmla="*/ 251460 w 388620"/>
                <a:gd name="connsiteY76" fmla="*/ 297180 h 388620"/>
                <a:gd name="connsiteX77" fmla="*/ 251460 w 388620"/>
                <a:gd name="connsiteY77" fmla="*/ 285750 h 388620"/>
                <a:gd name="connsiteX78" fmla="*/ 240030 w 388620"/>
                <a:gd name="connsiteY78" fmla="*/ 274320 h 388620"/>
                <a:gd name="connsiteX79" fmla="*/ 228600 w 388620"/>
                <a:gd name="connsiteY79" fmla="*/ 285750 h 388620"/>
                <a:gd name="connsiteX80" fmla="*/ 228600 w 388620"/>
                <a:gd name="connsiteY80" fmla="*/ 297180 h 388620"/>
                <a:gd name="connsiteX81" fmla="*/ 182880 w 388620"/>
                <a:gd name="connsiteY81" fmla="*/ 297180 h 388620"/>
                <a:gd name="connsiteX82" fmla="*/ 182880 w 388620"/>
                <a:gd name="connsiteY82" fmla="*/ 262890 h 388620"/>
                <a:gd name="connsiteX83" fmla="*/ 217170 w 388620"/>
                <a:gd name="connsiteY83" fmla="*/ 228600 h 388620"/>
                <a:gd name="connsiteX84" fmla="*/ 228600 w 388620"/>
                <a:gd name="connsiteY84" fmla="*/ 228600 h 388620"/>
                <a:gd name="connsiteX85" fmla="*/ 251460 w 388620"/>
                <a:gd name="connsiteY85" fmla="*/ 217170 h 388620"/>
                <a:gd name="connsiteX86" fmla="*/ 251460 w 388620"/>
                <a:gd name="connsiteY86" fmla="*/ 228600 h 388620"/>
                <a:gd name="connsiteX87" fmla="*/ 320040 w 388620"/>
                <a:gd name="connsiteY87" fmla="*/ 228600 h 388620"/>
                <a:gd name="connsiteX88" fmla="*/ 320040 w 388620"/>
                <a:gd name="connsiteY88" fmla="*/ 217170 h 388620"/>
                <a:gd name="connsiteX89" fmla="*/ 308610 w 388620"/>
                <a:gd name="connsiteY89" fmla="*/ 205740 h 388620"/>
                <a:gd name="connsiteX90" fmla="*/ 262890 w 388620"/>
                <a:gd name="connsiteY90" fmla="*/ 205740 h 388620"/>
                <a:gd name="connsiteX91" fmla="*/ 251460 w 388620"/>
                <a:gd name="connsiteY91" fmla="*/ 217170 h 388620"/>
                <a:gd name="connsiteX92" fmla="*/ 342900 w 388620"/>
                <a:gd name="connsiteY92" fmla="*/ 331470 h 388620"/>
                <a:gd name="connsiteX93" fmla="*/ 342900 w 388620"/>
                <a:gd name="connsiteY93" fmla="*/ 320040 h 388620"/>
                <a:gd name="connsiteX94" fmla="*/ 388620 w 388620"/>
                <a:gd name="connsiteY94" fmla="*/ 320040 h 388620"/>
                <a:gd name="connsiteX95" fmla="*/ 388620 w 388620"/>
                <a:gd name="connsiteY95" fmla="*/ 354330 h 388620"/>
                <a:gd name="connsiteX96" fmla="*/ 354330 w 388620"/>
                <a:gd name="connsiteY96" fmla="*/ 388620 h 388620"/>
                <a:gd name="connsiteX97" fmla="*/ 217170 w 388620"/>
                <a:gd name="connsiteY97" fmla="*/ 388620 h 388620"/>
                <a:gd name="connsiteX98" fmla="*/ 182880 w 388620"/>
                <a:gd name="connsiteY98" fmla="*/ 354330 h 388620"/>
                <a:gd name="connsiteX99" fmla="*/ 182880 w 388620"/>
                <a:gd name="connsiteY99" fmla="*/ 320040 h 388620"/>
                <a:gd name="connsiteX100" fmla="*/ 228600 w 388620"/>
                <a:gd name="connsiteY100" fmla="*/ 320040 h 388620"/>
                <a:gd name="connsiteX101" fmla="*/ 228600 w 388620"/>
                <a:gd name="connsiteY101" fmla="*/ 331470 h 388620"/>
                <a:gd name="connsiteX102" fmla="*/ 240030 w 388620"/>
                <a:gd name="connsiteY102" fmla="*/ 342900 h 388620"/>
                <a:gd name="connsiteX103" fmla="*/ 251460 w 388620"/>
                <a:gd name="connsiteY103" fmla="*/ 331470 h 388620"/>
                <a:gd name="connsiteX104" fmla="*/ 251460 w 388620"/>
                <a:gd name="connsiteY104" fmla="*/ 320040 h 388620"/>
                <a:gd name="connsiteX105" fmla="*/ 320040 w 388620"/>
                <a:gd name="connsiteY105" fmla="*/ 320040 h 388620"/>
                <a:gd name="connsiteX106" fmla="*/ 320040 w 388620"/>
                <a:gd name="connsiteY106" fmla="*/ 331470 h 388620"/>
                <a:gd name="connsiteX107" fmla="*/ 331470 w 388620"/>
                <a:gd name="connsiteY107" fmla="*/ 342900 h 388620"/>
                <a:gd name="connsiteX108" fmla="*/ 342900 w 388620"/>
                <a:gd name="connsiteY108" fmla="*/ 331470 h 38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88620" h="388620">
                  <a:moveTo>
                    <a:pt x="137160" y="11430"/>
                  </a:moveTo>
                  <a:cubicBezTo>
                    <a:pt x="137160" y="5117"/>
                    <a:pt x="132043" y="0"/>
                    <a:pt x="125730" y="0"/>
                  </a:cubicBezTo>
                  <a:cubicBezTo>
                    <a:pt x="119417" y="0"/>
                    <a:pt x="114300" y="5117"/>
                    <a:pt x="114300" y="11430"/>
                  </a:cubicBezTo>
                  <a:lnTo>
                    <a:pt x="114300" y="45720"/>
                  </a:lnTo>
                  <a:lnTo>
                    <a:pt x="102870" y="45720"/>
                  </a:lnTo>
                  <a:cubicBezTo>
                    <a:pt x="71307" y="45720"/>
                    <a:pt x="45720" y="71307"/>
                    <a:pt x="45720" y="102870"/>
                  </a:cubicBezTo>
                  <a:lnTo>
                    <a:pt x="45720" y="114300"/>
                  </a:lnTo>
                  <a:lnTo>
                    <a:pt x="11430" y="114300"/>
                  </a:lnTo>
                  <a:cubicBezTo>
                    <a:pt x="5117" y="114300"/>
                    <a:pt x="0" y="119417"/>
                    <a:pt x="0" y="125730"/>
                  </a:cubicBezTo>
                  <a:cubicBezTo>
                    <a:pt x="0" y="132043"/>
                    <a:pt x="5117" y="137160"/>
                    <a:pt x="11430" y="137160"/>
                  </a:cubicBezTo>
                  <a:lnTo>
                    <a:pt x="45720" y="137160"/>
                  </a:lnTo>
                  <a:lnTo>
                    <a:pt x="45720" y="171450"/>
                  </a:lnTo>
                  <a:lnTo>
                    <a:pt x="11430" y="171450"/>
                  </a:lnTo>
                  <a:cubicBezTo>
                    <a:pt x="5117" y="171450"/>
                    <a:pt x="0" y="176567"/>
                    <a:pt x="0" y="182880"/>
                  </a:cubicBezTo>
                  <a:cubicBezTo>
                    <a:pt x="0" y="189192"/>
                    <a:pt x="5117" y="194310"/>
                    <a:pt x="11430" y="194310"/>
                  </a:cubicBezTo>
                  <a:lnTo>
                    <a:pt x="45720" y="194310"/>
                  </a:lnTo>
                  <a:lnTo>
                    <a:pt x="45720" y="228600"/>
                  </a:lnTo>
                  <a:lnTo>
                    <a:pt x="11430" y="228600"/>
                  </a:lnTo>
                  <a:cubicBezTo>
                    <a:pt x="5117" y="228600"/>
                    <a:pt x="0" y="233718"/>
                    <a:pt x="0" y="240030"/>
                  </a:cubicBezTo>
                  <a:cubicBezTo>
                    <a:pt x="0" y="246342"/>
                    <a:pt x="5117" y="251460"/>
                    <a:pt x="11430" y="251460"/>
                  </a:cubicBezTo>
                  <a:lnTo>
                    <a:pt x="45720" y="251460"/>
                  </a:lnTo>
                  <a:lnTo>
                    <a:pt x="45720" y="262890"/>
                  </a:lnTo>
                  <a:cubicBezTo>
                    <a:pt x="45720" y="294453"/>
                    <a:pt x="71307" y="320040"/>
                    <a:pt x="102870" y="320040"/>
                  </a:cubicBezTo>
                  <a:lnTo>
                    <a:pt x="114300" y="320040"/>
                  </a:lnTo>
                  <a:lnTo>
                    <a:pt x="114300" y="354330"/>
                  </a:lnTo>
                  <a:cubicBezTo>
                    <a:pt x="114300" y="360642"/>
                    <a:pt x="119417" y="365760"/>
                    <a:pt x="125730" y="365760"/>
                  </a:cubicBezTo>
                  <a:cubicBezTo>
                    <a:pt x="132043" y="365760"/>
                    <a:pt x="137160" y="360642"/>
                    <a:pt x="137160" y="354330"/>
                  </a:cubicBezTo>
                  <a:lnTo>
                    <a:pt x="137160" y="320040"/>
                  </a:lnTo>
                  <a:lnTo>
                    <a:pt x="160020" y="320040"/>
                  </a:lnTo>
                  <a:lnTo>
                    <a:pt x="160020" y="262890"/>
                  </a:lnTo>
                  <a:cubicBezTo>
                    <a:pt x="160020" y="257612"/>
                    <a:pt x="160736" y="252500"/>
                    <a:pt x="162075" y="247647"/>
                  </a:cubicBezTo>
                  <a:cubicBezTo>
                    <a:pt x="160331" y="245436"/>
                    <a:pt x="159540" y="242423"/>
                    <a:pt x="160539" y="239063"/>
                  </a:cubicBezTo>
                  <a:lnTo>
                    <a:pt x="170441" y="205740"/>
                  </a:lnTo>
                  <a:lnTo>
                    <a:pt x="134855" y="205740"/>
                  </a:lnTo>
                  <a:cubicBezTo>
                    <a:pt x="127094" y="205740"/>
                    <a:pt x="122862" y="196681"/>
                    <a:pt x="127842" y="190728"/>
                  </a:cubicBezTo>
                  <a:lnTo>
                    <a:pt x="188826" y="117842"/>
                  </a:lnTo>
                  <a:cubicBezTo>
                    <a:pt x="195478" y="109893"/>
                    <a:pt x="208264" y="116666"/>
                    <a:pt x="205422" y="126635"/>
                  </a:cubicBezTo>
                  <a:lnTo>
                    <a:pt x="195908" y="160021"/>
                  </a:lnTo>
                  <a:lnTo>
                    <a:pt x="230865" y="160020"/>
                  </a:lnTo>
                  <a:cubicBezTo>
                    <a:pt x="234701" y="160020"/>
                    <a:pt x="237675" y="162234"/>
                    <a:pt x="239102" y="165191"/>
                  </a:cubicBezTo>
                  <a:cubicBezTo>
                    <a:pt x="246344" y="161871"/>
                    <a:pt x="254400" y="160020"/>
                    <a:pt x="262890" y="160020"/>
                  </a:cubicBezTo>
                  <a:lnTo>
                    <a:pt x="308610" y="160020"/>
                  </a:lnTo>
                  <a:cubicBezTo>
                    <a:pt x="312524" y="160020"/>
                    <a:pt x="316346" y="160414"/>
                    <a:pt x="320040" y="161163"/>
                  </a:cubicBezTo>
                  <a:lnTo>
                    <a:pt x="320040" y="137160"/>
                  </a:lnTo>
                  <a:lnTo>
                    <a:pt x="354330" y="137160"/>
                  </a:lnTo>
                  <a:cubicBezTo>
                    <a:pt x="360642" y="137160"/>
                    <a:pt x="365760" y="132043"/>
                    <a:pt x="365760" y="125730"/>
                  </a:cubicBezTo>
                  <a:cubicBezTo>
                    <a:pt x="365760" y="119417"/>
                    <a:pt x="360642" y="114300"/>
                    <a:pt x="354330" y="114300"/>
                  </a:cubicBezTo>
                  <a:lnTo>
                    <a:pt x="320040" y="114300"/>
                  </a:lnTo>
                  <a:lnTo>
                    <a:pt x="320040" y="102870"/>
                  </a:lnTo>
                  <a:cubicBezTo>
                    <a:pt x="320040" y="71307"/>
                    <a:pt x="294453" y="45720"/>
                    <a:pt x="262890" y="45720"/>
                  </a:cubicBezTo>
                  <a:lnTo>
                    <a:pt x="251460" y="45720"/>
                  </a:lnTo>
                  <a:lnTo>
                    <a:pt x="251460" y="11430"/>
                  </a:lnTo>
                  <a:cubicBezTo>
                    <a:pt x="251460" y="5117"/>
                    <a:pt x="246342" y="0"/>
                    <a:pt x="240030" y="0"/>
                  </a:cubicBezTo>
                  <a:cubicBezTo>
                    <a:pt x="233718" y="0"/>
                    <a:pt x="228600" y="5117"/>
                    <a:pt x="228600" y="11430"/>
                  </a:cubicBezTo>
                  <a:lnTo>
                    <a:pt x="228600" y="45720"/>
                  </a:lnTo>
                  <a:lnTo>
                    <a:pt x="194310" y="45720"/>
                  </a:lnTo>
                  <a:lnTo>
                    <a:pt x="194310" y="11430"/>
                  </a:lnTo>
                  <a:cubicBezTo>
                    <a:pt x="194310" y="5117"/>
                    <a:pt x="189192" y="0"/>
                    <a:pt x="182880" y="0"/>
                  </a:cubicBezTo>
                  <a:cubicBezTo>
                    <a:pt x="176567" y="0"/>
                    <a:pt x="171450" y="5117"/>
                    <a:pt x="171450" y="11430"/>
                  </a:cubicBezTo>
                  <a:lnTo>
                    <a:pt x="171450" y="45720"/>
                  </a:lnTo>
                  <a:lnTo>
                    <a:pt x="137160" y="45720"/>
                  </a:lnTo>
                  <a:lnTo>
                    <a:pt x="137160" y="11430"/>
                  </a:lnTo>
                  <a:close/>
                  <a:moveTo>
                    <a:pt x="228600" y="228600"/>
                  </a:moveTo>
                  <a:lnTo>
                    <a:pt x="228600" y="217170"/>
                  </a:lnTo>
                  <a:cubicBezTo>
                    <a:pt x="228600" y="198233"/>
                    <a:pt x="243953" y="182880"/>
                    <a:pt x="262890" y="182880"/>
                  </a:cubicBezTo>
                  <a:lnTo>
                    <a:pt x="308610" y="182880"/>
                  </a:lnTo>
                  <a:cubicBezTo>
                    <a:pt x="327547" y="182880"/>
                    <a:pt x="342900" y="198233"/>
                    <a:pt x="342900" y="217170"/>
                  </a:cubicBezTo>
                  <a:lnTo>
                    <a:pt x="342900" y="228600"/>
                  </a:lnTo>
                  <a:lnTo>
                    <a:pt x="354330" y="228600"/>
                  </a:lnTo>
                  <a:cubicBezTo>
                    <a:pt x="373267" y="228600"/>
                    <a:pt x="388620" y="243953"/>
                    <a:pt x="388620" y="262890"/>
                  </a:cubicBezTo>
                  <a:lnTo>
                    <a:pt x="388620" y="297180"/>
                  </a:lnTo>
                  <a:lnTo>
                    <a:pt x="342900" y="297180"/>
                  </a:lnTo>
                  <a:lnTo>
                    <a:pt x="342900" y="285750"/>
                  </a:lnTo>
                  <a:cubicBezTo>
                    <a:pt x="342900" y="279438"/>
                    <a:pt x="337782" y="274320"/>
                    <a:pt x="331470" y="274320"/>
                  </a:cubicBezTo>
                  <a:cubicBezTo>
                    <a:pt x="325158" y="274320"/>
                    <a:pt x="320040" y="279438"/>
                    <a:pt x="320040" y="285750"/>
                  </a:cubicBezTo>
                  <a:lnTo>
                    <a:pt x="320040" y="297180"/>
                  </a:lnTo>
                  <a:lnTo>
                    <a:pt x="251460" y="297180"/>
                  </a:lnTo>
                  <a:lnTo>
                    <a:pt x="251460" y="285750"/>
                  </a:lnTo>
                  <a:cubicBezTo>
                    <a:pt x="251460" y="279438"/>
                    <a:pt x="246342" y="274320"/>
                    <a:pt x="240030" y="274320"/>
                  </a:cubicBezTo>
                  <a:cubicBezTo>
                    <a:pt x="233718" y="274320"/>
                    <a:pt x="228600" y="279438"/>
                    <a:pt x="228600" y="285750"/>
                  </a:cubicBezTo>
                  <a:lnTo>
                    <a:pt x="228600" y="297180"/>
                  </a:lnTo>
                  <a:lnTo>
                    <a:pt x="182880" y="297180"/>
                  </a:lnTo>
                  <a:lnTo>
                    <a:pt x="182880" y="262890"/>
                  </a:lnTo>
                  <a:cubicBezTo>
                    <a:pt x="182880" y="243953"/>
                    <a:pt x="198233" y="228600"/>
                    <a:pt x="217170" y="228600"/>
                  </a:cubicBezTo>
                  <a:lnTo>
                    <a:pt x="228600" y="228600"/>
                  </a:lnTo>
                  <a:close/>
                  <a:moveTo>
                    <a:pt x="251460" y="217170"/>
                  </a:moveTo>
                  <a:lnTo>
                    <a:pt x="251460" y="228600"/>
                  </a:lnTo>
                  <a:lnTo>
                    <a:pt x="320040" y="228600"/>
                  </a:lnTo>
                  <a:lnTo>
                    <a:pt x="320040" y="217170"/>
                  </a:lnTo>
                  <a:cubicBezTo>
                    <a:pt x="320040" y="210858"/>
                    <a:pt x="314922" y="205740"/>
                    <a:pt x="308610" y="205740"/>
                  </a:cubicBezTo>
                  <a:lnTo>
                    <a:pt x="262890" y="205740"/>
                  </a:lnTo>
                  <a:cubicBezTo>
                    <a:pt x="256578" y="205740"/>
                    <a:pt x="251460" y="210858"/>
                    <a:pt x="251460" y="217170"/>
                  </a:cubicBezTo>
                  <a:close/>
                  <a:moveTo>
                    <a:pt x="342900" y="331470"/>
                  </a:moveTo>
                  <a:lnTo>
                    <a:pt x="342900" y="320040"/>
                  </a:lnTo>
                  <a:lnTo>
                    <a:pt x="388620" y="320040"/>
                  </a:lnTo>
                  <a:lnTo>
                    <a:pt x="388620" y="354330"/>
                  </a:lnTo>
                  <a:cubicBezTo>
                    <a:pt x="388620" y="373267"/>
                    <a:pt x="373267" y="388620"/>
                    <a:pt x="354330" y="388620"/>
                  </a:cubicBezTo>
                  <a:lnTo>
                    <a:pt x="217170" y="388620"/>
                  </a:lnTo>
                  <a:cubicBezTo>
                    <a:pt x="198233" y="388620"/>
                    <a:pt x="182880" y="373267"/>
                    <a:pt x="182880" y="354330"/>
                  </a:cubicBezTo>
                  <a:lnTo>
                    <a:pt x="182880" y="320040"/>
                  </a:lnTo>
                  <a:lnTo>
                    <a:pt x="228600" y="320040"/>
                  </a:lnTo>
                  <a:lnTo>
                    <a:pt x="228600" y="331470"/>
                  </a:lnTo>
                  <a:cubicBezTo>
                    <a:pt x="228600" y="337782"/>
                    <a:pt x="233718" y="342900"/>
                    <a:pt x="240030" y="342900"/>
                  </a:cubicBezTo>
                  <a:cubicBezTo>
                    <a:pt x="246342" y="342900"/>
                    <a:pt x="251460" y="337782"/>
                    <a:pt x="251460" y="331470"/>
                  </a:cubicBezTo>
                  <a:lnTo>
                    <a:pt x="251460" y="320040"/>
                  </a:lnTo>
                  <a:lnTo>
                    <a:pt x="320040" y="320040"/>
                  </a:lnTo>
                  <a:lnTo>
                    <a:pt x="320040" y="331470"/>
                  </a:lnTo>
                  <a:cubicBezTo>
                    <a:pt x="320040" y="337782"/>
                    <a:pt x="325158" y="342900"/>
                    <a:pt x="331470" y="342900"/>
                  </a:cubicBezTo>
                  <a:cubicBezTo>
                    <a:pt x="337782" y="342900"/>
                    <a:pt x="342900" y="337782"/>
                    <a:pt x="342900" y="331470"/>
                  </a:cubicBezTo>
                  <a:close/>
                </a:path>
              </a:pathLst>
            </a:custGeom>
            <a:solidFill>
              <a:schemeClr val="bg1"/>
            </a:soli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137" name="Graphic 105">
              <a:extLst>
                <a:ext uri="{FF2B5EF4-FFF2-40B4-BE49-F238E27FC236}">
                  <a16:creationId xmlns:a16="http://schemas.microsoft.com/office/drawing/2014/main" id="{FF26C63C-5974-AD25-3691-5E7238D6EDFA}"/>
                </a:ext>
                <a:ext uri="{C183D7F6-B498-43B3-948B-1728B52AA6E4}">
                  <adec:decorative xmlns:adec="http://schemas.microsoft.com/office/drawing/2017/decorative" val="1"/>
                </a:ext>
              </a:extLst>
            </p:cNvPr>
            <p:cNvSpPr/>
            <p:nvPr/>
          </p:nvSpPr>
          <p:spPr>
            <a:xfrm>
              <a:off x="9461255" y="1935640"/>
              <a:ext cx="400050" cy="400113"/>
            </a:xfrm>
            <a:custGeom>
              <a:avLst/>
              <a:gdLst>
                <a:gd name="connsiteX0" fmla="*/ 290513 w 400050"/>
                <a:gd name="connsiteY0" fmla="*/ 0 h 400113"/>
                <a:gd name="connsiteX1" fmla="*/ 342900 w 400050"/>
                <a:gd name="connsiteY1" fmla="*/ 52387 h 400113"/>
                <a:gd name="connsiteX2" fmla="*/ 342900 w 400050"/>
                <a:gd name="connsiteY2" fmla="*/ 178247 h 400113"/>
                <a:gd name="connsiteX3" fmla="*/ 328613 w 400050"/>
                <a:gd name="connsiteY3" fmla="*/ 176276 h 400113"/>
                <a:gd name="connsiteX4" fmla="*/ 266700 w 400050"/>
                <a:gd name="connsiteY4" fmla="*/ 176276 h 400113"/>
                <a:gd name="connsiteX5" fmla="*/ 266700 w 400050"/>
                <a:gd name="connsiteY5" fmla="*/ 90158 h 400113"/>
                <a:gd name="connsiteX6" fmla="*/ 252413 w 400050"/>
                <a:gd name="connsiteY6" fmla="*/ 76263 h 400113"/>
                <a:gd name="connsiteX7" fmla="*/ 238125 w 400050"/>
                <a:gd name="connsiteY7" fmla="*/ 90158 h 400113"/>
                <a:gd name="connsiteX8" fmla="*/ 238125 w 400050"/>
                <a:gd name="connsiteY8" fmla="*/ 181989 h 400113"/>
                <a:gd name="connsiteX9" fmla="*/ 209550 w 400050"/>
                <a:gd name="connsiteY9" fmla="*/ 228663 h 400113"/>
                <a:gd name="connsiteX10" fmla="*/ 209550 w 400050"/>
                <a:gd name="connsiteY10" fmla="*/ 229616 h 400113"/>
                <a:gd name="connsiteX11" fmla="*/ 185635 w 400050"/>
                <a:gd name="connsiteY11" fmla="*/ 242379 h 400113"/>
                <a:gd name="connsiteX12" fmla="*/ 185063 w 400050"/>
                <a:gd name="connsiteY12" fmla="*/ 185151 h 400113"/>
                <a:gd name="connsiteX13" fmla="*/ 170976 w 400050"/>
                <a:gd name="connsiteY13" fmla="*/ 171450 h 400113"/>
                <a:gd name="connsiteX14" fmla="*/ 157163 w 400050"/>
                <a:gd name="connsiteY14" fmla="*/ 185423 h 400113"/>
                <a:gd name="connsiteX15" fmla="*/ 157837 w 400050"/>
                <a:gd name="connsiteY15" fmla="*/ 253001 h 400113"/>
                <a:gd name="connsiteX16" fmla="*/ 171924 w 400050"/>
                <a:gd name="connsiteY16" fmla="*/ 266702 h 400113"/>
                <a:gd name="connsiteX17" fmla="*/ 172418 w 400050"/>
                <a:gd name="connsiteY17" fmla="*/ 266689 h 400113"/>
                <a:gd name="connsiteX18" fmla="*/ 171450 w 400050"/>
                <a:gd name="connsiteY18" fmla="*/ 276288 h 400113"/>
                <a:gd name="connsiteX19" fmla="*/ 171450 w 400050"/>
                <a:gd name="connsiteY19" fmla="*/ 342900 h 400113"/>
                <a:gd name="connsiteX20" fmla="*/ 52388 w 400050"/>
                <a:gd name="connsiteY20" fmla="*/ 342900 h 400113"/>
                <a:gd name="connsiteX21" fmla="*/ 0 w 400050"/>
                <a:gd name="connsiteY21" fmla="*/ 290513 h 400113"/>
                <a:gd name="connsiteX22" fmla="*/ 0 w 400050"/>
                <a:gd name="connsiteY22" fmla="*/ 52387 h 400113"/>
                <a:gd name="connsiteX23" fmla="*/ 52388 w 400050"/>
                <a:gd name="connsiteY23" fmla="*/ 0 h 400113"/>
                <a:gd name="connsiteX24" fmla="*/ 290513 w 400050"/>
                <a:gd name="connsiteY24" fmla="*/ 0 h 400113"/>
                <a:gd name="connsiteX25" fmla="*/ 90488 w 400050"/>
                <a:gd name="connsiteY25" fmla="*/ 114363 h 400113"/>
                <a:gd name="connsiteX26" fmla="*/ 76200 w 400050"/>
                <a:gd name="connsiteY26" fmla="*/ 128589 h 400113"/>
                <a:gd name="connsiteX27" fmla="*/ 76200 w 400050"/>
                <a:gd name="connsiteY27" fmla="*/ 252537 h 400113"/>
                <a:gd name="connsiteX28" fmla="*/ 90488 w 400050"/>
                <a:gd name="connsiteY28" fmla="*/ 266763 h 400113"/>
                <a:gd name="connsiteX29" fmla="*/ 104775 w 400050"/>
                <a:gd name="connsiteY29" fmla="*/ 252537 h 400113"/>
                <a:gd name="connsiteX30" fmla="*/ 104775 w 400050"/>
                <a:gd name="connsiteY30" fmla="*/ 128589 h 400113"/>
                <a:gd name="connsiteX31" fmla="*/ 90488 w 400050"/>
                <a:gd name="connsiteY31" fmla="*/ 114363 h 400113"/>
                <a:gd name="connsiteX32" fmla="*/ 228600 w 400050"/>
                <a:gd name="connsiteY32" fmla="*/ 247713 h 400113"/>
                <a:gd name="connsiteX33" fmla="*/ 219075 w 400050"/>
                <a:gd name="connsiteY33" fmla="*/ 247713 h 400113"/>
                <a:gd name="connsiteX34" fmla="*/ 190500 w 400050"/>
                <a:gd name="connsiteY34" fmla="*/ 276288 h 400113"/>
                <a:gd name="connsiteX35" fmla="*/ 190500 w 400050"/>
                <a:gd name="connsiteY35" fmla="*/ 304863 h 400113"/>
                <a:gd name="connsiteX36" fmla="*/ 238125 w 400050"/>
                <a:gd name="connsiteY36" fmla="*/ 304863 h 400113"/>
                <a:gd name="connsiteX37" fmla="*/ 238125 w 400050"/>
                <a:gd name="connsiteY37" fmla="*/ 300101 h 400113"/>
                <a:gd name="connsiteX38" fmla="*/ 252413 w 400050"/>
                <a:gd name="connsiteY38" fmla="*/ 285813 h 400113"/>
                <a:gd name="connsiteX39" fmla="*/ 266700 w 400050"/>
                <a:gd name="connsiteY39" fmla="*/ 300101 h 400113"/>
                <a:gd name="connsiteX40" fmla="*/ 266700 w 400050"/>
                <a:gd name="connsiteY40" fmla="*/ 304863 h 400113"/>
                <a:gd name="connsiteX41" fmla="*/ 323850 w 400050"/>
                <a:gd name="connsiteY41" fmla="*/ 304863 h 400113"/>
                <a:gd name="connsiteX42" fmla="*/ 323850 w 400050"/>
                <a:gd name="connsiteY42" fmla="*/ 300101 h 400113"/>
                <a:gd name="connsiteX43" fmla="*/ 338138 w 400050"/>
                <a:gd name="connsiteY43" fmla="*/ 285813 h 400113"/>
                <a:gd name="connsiteX44" fmla="*/ 352425 w 400050"/>
                <a:gd name="connsiteY44" fmla="*/ 300101 h 400113"/>
                <a:gd name="connsiteX45" fmla="*/ 352425 w 400050"/>
                <a:gd name="connsiteY45" fmla="*/ 304863 h 400113"/>
                <a:gd name="connsiteX46" fmla="*/ 400050 w 400050"/>
                <a:gd name="connsiteY46" fmla="*/ 304863 h 400113"/>
                <a:gd name="connsiteX47" fmla="*/ 400050 w 400050"/>
                <a:gd name="connsiteY47" fmla="*/ 276288 h 400113"/>
                <a:gd name="connsiteX48" fmla="*/ 371475 w 400050"/>
                <a:gd name="connsiteY48" fmla="*/ 247713 h 400113"/>
                <a:gd name="connsiteX49" fmla="*/ 361950 w 400050"/>
                <a:gd name="connsiteY49" fmla="*/ 247713 h 400113"/>
                <a:gd name="connsiteX50" fmla="*/ 361950 w 400050"/>
                <a:gd name="connsiteY50" fmla="*/ 228663 h 400113"/>
                <a:gd name="connsiteX51" fmla="*/ 328613 w 400050"/>
                <a:gd name="connsiteY51" fmla="*/ 195326 h 400113"/>
                <a:gd name="connsiteX52" fmla="*/ 261938 w 400050"/>
                <a:gd name="connsiteY52" fmla="*/ 195326 h 400113"/>
                <a:gd name="connsiteX53" fmla="*/ 228600 w 400050"/>
                <a:gd name="connsiteY53" fmla="*/ 228663 h 400113"/>
                <a:gd name="connsiteX54" fmla="*/ 228600 w 400050"/>
                <a:gd name="connsiteY54" fmla="*/ 247713 h 400113"/>
                <a:gd name="connsiteX55" fmla="*/ 257175 w 400050"/>
                <a:gd name="connsiteY55" fmla="*/ 228663 h 400113"/>
                <a:gd name="connsiteX56" fmla="*/ 261938 w 400050"/>
                <a:gd name="connsiteY56" fmla="*/ 223901 h 400113"/>
                <a:gd name="connsiteX57" fmla="*/ 328613 w 400050"/>
                <a:gd name="connsiteY57" fmla="*/ 223901 h 400113"/>
                <a:gd name="connsiteX58" fmla="*/ 333375 w 400050"/>
                <a:gd name="connsiteY58" fmla="*/ 228663 h 400113"/>
                <a:gd name="connsiteX59" fmla="*/ 333375 w 400050"/>
                <a:gd name="connsiteY59" fmla="*/ 247713 h 400113"/>
                <a:gd name="connsiteX60" fmla="*/ 257175 w 400050"/>
                <a:gd name="connsiteY60" fmla="*/ 247713 h 400113"/>
                <a:gd name="connsiteX61" fmla="*/ 257175 w 400050"/>
                <a:gd name="connsiteY61" fmla="*/ 228663 h 400113"/>
                <a:gd name="connsiteX62" fmla="*/ 190500 w 400050"/>
                <a:gd name="connsiteY62" fmla="*/ 371538 h 400113"/>
                <a:gd name="connsiteX63" fmla="*/ 190500 w 400050"/>
                <a:gd name="connsiteY63" fmla="*/ 333438 h 400113"/>
                <a:gd name="connsiteX64" fmla="*/ 238125 w 400050"/>
                <a:gd name="connsiteY64" fmla="*/ 333438 h 400113"/>
                <a:gd name="connsiteX65" fmla="*/ 238125 w 400050"/>
                <a:gd name="connsiteY65" fmla="*/ 347726 h 400113"/>
                <a:gd name="connsiteX66" fmla="*/ 252413 w 400050"/>
                <a:gd name="connsiteY66" fmla="*/ 362013 h 400113"/>
                <a:gd name="connsiteX67" fmla="*/ 266700 w 400050"/>
                <a:gd name="connsiteY67" fmla="*/ 347726 h 400113"/>
                <a:gd name="connsiteX68" fmla="*/ 266700 w 400050"/>
                <a:gd name="connsiteY68" fmla="*/ 333438 h 400113"/>
                <a:gd name="connsiteX69" fmla="*/ 323850 w 400050"/>
                <a:gd name="connsiteY69" fmla="*/ 333438 h 400113"/>
                <a:gd name="connsiteX70" fmla="*/ 323850 w 400050"/>
                <a:gd name="connsiteY70" fmla="*/ 347726 h 400113"/>
                <a:gd name="connsiteX71" fmla="*/ 338138 w 400050"/>
                <a:gd name="connsiteY71" fmla="*/ 362013 h 400113"/>
                <a:gd name="connsiteX72" fmla="*/ 352425 w 400050"/>
                <a:gd name="connsiteY72" fmla="*/ 347726 h 400113"/>
                <a:gd name="connsiteX73" fmla="*/ 352425 w 400050"/>
                <a:gd name="connsiteY73" fmla="*/ 333438 h 400113"/>
                <a:gd name="connsiteX74" fmla="*/ 400050 w 400050"/>
                <a:gd name="connsiteY74" fmla="*/ 333438 h 400113"/>
                <a:gd name="connsiteX75" fmla="*/ 400050 w 400050"/>
                <a:gd name="connsiteY75" fmla="*/ 371538 h 400113"/>
                <a:gd name="connsiteX76" fmla="*/ 371475 w 400050"/>
                <a:gd name="connsiteY76" fmla="*/ 400113 h 400113"/>
                <a:gd name="connsiteX77" fmla="*/ 219075 w 400050"/>
                <a:gd name="connsiteY77" fmla="*/ 400113 h 400113"/>
                <a:gd name="connsiteX78" fmla="*/ 190500 w 400050"/>
                <a:gd name="connsiteY78" fmla="*/ 371538 h 40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00050" h="400113">
                  <a:moveTo>
                    <a:pt x="290513" y="0"/>
                  </a:moveTo>
                  <a:cubicBezTo>
                    <a:pt x="319446" y="0"/>
                    <a:pt x="342900" y="23455"/>
                    <a:pt x="342900" y="52387"/>
                  </a:cubicBezTo>
                  <a:lnTo>
                    <a:pt x="342900" y="178247"/>
                  </a:lnTo>
                  <a:cubicBezTo>
                    <a:pt x="338359" y="176963"/>
                    <a:pt x="333566" y="176276"/>
                    <a:pt x="328613" y="176276"/>
                  </a:cubicBezTo>
                  <a:lnTo>
                    <a:pt x="266700" y="176276"/>
                  </a:lnTo>
                  <a:lnTo>
                    <a:pt x="266700" y="90158"/>
                  </a:lnTo>
                  <a:cubicBezTo>
                    <a:pt x="266700" y="82484"/>
                    <a:pt x="260303" y="76263"/>
                    <a:pt x="252413" y="76263"/>
                  </a:cubicBezTo>
                  <a:cubicBezTo>
                    <a:pt x="244522" y="76263"/>
                    <a:pt x="238125" y="82484"/>
                    <a:pt x="238125" y="90158"/>
                  </a:cubicBezTo>
                  <a:lnTo>
                    <a:pt x="238125" y="181989"/>
                  </a:lnTo>
                  <a:cubicBezTo>
                    <a:pt x="221163" y="190658"/>
                    <a:pt x="209550" y="208304"/>
                    <a:pt x="209550" y="228663"/>
                  </a:cubicBezTo>
                  <a:lnTo>
                    <a:pt x="209550" y="229616"/>
                  </a:lnTo>
                  <a:cubicBezTo>
                    <a:pt x="200332" y="231486"/>
                    <a:pt x="192081" y="236020"/>
                    <a:pt x="185635" y="242379"/>
                  </a:cubicBezTo>
                  <a:lnTo>
                    <a:pt x="185063" y="185151"/>
                  </a:lnTo>
                  <a:cubicBezTo>
                    <a:pt x="184987" y="177510"/>
                    <a:pt x="178679" y="171376"/>
                    <a:pt x="170976" y="171450"/>
                  </a:cubicBezTo>
                  <a:cubicBezTo>
                    <a:pt x="163272" y="171526"/>
                    <a:pt x="157086" y="177782"/>
                    <a:pt x="157163" y="185423"/>
                  </a:cubicBezTo>
                  <a:lnTo>
                    <a:pt x="157837" y="253001"/>
                  </a:lnTo>
                  <a:cubicBezTo>
                    <a:pt x="157913" y="260642"/>
                    <a:pt x="164221" y="266776"/>
                    <a:pt x="171924" y="266702"/>
                  </a:cubicBezTo>
                  <a:cubicBezTo>
                    <a:pt x="172090" y="266700"/>
                    <a:pt x="172254" y="266694"/>
                    <a:pt x="172418" y="266689"/>
                  </a:cubicBezTo>
                  <a:cubicBezTo>
                    <a:pt x="171783" y="269788"/>
                    <a:pt x="171450" y="273000"/>
                    <a:pt x="171450" y="276288"/>
                  </a:cubicBezTo>
                  <a:lnTo>
                    <a:pt x="171450" y="342900"/>
                  </a:lnTo>
                  <a:lnTo>
                    <a:pt x="52388" y="342900"/>
                  </a:lnTo>
                  <a:cubicBezTo>
                    <a:pt x="23455" y="342900"/>
                    <a:pt x="0" y="319446"/>
                    <a:pt x="0" y="290513"/>
                  </a:cubicBezTo>
                  <a:lnTo>
                    <a:pt x="0" y="52387"/>
                  </a:lnTo>
                  <a:cubicBezTo>
                    <a:pt x="0" y="23455"/>
                    <a:pt x="23455" y="0"/>
                    <a:pt x="52388" y="0"/>
                  </a:cubicBezTo>
                  <a:lnTo>
                    <a:pt x="290513" y="0"/>
                  </a:lnTo>
                  <a:close/>
                  <a:moveTo>
                    <a:pt x="90488" y="114363"/>
                  </a:moveTo>
                  <a:cubicBezTo>
                    <a:pt x="82597" y="114363"/>
                    <a:pt x="76200" y="120732"/>
                    <a:pt x="76200" y="128589"/>
                  </a:cubicBezTo>
                  <a:lnTo>
                    <a:pt x="76200" y="252537"/>
                  </a:lnTo>
                  <a:cubicBezTo>
                    <a:pt x="76200" y="260395"/>
                    <a:pt x="82597" y="266763"/>
                    <a:pt x="90488" y="266763"/>
                  </a:cubicBezTo>
                  <a:cubicBezTo>
                    <a:pt x="98378" y="266763"/>
                    <a:pt x="104775" y="260395"/>
                    <a:pt x="104775" y="252537"/>
                  </a:cubicBezTo>
                  <a:lnTo>
                    <a:pt x="104775" y="128589"/>
                  </a:lnTo>
                  <a:cubicBezTo>
                    <a:pt x="104775" y="120732"/>
                    <a:pt x="98378" y="114363"/>
                    <a:pt x="90488" y="114363"/>
                  </a:cubicBezTo>
                  <a:close/>
                  <a:moveTo>
                    <a:pt x="228600" y="247713"/>
                  </a:moveTo>
                  <a:lnTo>
                    <a:pt x="219075" y="247713"/>
                  </a:lnTo>
                  <a:cubicBezTo>
                    <a:pt x="203294" y="247713"/>
                    <a:pt x="190500" y="260507"/>
                    <a:pt x="190500" y="276288"/>
                  </a:cubicBezTo>
                  <a:lnTo>
                    <a:pt x="190500" y="304863"/>
                  </a:lnTo>
                  <a:lnTo>
                    <a:pt x="238125" y="304863"/>
                  </a:lnTo>
                  <a:lnTo>
                    <a:pt x="238125" y="300101"/>
                  </a:lnTo>
                  <a:cubicBezTo>
                    <a:pt x="238125" y="292210"/>
                    <a:pt x="244522" y="285813"/>
                    <a:pt x="252413" y="285813"/>
                  </a:cubicBezTo>
                  <a:cubicBezTo>
                    <a:pt x="260303" y="285813"/>
                    <a:pt x="266700" y="292210"/>
                    <a:pt x="266700" y="300101"/>
                  </a:cubicBezTo>
                  <a:lnTo>
                    <a:pt x="266700" y="304863"/>
                  </a:lnTo>
                  <a:lnTo>
                    <a:pt x="323850" y="304863"/>
                  </a:lnTo>
                  <a:lnTo>
                    <a:pt x="323850" y="300101"/>
                  </a:lnTo>
                  <a:cubicBezTo>
                    <a:pt x="323850" y="292210"/>
                    <a:pt x="330247" y="285813"/>
                    <a:pt x="338138" y="285813"/>
                  </a:cubicBezTo>
                  <a:cubicBezTo>
                    <a:pt x="346028" y="285813"/>
                    <a:pt x="352425" y="292210"/>
                    <a:pt x="352425" y="300101"/>
                  </a:cubicBezTo>
                  <a:lnTo>
                    <a:pt x="352425" y="304863"/>
                  </a:lnTo>
                  <a:lnTo>
                    <a:pt x="400050" y="304863"/>
                  </a:lnTo>
                  <a:lnTo>
                    <a:pt x="400050" y="276288"/>
                  </a:lnTo>
                  <a:cubicBezTo>
                    <a:pt x="400050" y="260507"/>
                    <a:pt x="387256" y="247713"/>
                    <a:pt x="371475" y="247713"/>
                  </a:cubicBezTo>
                  <a:lnTo>
                    <a:pt x="361950" y="247713"/>
                  </a:lnTo>
                  <a:lnTo>
                    <a:pt x="361950" y="228663"/>
                  </a:lnTo>
                  <a:cubicBezTo>
                    <a:pt x="361950" y="210251"/>
                    <a:pt x="347024" y="195326"/>
                    <a:pt x="328613" y="195326"/>
                  </a:cubicBezTo>
                  <a:lnTo>
                    <a:pt x="261938" y="195326"/>
                  </a:lnTo>
                  <a:cubicBezTo>
                    <a:pt x="243526" y="195326"/>
                    <a:pt x="228600" y="210251"/>
                    <a:pt x="228600" y="228663"/>
                  </a:cubicBezTo>
                  <a:lnTo>
                    <a:pt x="228600" y="247713"/>
                  </a:lnTo>
                  <a:close/>
                  <a:moveTo>
                    <a:pt x="257175" y="228663"/>
                  </a:moveTo>
                  <a:cubicBezTo>
                    <a:pt x="257175" y="226032"/>
                    <a:pt x="259307" y="223901"/>
                    <a:pt x="261938" y="223901"/>
                  </a:cubicBezTo>
                  <a:lnTo>
                    <a:pt x="328613" y="223901"/>
                  </a:lnTo>
                  <a:cubicBezTo>
                    <a:pt x="331243" y="223901"/>
                    <a:pt x="333375" y="226032"/>
                    <a:pt x="333375" y="228663"/>
                  </a:cubicBezTo>
                  <a:lnTo>
                    <a:pt x="333375" y="247713"/>
                  </a:lnTo>
                  <a:lnTo>
                    <a:pt x="257175" y="247713"/>
                  </a:lnTo>
                  <a:lnTo>
                    <a:pt x="257175" y="228663"/>
                  </a:lnTo>
                  <a:close/>
                  <a:moveTo>
                    <a:pt x="190500" y="371538"/>
                  </a:moveTo>
                  <a:lnTo>
                    <a:pt x="190500" y="333438"/>
                  </a:lnTo>
                  <a:lnTo>
                    <a:pt x="238125" y="333438"/>
                  </a:lnTo>
                  <a:lnTo>
                    <a:pt x="238125" y="347726"/>
                  </a:lnTo>
                  <a:cubicBezTo>
                    <a:pt x="238125" y="355616"/>
                    <a:pt x="244522" y="362013"/>
                    <a:pt x="252413" y="362013"/>
                  </a:cubicBezTo>
                  <a:cubicBezTo>
                    <a:pt x="260303" y="362013"/>
                    <a:pt x="266700" y="355616"/>
                    <a:pt x="266700" y="347726"/>
                  </a:cubicBezTo>
                  <a:lnTo>
                    <a:pt x="266700" y="333438"/>
                  </a:lnTo>
                  <a:lnTo>
                    <a:pt x="323850" y="333438"/>
                  </a:lnTo>
                  <a:lnTo>
                    <a:pt x="323850" y="347726"/>
                  </a:lnTo>
                  <a:cubicBezTo>
                    <a:pt x="323850" y="355616"/>
                    <a:pt x="330247" y="362013"/>
                    <a:pt x="338138" y="362013"/>
                  </a:cubicBezTo>
                  <a:cubicBezTo>
                    <a:pt x="346028" y="362013"/>
                    <a:pt x="352425" y="355616"/>
                    <a:pt x="352425" y="347726"/>
                  </a:cubicBezTo>
                  <a:lnTo>
                    <a:pt x="352425" y="333438"/>
                  </a:lnTo>
                  <a:lnTo>
                    <a:pt x="400050" y="333438"/>
                  </a:lnTo>
                  <a:lnTo>
                    <a:pt x="400050" y="371538"/>
                  </a:lnTo>
                  <a:cubicBezTo>
                    <a:pt x="400050" y="387319"/>
                    <a:pt x="387256" y="400113"/>
                    <a:pt x="371475" y="400113"/>
                  </a:cubicBezTo>
                  <a:lnTo>
                    <a:pt x="219075" y="400113"/>
                  </a:lnTo>
                  <a:cubicBezTo>
                    <a:pt x="203294" y="400113"/>
                    <a:pt x="190500" y="387319"/>
                    <a:pt x="190500" y="371538"/>
                  </a:cubicBezTo>
                  <a:close/>
                </a:path>
              </a:pathLst>
            </a:custGeom>
            <a:solidFill>
              <a:schemeClr val="bg1"/>
            </a:soli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144" name="TextBox 143">
              <a:extLst>
                <a:ext uri="{FF2B5EF4-FFF2-40B4-BE49-F238E27FC236}">
                  <a16:creationId xmlns:a16="http://schemas.microsoft.com/office/drawing/2014/main" id="{9063015E-234B-A8F7-8C64-7D6D3574689F}"/>
                </a:ext>
              </a:extLst>
            </p:cNvPr>
            <p:cNvSpPr txBox="1"/>
            <p:nvPr/>
          </p:nvSpPr>
          <p:spPr>
            <a:xfrm>
              <a:off x="2009766" y="2995841"/>
              <a:ext cx="1648046" cy="43088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400" b="0" i="0" u="none" strike="noStrike" kern="1200" cap="none" spc="0" normalizeH="0" baseline="0" noProof="0">
                  <a:ln w="3175">
                    <a:noFill/>
                  </a:ln>
                  <a:solidFill>
                    <a:srgbClr val="000000"/>
                  </a:solidFill>
                  <a:effectLst/>
                  <a:uLnTx/>
                  <a:uFillTx/>
                  <a:latin typeface="Segoe Sans Text"/>
                  <a:ea typeface="+mn-ea"/>
                  <a:cs typeface="Segoe Sans Text" pitchFamily="2" charset="0"/>
                </a:rPr>
                <a:t>Azure OpenAI Service models</a:t>
              </a:r>
            </a:p>
          </p:txBody>
        </p:sp>
        <p:sp>
          <p:nvSpPr>
            <p:cNvPr id="145" name="TextBox 144">
              <a:extLst>
                <a:ext uri="{FF2B5EF4-FFF2-40B4-BE49-F238E27FC236}">
                  <a16:creationId xmlns:a16="http://schemas.microsoft.com/office/drawing/2014/main" id="{5B86FDE4-AF53-105B-0716-80C646A413AF}"/>
                </a:ext>
              </a:extLst>
            </p:cNvPr>
            <p:cNvSpPr txBox="1"/>
            <p:nvPr/>
          </p:nvSpPr>
          <p:spPr>
            <a:xfrm>
              <a:off x="4285597" y="2995841"/>
              <a:ext cx="1648046" cy="43088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400" b="0" i="0" u="none" strike="noStrike" kern="1200" cap="none" spc="0" normalizeH="0" baseline="0" noProof="0">
                  <a:ln w="3175">
                    <a:noFill/>
                  </a:ln>
                  <a:solidFill>
                    <a:srgbClr val="000000"/>
                  </a:solidFill>
                  <a:effectLst/>
                  <a:uLnTx/>
                  <a:uFillTx/>
                  <a:latin typeface="Segoe Sans Text"/>
                  <a:ea typeface="+mn-ea"/>
                  <a:cs typeface="Segoe Sans Text" pitchFamily="2" charset="0"/>
                </a:rPr>
                <a:t>Models as a Service (Serverless API)</a:t>
              </a:r>
            </a:p>
          </p:txBody>
        </p:sp>
        <p:sp>
          <p:nvSpPr>
            <p:cNvPr id="146" name="TextBox 145">
              <a:extLst>
                <a:ext uri="{FF2B5EF4-FFF2-40B4-BE49-F238E27FC236}">
                  <a16:creationId xmlns:a16="http://schemas.microsoft.com/office/drawing/2014/main" id="{CEEA0FA7-4F59-A475-DABA-7B47EA709DA6}"/>
                </a:ext>
              </a:extLst>
            </p:cNvPr>
            <p:cNvSpPr txBox="1"/>
            <p:nvPr/>
          </p:nvSpPr>
          <p:spPr>
            <a:xfrm>
              <a:off x="6561427" y="2995841"/>
              <a:ext cx="1648046" cy="21544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400" b="0" i="0" u="none" strike="noStrike" kern="1200" cap="none" spc="0" normalizeH="0" baseline="0" noProof="0">
                  <a:ln w="3175">
                    <a:noFill/>
                  </a:ln>
                  <a:solidFill>
                    <a:srgbClr val="000000"/>
                  </a:solidFill>
                  <a:effectLst/>
                  <a:uLnTx/>
                  <a:uFillTx/>
                  <a:latin typeface="Segoe Sans Text"/>
                  <a:ea typeface="+mn-ea"/>
                  <a:cs typeface="Segoe Sans Text" pitchFamily="2" charset="0"/>
                </a:rPr>
                <a:t>Fine-tuned models</a:t>
              </a:r>
            </a:p>
          </p:txBody>
        </p:sp>
        <p:sp>
          <p:nvSpPr>
            <p:cNvPr id="147" name="TextBox 146">
              <a:extLst>
                <a:ext uri="{FF2B5EF4-FFF2-40B4-BE49-F238E27FC236}">
                  <a16:creationId xmlns:a16="http://schemas.microsoft.com/office/drawing/2014/main" id="{1A9F4B5B-DADE-167E-F705-509189137A85}"/>
                </a:ext>
              </a:extLst>
            </p:cNvPr>
            <p:cNvSpPr txBox="1"/>
            <p:nvPr/>
          </p:nvSpPr>
          <p:spPr>
            <a:xfrm>
              <a:off x="8837257" y="2995841"/>
              <a:ext cx="1648046" cy="21544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400" b="0" i="0" u="none" strike="noStrike" kern="1200" cap="none" spc="0" normalizeH="0" baseline="0" noProof="0">
                  <a:ln w="3175">
                    <a:noFill/>
                  </a:ln>
                  <a:solidFill>
                    <a:srgbClr val="000000"/>
                  </a:solidFill>
                  <a:effectLst/>
                  <a:uLnTx/>
                  <a:uFillTx/>
                  <a:latin typeface="Segoe Sans Text"/>
                  <a:ea typeface="+mn-ea"/>
                  <a:cs typeface="Segoe Sans Text" pitchFamily="2" charset="0"/>
                </a:rPr>
                <a:t>Multi-modal support</a:t>
              </a:r>
            </a:p>
          </p:txBody>
        </p:sp>
      </p:grpSp>
      <p:pic>
        <p:nvPicPr>
          <p:cNvPr id="3" name="Picture 2">
            <a:extLst>
              <a:ext uri="{FF2B5EF4-FFF2-40B4-BE49-F238E27FC236}">
                <a16:creationId xmlns:a16="http://schemas.microsoft.com/office/drawing/2014/main" id="{26A3615A-C9D6-264D-4D0F-60988AACDEE8}"/>
              </a:ext>
            </a:extLst>
          </p:cNvPr>
          <p:cNvPicPr>
            <a:picLocks noChangeAspect="1"/>
          </p:cNvPicPr>
          <p:nvPr/>
        </p:nvPicPr>
        <p:blipFill>
          <a:blip r:embed="rId5"/>
          <a:stretch>
            <a:fillRect/>
          </a:stretch>
        </p:blipFill>
        <p:spPr>
          <a:xfrm>
            <a:off x="2615370" y="3000366"/>
            <a:ext cx="6837085" cy="3563396"/>
          </a:xfrm>
          <a:prstGeom prst="rect">
            <a:avLst/>
          </a:prstGeom>
        </p:spPr>
      </p:pic>
    </p:spTree>
    <p:extLst>
      <p:ext uri="{BB962C8B-B14F-4D97-AF65-F5344CB8AC3E}">
        <p14:creationId xmlns:p14="http://schemas.microsoft.com/office/powerpoint/2010/main" val="25733876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 name="Title 6">
            <a:extLst>
              <a:ext uri="{FF2B5EF4-FFF2-40B4-BE49-F238E27FC236}">
                <a16:creationId xmlns:a16="http://schemas.microsoft.com/office/drawing/2014/main" id="{CB98ADF8-CC6A-7B3C-4FE5-B94C7C4361B5}"/>
              </a:ext>
            </a:extLst>
          </p:cNvPr>
          <p:cNvSpPr txBox="1">
            <a:spLocks noGrp="1"/>
          </p:cNvSpPr>
          <p:nvPr>
            <p:ph type="title" idx="4294967295"/>
          </p:nvPr>
        </p:nvSpPr>
        <p:spPr>
          <a:xfrm>
            <a:off x="728094" y="367897"/>
            <a:ext cx="10586720" cy="553998"/>
          </a:xfrm>
          <a:prstGeom prst="rect">
            <a:avLst/>
          </a:prstGeom>
          <a:no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8800" b="0" kern="1200" cap="none" spc="-50" baseline="0">
                <a:ln w="3175">
                  <a:noFill/>
                </a:ln>
                <a:gradFill>
                  <a:gsLst>
                    <a:gs pos="4321">
                      <a:srgbClr val="000000"/>
                    </a:gs>
                    <a:gs pos="21000">
                      <a:srgbClr val="000000"/>
                    </a:gs>
                  </a:gsLst>
                  <a:path path="circle">
                    <a:fillToRect l="100000" t="100000"/>
                  </a:path>
                </a:gradFill>
                <a:effectLst/>
                <a:latin typeface="+mj-lt"/>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2901014"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a:noFill/>
                </a:ln>
                <a:gradFill>
                  <a:gsLst>
                    <a:gs pos="10000">
                      <a:srgbClr val="000000"/>
                    </a:gs>
                    <a:gs pos="34000">
                      <a:srgbClr val="000000"/>
                    </a:gs>
                  </a:gsLst>
                  <a:lin ang="10800000" scaled="1"/>
                </a:gradFill>
                <a:effectLst/>
                <a:uLnTx/>
                <a:uFillTx/>
                <a:latin typeface="Segoe Sans Text Semibold" pitchFamily="2" charset="0"/>
                <a:ea typeface="+mn-ea"/>
                <a:cs typeface="Segoe Sans Text" pitchFamily="2" charset="0"/>
              </a:rPr>
              <a:t>Azure AI </a:t>
            </a:r>
            <a:r>
              <a:rPr kumimoji="0" lang="en-US" altLang="ja-JP" sz="3600" b="1" i="0" u="none" strike="noStrike" kern="1200" cap="none" spc="0" normalizeH="0" baseline="0" noProof="0">
                <a:ln>
                  <a:noFill/>
                </a:ln>
                <a:gradFill>
                  <a:gsLst>
                    <a:gs pos="10000">
                      <a:srgbClr val="000000"/>
                    </a:gs>
                    <a:gs pos="34000">
                      <a:srgbClr val="000000"/>
                    </a:gs>
                  </a:gsLst>
                  <a:lin ang="10800000" scaled="1"/>
                </a:gradFill>
                <a:effectLst/>
                <a:uLnTx/>
                <a:uFillTx/>
                <a:latin typeface="Segoe Sans Text Semibold" pitchFamily="2" charset="0"/>
                <a:ea typeface="+mn-ea"/>
                <a:cs typeface="Segoe Sans Text" pitchFamily="2" charset="0"/>
              </a:rPr>
              <a:t>Agent Service</a:t>
            </a:r>
            <a:endParaRPr kumimoji="0" lang="en-US" sz="3600" b="1" i="0" u="none" strike="noStrike" kern="1200" cap="none" spc="0" normalizeH="0" baseline="0" noProof="0">
              <a:ln>
                <a:noFill/>
              </a:ln>
              <a:gradFill>
                <a:gsLst>
                  <a:gs pos="10000">
                    <a:srgbClr val="000000"/>
                  </a:gs>
                  <a:gs pos="34000">
                    <a:srgbClr val="000000"/>
                  </a:gs>
                </a:gsLst>
                <a:lin ang="10800000" scaled="1"/>
              </a:gradFill>
              <a:effectLst/>
              <a:uLnTx/>
              <a:uFillTx/>
              <a:latin typeface="Segoe Sans Text Semibold" pitchFamily="2" charset="0"/>
              <a:ea typeface="+mn-ea"/>
              <a:cs typeface="Segoe Sans Text" pitchFamily="2" charset="0"/>
            </a:endParaRPr>
          </a:p>
        </p:txBody>
      </p:sp>
      <p:sp>
        <p:nvSpPr>
          <p:cNvPr id="2" name="Rounded Rectangle 11">
            <a:extLst>
              <a:ext uri="{FF2B5EF4-FFF2-40B4-BE49-F238E27FC236}">
                <a16:creationId xmlns:a16="http://schemas.microsoft.com/office/drawing/2014/main" id="{3301A1BB-1F4C-144D-FECB-80E8A952724E}"/>
              </a:ext>
              <a:ext uri="{C183D7F6-B498-43B3-948B-1728B52AA6E4}">
                <adec:decorative xmlns:adec="http://schemas.microsoft.com/office/drawing/2017/decorative" val="1"/>
              </a:ext>
            </a:extLst>
          </p:cNvPr>
          <p:cNvSpPr/>
          <p:nvPr/>
        </p:nvSpPr>
        <p:spPr bwMode="auto">
          <a:xfrm rot="10800000">
            <a:off x="4372422" y="1130902"/>
            <a:ext cx="3481389" cy="4523093"/>
          </a:xfrm>
          <a:prstGeom prst="round2SameRect">
            <a:avLst>
              <a:gd name="adj1" fmla="val 5687"/>
              <a:gd name="adj2" fmla="val 0"/>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0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4" name="Rounded Rectangle 11">
            <a:extLst>
              <a:ext uri="{FF2B5EF4-FFF2-40B4-BE49-F238E27FC236}">
                <a16:creationId xmlns:a16="http://schemas.microsoft.com/office/drawing/2014/main" id="{1331DC6B-924D-4787-475D-16B91C2391E9}"/>
              </a:ext>
              <a:ext uri="{C183D7F6-B498-43B3-948B-1728B52AA6E4}">
                <adec:decorative xmlns:adec="http://schemas.microsoft.com/office/drawing/2017/decorative" val="1"/>
              </a:ext>
            </a:extLst>
          </p:cNvPr>
          <p:cNvSpPr/>
          <p:nvPr/>
        </p:nvSpPr>
        <p:spPr bwMode="auto">
          <a:xfrm rot="10800000">
            <a:off x="8116273" y="1130903"/>
            <a:ext cx="3481389" cy="4523092"/>
          </a:xfrm>
          <a:prstGeom prst="round2SameRect">
            <a:avLst>
              <a:gd name="adj1" fmla="val 5687"/>
              <a:gd name="adj2" fmla="val 0"/>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0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5" name="Rounded Rectangle 11">
            <a:extLst>
              <a:ext uri="{FF2B5EF4-FFF2-40B4-BE49-F238E27FC236}">
                <a16:creationId xmlns:a16="http://schemas.microsoft.com/office/drawing/2014/main" id="{07058ED8-CFA2-58F4-EC17-E41B777D03F0}"/>
              </a:ext>
              <a:ext uri="{C183D7F6-B498-43B3-948B-1728B52AA6E4}">
                <adec:decorative xmlns:adec="http://schemas.microsoft.com/office/drawing/2017/decorative" val="1"/>
              </a:ext>
            </a:extLst>
          </p:cNvPr>
          <p:cNvSpPr/>
          <p:nvPr/>
        </p:nvSpPr>
        <p:spPr bwMode="auto">
          <a:xfrm rot="10800000">
            <a:off x="584194" y="1130902"/>
            <a:ext cx="3481389" cy="4523093"/>
          </a:xfrm>
          <a:prstGeom prst="round2SameRect">
            <a:avLst>
              <a:gd name="adj1" fmla="val 5687"/>
              <a:gd name="adj2" fmla="val 0"/>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0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6" name="Text Placeholder 20">
            <a:extLst>
              <a:ext uri="{FF2B5EF4-FFF2-40B4-BE49-F238E27FC236}">
                <a16:creationId xmlns:a16="http://schemas.microsoft.com/office/drawing/2014/main" id="{FC1F220E-BF9C-7D24-7F37-893A82519127}"/>
              </a:ext>
            </a:extLst>
          </p:cNvPr>
          <p:cNvSpPr txBox="1">
            <a:spLocks/>
          </p:cNvSpPr>
          <p:nvPr/>
        </p:nvSpPr>
        <p:spPr>
          <a:xfrm>
            <a:off x="840260" y="1620356"/>
            <a:ext cx="2969261" cy="523220"/>
          </a:xfrm>
          <a:prstGeom prst="rect">
            <a:avLst/>
          </a:prstGeom>
        </p:spPr>
        <p:txBody>
          <a:bodyPr wrap="square" lIns="91440" tIns="45720" rIns="91440" bIns="45720" anchor="t">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b="0" i="0" u="none" strike="noStrike" kern="0" cap="none" spc="0" normalizeH="0" baseline="0" noProof="0">
                <a:ln>
                  <a:noFill/>
                </a:ln>
                <a:solidFill>
                  <a:srgbClr val="000000"/>
                </a:solidFill>
                <a:effectLst/>
                <a:uLnTx/>
                <a:uFillTx/>
                <a:latin typeface="Segoe UI Semibold"/>
                <a:ea typeface="+mn-ea"/>
                <a:cs typeface="Segoe Sans Text Semibold" pitchFamily="2" charset="0"/>
              </a:rPr>
              <a:t>Trust</a:t>
            </a:r>
          </a:p>
        </p:txBody>
      </p:sp>
      <p:sp>
        <p:nvSpPr>
          <p:cNvPr id="7" name="Rounded Rectangle 17">
            <a:extLst>
              <a:ext uri="{FF2B5EF4-FFF2-40B4-BE49-F238E27FC236}">
                <a16:creationId xmlns:a16="http://schemas.microsoft.com/office/drawing/2014/main" id="{A15B9E84-CE2A-D793-681F-C75304A61A91}"/>
              </a:ext>
              <a:ext uri="{C183D7F6-B498-43B3-948B-1728B52AA6E4}">
                <adec:decorative xmlns:adec="http://schemas.microsoft.com/office/drawing/2017/decorative" val="1"/>
              </a:ext>
            </a:extLst>
          </p:cNvPr>
          <p:cNvSpPr/>
          <p:nvPr/>
        </p:nvSpPr>
        <p:spPr bwMode="auto">
          <a:xfrm>
            <a:off x="513890" y="1018725"/>
            <a:ext cx="11164220" cy="481494"/>
          </a:xfrm>
          <a:prstGeom prst="roundRect">
            <a:avLst>
              <a:gd name="adj" fmla="val 50000"/>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2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8" name="TextBox 7">
            <a:extLst>
              <a:ext uri="{FF2B5EF4-FFF2-40B4-BE49-F238E27FC236}">
                <a16:creationId xmlns:a16="http://schemas.microsoft.com/office/drawing/2014/main" id="{850993A5-2C56-540E-D8EF-6F2B29981B20}"/>
              </a:ext>
            </a:extLst>
          </p:cNvPr>
          <p:cNvSpPr txBox="1"/>
          <p:nvPr/>
        </p:nvSpPr>
        <p:spPr>
          <a:xfrm>
            <a:off x="2891796" y="1066972"/>
            <a:ext cx="6811818" cy="338554"/>
          </a:xfrm>
          <a:prstGeom prst="rect">
            <a:avLst/>
          </a:prstGeom>
          <a:noFill/>
        </p:spPr>
        <p:txBody>
          <a:bodyPr wrap="square" lIns="91440" tIns="45720" rIns="91440" bIns="45720" anchor="t">
            <a:sp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Sans Text Semibold"/>
              </a:rPr>
              <a:t>Azure AI Agent Service</a:t>
            </a:r>
          </a:p>
        </p:txBody>
      </p:sp>
      <p:grpSp>
        <p:nvGrpSpPr>
          <p:cNvPr id="9" name="Группа 37" descr="Plus Icon combinign the columns">
            <a:extLst>
              <a:ext uri="{FF2B5EF4-FFF2-40B4-BE49-F238E27FC236}">
                <a16:creationId xmlns:a16="http://schemas.microsoft.com/office/drawing/2014/main" id="{5EE69375-88D6-46B0-EAEE-048EE4AB0F5C}"/>
              </a:ext>
            </a:extLst>
          </p:cNvPr>
          <p:cNvGrpSpPr/>
          <p:nvPr/>
        </p:nvGrpSpPr>
        <p:grpSpPr>
          <a:xfrm>
            <a:off x="3881953" y="2812636"/>
            <a:ext cx="674109" cy="674109"/>
            <a:chOff x="5732995" y="3772614"/>
            <a:chExt cx="741520" cy="741520"/>
          </a:xfrm>
        </p:grpSpPr>
        <p:sp>
          <p:nvSpPr>
            <p:cNvPr id="10" name="Oval 56">
              <a:extLst>
                <a:ext uri="{FF2B5EF4-FFF2-40B4-BE49-F238E27FC236}">
                  <a16:creationId xmlns:a16="http://schemas.microsoft.com/office/drawing/2014/main" id="{FC1E9E55-250E-878C-6DD1-8BE2B638D0B1}"/>
                </a:ext>
                <a:ext uri="{C183D7F6-B498-43B3-948B-1728B52AA6E4}">
                  <adec:decorative xmlns:adec="http://schemas.microsoft.com/office/drawing/2017/decorative" val="1"/>
                </a:ext>
              </a:extLst>
            </p:cNvPr>
            <p:cNvSpPr/>
            <p:nvPr/>
          </p:nvSpPr>
          <p:spPr bwMode="auto">
            <a:xfrm>
              <a:off x="5732995" y="3772614"/>
              <a:ext cx="741520" cy="741520"/>
            </a:xfrm>
            <a:prstGeom prst="ellipse">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2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pic>
          <p:nvPicPr>
            <p:cNvPr id="11" name="Graphic 55">
              <a:extLst>
                <a:ext uri="{FF2B5EF4-FFF2-40B4-BE49-F238E27FC236}">
                  <a16:creationId xmlns:a16="http://schemas.microsoft.com/office/drawing/2014/main" id="{2CE4973D-C1C5-7ECC-FF06-8D0C092B236E}"/>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41987" y="3881607"/>
              <a:ext cx="523535" cy="523535"/>
            </a:xfrm>
            <a:prstGeom prst="rect">
              <a:avLst/>
            </a:prstGeom>
            <a:effectLst/>
            <a:scene3d>
              <a:camera prst="perspectiveRight" fov="2700000">
                <a:rot lat="0" lon="21594000" rev="0"/>
              </a:camera>
              <a:lightRig rig="flat" dir="t"/>
            </a:scene3d>
            <a:sp3d>
              <a:contourClr>
                <a:schemeClr val="bg1"/>
              </a:contourClr>
            </a:sp3d>
          </p:spPr>
        </p:pic>
      </p:grpSp>
      <p:grpSp>
        <p:nvGrpSpPr>
          <p:cNvPr id="12" name="Группа 2047" descr="Plus Icon combinign the columns">
            <a:extLst>
              <a:ext uri="{FF2B5EF4-FFF2-40B4-BE49-F238E27FC236}">
                <a16:creationId xmlns:a16="http://schemas.microsoft.com/office/drawing/2014/main" id="{89026CAC-AD02-4CC8-7E3F-246C3CE8B4A2}"/>
              </a:ext>
            </a:extLst>
          </p:cNvPr>
          <p:cNvGrpSpPr/>
          <p:nvPr/>
        </p:nvGrpSpPr>
        <p:grpSpPr>
          <a:xfrm>
            <a:off x="7658307" y="2812635"/>
            <a:ext cx="674109" cy="674109"/>
            <a:chOff x="5732995" y="3772614"/>
            <a:chExt cx="741520" cy="741520"/>
          </a:xfrm>
        </p:grpSpPr>
        <p:sp>
          <p:nvSpPr>
            <p:cNvPr id="13" name="Oval 56">
              <a:extLst>
                <a:ext uri="{FF2B5EF4-FFF2-40B4-BE49-F238E27FC236}">
                  <a16:creationId xmlns:a16="http://schemas.microsoft.com/office/drawing/2014/main" id="{099D5691-953E-E8C2-149A-BE5DDB61B563}"/>
                </a:ext>
                <a:ext uri="{C183D7F6-B498-43B3-948B-1728B52AA6E4}">
                  <adec:decorative xmlns:adec="http://schemas.microsoft.com/office/drawing/2017/decorative" val="1"/>
                </a:ext>
              </a:extLst>
            </p:cNvPr>
            <p:cNvSpPr/>
            <p:nvPr/>
          </p:nvSpPr>
          <p:spPr bwMode="auto">
            <a:xfrm>
              <a:off x="5732995" y="3772614"/>
              <a:ext cx="741520" cy="741520"/>
            </a:xfrm>
            <a:prstGeom prst="ellipse">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2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pic>
          <p:nvPicPr>
            <p:cNvPr id="14" name="Graphic 55">
              <a:extLst>
                <a:ext uri="{FF2B5EF4-FFF2-40B4-BE49-F238E27FC236}">
                  <a16:creationId xmlns:a16="http://schemas.microsoft.com/office/drawing/2014/main" id="{4058CFAE-3E92-F545-C79B-393B26CE6261}"/>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41987" y="3881607"/>
              <a:ext cx="523535" cy="523535"/>
            </a:xfrm>
            <a:prstGeom prst="rect">
              <a:avLst/>
            </a:prstGeom>
            <a:effectLst/>
            <a:scene3d>
              <a:camera prst="perspectiveRight" fov="2700000">
                <a:rot lat="0" lon="21594000" rev="0"/>
              </a:camera>
              <a:lightRig rig="flat" dir="t"/>
            </a:scene3d>
            <a:sp3d>
              <a:contourClr>
                <a:schemeClr val="bg1"/>
              </a:contourClr>
            </a:sp3d>
          </p:spPr>
        </p:pic>
      </p:grpSp>
      <p:sp>
        <p:nvSpPr>
          <p:cNvPr id="15" name="Text Placeholder 20">
            <a:extLst>
              <a:ext uri="{FF2B5EF4-FFF2-40B4-BE49-F238E27FC236}">
                <a16:creationId xmlns:a16="http://schemas.microsoft.com/office/drawing/2014/main" id="{F9A95B1B-F134-D8F0-A6C0-D9AA943B17AA}"/>
              </a:ext>
            </a:extLst>
          </p:cNvPr>
          <p:cNvSpPr txBox="1">
            <a:spLocks/>
          </p:cNvSpPr>
          <p:nvPr/>
        </p:nvSpPr>
        <p:spPr>
          <a:xfrm>
            <a:off x="4628487" y="1620356"/>
            <a:ext cx="2969261" cy="523220"/>
          </a:xfrm>
          <a:prstGeom prst="rect">
            <a:avLst/>
          </a:prstGeom>
        </p:spPr>
        <p:txBody>
          <a:bodyPr wrap="square" lIns="91440" tIns="45720" rIns="91440" bIns="45720" anchor="t">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b="0" i="0" u="none" strike="noStrike" kern="0" cap="none" spc="0" normalizeH="0" baseline="0" noProof="0">
                <a:ln>
                  <a:noFill/>
                </a:ln>
                <a:solidFill>
                  <a:srgbClr val="000000"/>
                </a:solidFill>
                <a:effectLst/>
                <a:uLnTx/>
                <a:uFillTx/>
                <a:latin typeface="Segoe UI Semibold"/>
                <a:ea typeface="+mn-ea"/>
                <a:cs typeface="Segoe Sans Text Semibold" pitchFamily="2" charset="0"/>
              </a:rPr>
              <a:t>Choice</a:t>
            </a:r>
          </a:p>
        </p:txBody>
      </p:sp>
      <p:sp>
        <p:nvSpPr>
          <p:cNvPr id="92" name="Text Placeholder 20">
            <a:extLst>
              <a:ext uri="{FF2B5EF4-FFF2-40B4-BE49-F238E27FC236}">
                <a16:creationId xmlns:a16="http://schemas.microsoft.com/office/drawing/2014/main" id="{1E983614-0245-4522-86E5-D1A9C42D1683}"/>
              </a:ext>
            </a:extLst>
          </p:cNvPr>
          <p:cNvSpPr txBox="1">
            <a:spLocks/>
          </p:cNvSpPr>
          <p:nvPr/>
        </p:nvSpPr>
        <p:spPr>
          <a:xfrm>
            <a:off x="8372338" y="1622801"/>
            <a:ext cx="2969261" cy="523220"/>
          </a:xfrm>
          <a:prstGeom prst="rect">
            <a:avLst/>
          </a:prstGeom>
        </p:spPr>
        <p:txBody>
          <a:bodyPr wrap="square" lIns="91440" tIns="45720" rIns="91440" bIns="45720" anchor="t">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b="0" i="0" u="none" strike="noStrike" kern="0" cap="none" spc="0" normalizeH="0" baseline="0" noProof="0">
                <a:ln>
                  <a:noFill/>
                </a:ln>
                <a:solidFill>
                  <a:srgbClr val="000000"/>
                </a:solidFill>
                <a:effectLst/>
                <a:uLnTx/>
                <a:uFillTx/>
                <a:latin typeface="Segoe UI Semibold"/>
                <a:ea typeface="+mn-ea"/>
                <a:cs typeface="Segoe Sans Text Semibold" pitchFamily="2" charset="0"/>
              </a:rPr>
              <a:t>Skills</a:t>
            </a:r>
          </a:p>
        </p:txBody>
      </p:sp>
      <p:sp>
        <p:nvSpPr>
          <p:cNvPr id="93" name="Text Placeholder 5">
            <a:extLst>
              <a:ext uri="{FF2B5EF4-FFF2-40B4-BE49-F238E27FC236}">
                <a16:creationId xmlns:a16="http://schemas.microsoft.com/office/drawing/2014/main" id="{83545572-0D27-CE44-F74D-0D6EBDBBB542}"/>
              </a:ext>
            </a:extLst>
          </p:cNvPr>
          <p:cNvSpPr txBox="1">
            <a:spLocks/>
          </p:cNvSpPr>
          <p:nvPr/>
        </p:nvSpPr>
        <p:spPr>
          <a:xfrm>
            <a:off x="804691" y="2297520"/>
            <a:ext cx="2914646" cy="49377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Segoe Sans Text" pitchFamily="2" charset="0"/>
              </a:rPr>
              <a:t>Customer control over data, networking, and security</a:t>
            </a:r>
          </a:p>
        </p:txBody>
      </p:sp>
      <p:sp>
        <p:nvSpPr>
          <p:cNvPr id="94" name="Text Placeholder 6">
            <a:extLst>
              <a:ext uri="{FF2B5EF4-FFF2-40B4-BE49-F238E27FC236}">
                <a16:creationId xmlns:a16="http://schemas.microsoft.com/office/drawing/2014/main" id="{D95D8FA2-B49E-27F0-A6A8-BF6E7C652D37}"/>
              </a:ext>
            </a:extLst>
          </p:cNvPr>
          <p:cNvSpPr txBox="1">
            <a:spLocks/>
          </p:cNvSpPr>
          <p:nvPr/>
        </p:nvSpPr>
        <p:spPr>
          <a:xfrm>
            <a:off x="4607071" y="2297520"/>
            <a:ext cx="2916936" cy="49377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Segoe Sans Text" pitchFamily="2" charset="0"/>
              </a:rPr>
              <a:t>Model choice and flexibility with the model catalog</a:t>
            </a:r>
          </a:p>
        </p:txBody>
      </p:sp>
      <p:sp>
        <p:nvSpPr>
          <p:cNvPr id="95" name="Text Placeholder 7">
            <a:extLst>
              <a:ext uri="{FF2B5EF4-FFF2-40B4-BE49-F238E27FC236}">
                <a16:creationId xmlns:a16="http://schemas.microsoft.com/office/drawing/2014/main" id="{4F4EB5F7-9E4F-57D5-D9C6-8C54F55B2F55}"/>
              </a:ext>
            </a:extLst>
          </p:cNvPr>
          <p:cNvSpPr txBox="1">
            <a:spLocks/>
          </p:cNvSpPr>
          <p:nvPr/>
        </p:nvSpPr>
        <p:spPr>
          <a:xfrm>
            <a:off x="8405641" y="2297520"/>
            <a:ext cx="2914650" cy="49377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Segoe Sans Text" pitchFamily="2" charset="0"/>
              </a:rPr>
              <a:t>Richest set of enterprise connectivity</a:t>
            </a:r>
          </a:p>
        </p:txBody>
      </p:sp>
      <p:sp>
        <p:nvSpPr>
          <p:cNvPr id="96" name="Content Placeholder 24">
            <a:extLst>
              <a:ext uri="{FF2B5EF4-FFF2-40B4-BE49-F238E27FC236}">
                <a16:creationId xmlns:a16="http://schemas.microsoft.com/office/drawing/2014/main" id="{47E41150-3D5C-9122-D32C-4AC3BD1A1C7D}"/>
              </a:ext>
            </a:extLst>
          </p:cNvPr>
          <p:cNvSpPr txBox="1">
            <a:spLocks/>
          </p:cNvSpPr>
          <p:nvPr/>
        </p:nvSpPr>
        <p:spPr>
          <a:xfrm>
            <a:off x="872363" y="3096562"/>
            <a:ext cx="2916936" cy="2454220"/>
          </a:xfrm>
          <a:prstGeom prst="rect">
            <a:avLst/>
          </a:prstGeom>
        </p:spPr>
        <p:txBody>
          <a:bodyP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3038" marR="0" lvl="0" indent="-173038" algn="l" defTabSz="932742" rtl="0" eaLnBrk="1" fontAlgn="auto" latinLnBrk="0" hangingPunct="1">
              <a:lnSpc>
                <a:spcPct val="100000"/>
              </a:lnSpc>
              <a:spcBef>
                <a:spcPct val="20000"/>
              </a:spcBef>
              <a:spcAft>
                <a:spcPts val="900"/>
              </a:spcAft>
              <a:buClrTx/>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000000">
                    <a:lumMod val="85000"/>
                  </a:srgbClr>
                </a:solidFill>
                <a:effectLst/>
                <a:uLnTx/>
                <a:uFillTx/>
                <a:latin typeface="Segoe UI Light" panose="020B0502040204020203" pitchFamily="34" charset="0"/>
                <a:ea typeface="+mn-ea"/>
                <a:cs typeface="Segoe UI Light" panose="020B0502040204020203" pitchFamily="34" charset="0"/>
              </a:rPr>
              <a:t>BYO-file storage</a:t>
            </a:r>
          </a:p>
          <a:p>
            <a:pPr marL="173038" marR="0" lvl="0" indent="-173038" algn="l" defTabSz="932742" rtl="0" eaLnBrk="1" fontAlgn="auto" latinLnBrk="0" hangingPunct="1">
              <a:lnSpc>
                <a:spcPct val="100000"/>
              </a:lnSpc>
              <a:spcBef>
                <a:spcPct val="20000"/>
              </a:spcBef>
              <a:spcAft>
                <a:spcPts val="900"/>
              </a:spcAft>
              <a:buClrTx/>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000000">
                    <a:lumMod val="85000"/>
                  </a:srgbClr>
                </a:solidFill>
                <a:effectLst/>
                <a:uLnTx/>
                <a:uFillTx/>
                <a:latin typeface="Segoe UI Light" panose="020B0502040204020203" pitchFamily="34" charset="0"/>
                <a:ea typeface="+mn-ea"/>
                <a:cs typeface="Segoe UI Light" panose="020B0502040204020203" pitchFamily="34" charset="0"/>
              </a:rPr>
              <a:t>BYO-search index</a:t>
            </a:r>
          </a:p>
          <a:p>
            <a:pPr marL="173038" marR="0" lvl="0" indent="-173038" algn="l" defTabSz="932742" rtl="0" eaLnBrk="1" fontAlgn="auto" latinLnBrk="0" hangingPunct="1">
              <a:lnSpc>
                <a:spcPct val="100000"/>
              </a:lnSpc>
              <a:spcBef>
                <a:spcPct val="20000"/>
              </a:spcBef>
              <a:spcAft>
                <a:spcPts val="900"/>
              </a:spcAft>
              <a:buClrTx/>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000000">
                    <a:lumMod val="85000"/>
                  </a:srgbClr>
                </a:solidFill>
                <a:effectLst/>
                <a:uLnTx/>
                <a:uFillTx/>
                <a:latin typeface="Segoe UI Light" panose="020B0502040204020203" pitchFamily="34" charset="0"/>
                <a:ea typeface="+mn-ea"/>
                <a:cs typeface="Segoe UI Light" panose="020B0502040204020203" pitchFamily="34" charset="0"/>
              </a:rPr>
              <a:t>BYO-virtual network</a:t>
            </a:r>
          </a:p>
          <a:p>
            <a:pPr marL="173038" marR="0" lvl="0" indent="-173038" algn="l" defTabSz="932742" rtl="0" eaLnBrk="1" fontAlgn="auto" latinLnBrk="0" hangingPunct="1">
              <a:lnSpc>
                <a:spcPct val="100000"/>
              </a:lnSpc>
              <a:spcBef>
                <a:spcPct val="20000"/>
              </a:spcBef>
              <a:spcAft>
                <a:spcPts val="900"/>
              </a:spcAft>
              <a:buClrTx/>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000000">
                    <a:lumMod val="85000"/>
                  </a:srgbClr>
                </a:solidFill>
                <a:effectLst/>
                <a:uLnTx/>
                <a:uFillTx/>
                <a:latin typeface="Segoe UI Light" panose="020B0502040204020203" pitchFamily="34" charset="0"/>
                <a:ea typeface="+mn-ea"/>
                <a:cs typeface="Segoe UI Light" panose="020B0502040204020203" pitchFamily="34" charset="0"/>
              </a:rPr>
              <a:t>BYO-thread storage</a:t>
            </a:r>
          </a:p>
          <a:p>
            <a:pPr marL="173038" marR="0" lvl="0" indent="-173038" algn="l" defTabSz="932742" rtl="0" eaLnBrk="1" fontAlgn="auto" latinLnBrk="0" hangingPunct="1">
              <a:lnSpc>
                <a:spcPct val="100000"/>
              </a:lnSpc>
              <a:spcBef>
                <a:spcPct val="20000"/>
              </a:spcBef>
              <a:spcAft>
                <a:spcPts val="900"/>
              </a:spcAft>
              <a:buClrTx/>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000000">
                    <a:lumMod val="85000"/>
                  </a:srgbClr>
                </a:solidFill>
                <a:effectLst/>
                <a:uLnTx/>
                <a:uFillTx/>
                <a:latin typeface="Segoe UI Light" panose="020B0502040204020203" pitchFamily="34" charset="0"/>
                <a:ea typeface="+mn-ea"/>
                <a:cs typeface="Segoe UI Light" panose="020B0502040204020203" pitchFamily="34" charset="0"/>
              </a:rPr>
              <a:t>Tracing/monitoring </a:t>
            </a:r>
          </a:p>
          <a:p>
            <a:pPr marL="173038" marR="0" lvl="0" indent="-173038" algn="l" defTabSz="932742" rtl="0" eaLnBrk="1" fontAlgn="auto" latinLnBrk="0" hangingPunct="1">
              <a:lnSpc>
                <a:spcPct val="100000"/>
              </a:lnSpc>
              <a:spcBef>
                <a:spcPct val="20000"/>
              </a:spcBef>
              <a:spcAft>
                <a:spcPts val="900"/>
              </a:spcAft>
              <a:buClrTx/>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000000">
                    <a:lumMod val="85000"/>
                  </a:srgbClr>
                </a:solidFill>
                <a:effectLst/>
                <a:uLnTx/>
                <a:uFillTx/>
                <a:latin typeface="Segoe UI Light" panose="020B0502040204020203" pitchFamily="34" charset="0"/>
                <a:ea typeface="+mn-ea"/>
                <a:cs typeface="Segoe UI Light" panose="020B0502040204020203" pitchFamily="34" charset="0"/>
              </a:rPr>
              <a:t>Evaluation </a:t>
            </a:r>
          </a:p>
        </p:txBody>
      </p:sp>
      <p:pic>
        <p:nvPicPr>
          <p:cNvPr id="97" name="Picture 96" descr="A blue square with a black star&#10;&#10;">
            <a:extLst>
              <a:ext uri="{FF2B5EF4-FFF2-40B4-BE49-F238E27FC236}">
                <a16:creationId xmlns:a16="http://schemas.microsoft.com/office/drawing/2014/main" id="{D9C376E5-6528-D5C7-D7F4-8BC97084A5B8}"/>
              </a:ext>
            </a:extLst>
          </p:cNvPr>
          <p:cNvPicPr>
            <a:picLocks noChangeAspect="1"/>
          </p:cNvPicPr>
          <p:nvPr/>
        </p:nvPicPr>
        <p:blipFill>
          <a:blip r:embed="rId5"/>
          <a:stretch>
            <a:fillRect/>
          </a:stretch>
        </p:blipFill>
        <p:spPr>
          <a:xfrm>
            <a:off x="4683970" y="3009812"/>
            <a:ext cx="409027" cy="409027"/>
          </a:xfrm>
          <a:prstGeom prst="rect">
            <a:avLst/>
          </a:prstGeom>
        </p:spPr>
      </p:pic>
      <p:sp>
        <p:nvSpPr>
          <p:cNvPr id="98" name="Text Placeholder 20">
            <a:extLst>
              <a:ext uri="{FF2B5EF4-FFF2-40B4-BE49-F238E27FC236}">
                <a16:creationId xmlns:a16="http://schemas.microsoft.com/office/drawing/2014/main" id="{639390E8-C051-16BD-827F-BC7F4B3498FB}"/>
              </a:ext>
            </a:extLst>
          </p:cNvPr>
          <p:cNvSpPr txBox="1">
            <a:spLocks/>
          </p:cNvSpPr>
          <p:nvPr/>
        </p:nvSpPr>
        <p:spPr>
          <a:xfrm>
            <a:off x="5099398" y="3009812"/>
            <a:ext cx="3069003" cy="409028"/>
          </a:xfrm>
          <a:prstGeom prst="rect">
            <a:avLst/>
          </a:prstGeom>
        </p:spPr>
        <p:txBody>
          <a:bodyPr lIns="91440" tIns="45720" rIns="91440" bIns="45720" anchor="t"/>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Sans Text" pitchFamily="2" charset="0"/>
              </a:rPr>
              <a:t>Azure OpenAI Service</a:t>
            </a:r>
          </a:p>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o3-mini, o1, GPT-4o, GPT-4o mini</a:t>
            </a:r>
          </a:p>
        </p:txBody>
      </p:sp>
      <p:cxnSp>
        <p:nvCxnSpPr>
          <p:cNvPr id="99" name="Прямая соединительная линия 2134">
            <a:extLst>
              <a:ext uri="{FF2B5EF4-FFF2-40B4-BE49-F238E27FC236}">
                <a16:creationId xmlns:a16="http://schemas.microsoft.com/office/drawing/2014/main" id="{F3FE2C2C-483E-A354-4CA0-8AD585B85D17}"/>
              </a:ext>
              <a:ext uri="{C183D7F6-B498-43B3-948B-1728B52AA6E4}">
                <adec:decorative xmlns:adec="http://schemas.microsoft.com/office/drawing/2017/decorative" val="1"/>
              </a:ext>
            </a:extLst>
          </p:cNvPr>
          <p:cNvCxnSpPr>
            <a:cxnSpLocks/>
          </p:cNvCxnSpPr>
          <p:nvPr/>
        </p:nvCxnSpPr>
        <p:spPr>
          <a:xfrm>
            <a:off x="4802673" y="3713043"/>
            <a:ext cx="2770291" cy="0"/>
          </a:xfrm>
          <a:prstGeom prst="line">
            <a:avLst/>
          </a:prstGeom>
          <a:ln w="12700" cap="rnd">
            <a:solidFill>
              <a:srgbClr val="454142">
                <a:alpha val="20000"/>
              </a:srgb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00" name="Text Placeholder 20">
            <a:extLst>
              <a:ext uri="{FF2B5EF4-FFF2-40B4-BE49-F238E27FC236}">
                <a16:creationId xmlns:a16="http://schemas.microsoft.com/office/drawing/2014/main" id="{A77189CE-9083-1967-AD48-24953FD85DA3}"/>
              </a:ext>
            </a:extLst>
          </p:cNvPr>
          <p:cNvSpPr txBox="1">
            <a:spLocks/>
          </p:cNvSpPr>
          <p:nvPr/>
        </p:nvSpPr>
        <p:spPr>
          <a:xfrm>
            <a:off x="5166668" y="3743392"/>
            <a:ext cx="2357339" cy="307777"/>
          </a:xfrm>
          <a:prstGeom prst="rect">
            <a:avLst/>
          </a:prstGeom>
        </p:spPr>
        <p:txBody>
          <a:bodyPr wrap="square" lIns="91440" tIns="45720" rIns="91440" bIns="45720" anchor="t">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60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Sans Text" pitchFamily="2" charset="0"/>
              </a:rPr>
              <a:t>Models-as-a-Service</a:t>
            </a:r>
            <a:endParaRPr kumimoji="0" lang="en-US" sz="1200" b="0" i="0" u="none" strike="noStrike" kern="0" cap="none" spc="0" normalizeH="0" baseline="0" noProof="0">
              <a:ln>
                <a:noFill/>
              </a:ln>
              <a:solidFill>
                <a:srgbClr val="000000"/>
              </a:solidFill>
              <a:effectLst/>
              <a:uLnTx/>
              <a:uFillTx/>
              <a:latin typeface="Segoe Sans Text Semibold" pitchFamily="2" charset="0"/>
              <a:ea typeface="+mn-ea"/>
              <a:cs typeface="Segoe Sans Text Semibold" pitchFamily="2" charset="0"/>
            </a:endParaRPr>
          </a:p>
        </p:txBody>
      </p:sp>
      <p:pic>
        <p:nvPicPr>
          <p:cNvPr id="101" name="Picture 2" descr="Meta logo">
            <a:extLst>
              <a:ext uri="{FF2B5EF4-FFF2-40B4-BE49-F238E27FC236}">
                <a16:creationId xmlns:a16="http://schemas.microsoft.com/office/drawing/2014/main" id="{9ED1B801-0D14-9A94-4B43-C87504980110}"/>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63816" y="4006616"/>
            <a:ext cx="436017" cy="436017"/>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4" descr="Mistral AI logo">
            <a:extLst>
              <a:ext uri="{FF2B5EF4-FFF2-40B4-BE49-F238E27FC236}">
                <a16:creationId xmlns:a16="http://schemas.microsoft.com/office/drawing/2014/main" id="{7735CFE4-DC1A-59BF-73BE-FB0974CE9AB9}"/>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28370" y="4442633"/>
            <a:ext cx="283561" cy="283561"/>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descr="A black and green logo&#10;&#10;">
            <a:extLst>
              <a:ext uri="{FF2B5EF4-FFF2-40B4-BE49-F238E27FC236}">
                <a16:creationId xmlns:a16="http://schemas.microsoft.com/office/drawing/2014/main" id="{27FE083C-9A5D-200F-7915-B9434533AF5A}"/>
              </a:ext>
            </a:extLst>
          </p:cNvPr>
          <p:cNvPicPr>
            <a:picLocks noChangeAspect="1"/>
          </p:cNvPicPr>
          <p:nvPr/>
        </p:nvPicPr>
        <p:blipFill rotWithShape="1">
          <a:blip r:embed="rId8">
            <a:extLst>
              <a:ext uri="{28A0092B-C50C-407E-A947-70E740481C1C}">
                <a14:useLocalDpi xmlns:a14="http://schemas.microsoft.com/office/drawing/2010/main" val="0"/>
              </a:ext>
            </a:extLst>
          </a:blip>
          <a:srcRect t="-7491" r="80121"/>
          <a:stretch/>
        </p:blipFill>
        <p:spPr>
          <a:xfrm>
            <a:off x="4859600" y="4839902"/>
            <a:ext cx="307068" cy="270725"/>
          </a:xfrm>
          <a:prstGeom prst="rect">
            <a:avLst/>
          </a:prstGeom>
        </p:spPr>
      </p:pic>
      <p:sp>
        <p:nvSpPr>
          <p:cNvPr id="104" name="Text Placeholder 20">
            <a:extLst>
              <a:ext uri="{FF2B5EF4-FFF2-40B4-BE49-F238E27FC236}">
                <a16:creationId xmlns:a16="http://schemas.microsoft.com/office/drawing/2014/main" id="{064CD7FD-CA56-8109-06CF-AB2D121185DB}"/>
              </a:ext>
            </a:extLst>
          </p:cNvPr>
          <p:cNvSpPr txBox="1">
            <a:spLocks/>
          </p:cNvSpPr>
          <p:nvPr/>
        </p:nvSpPr>
        <p:spPr>
          <a:xfrm>
            <a:off x="5206752" y="4065149"/>
            <a:ext cx="2995347" cy="276999"/>
          </a:xfrm>
          <a:prstGeom prst="rect">
            <a:avLst/>
          </a:prstGeom>
        </p:spPr>
        <p:txBody>
          <a:bodyPr wrap="square" lIns="91440" tIns="45720" rIns="91440" bIns="45720" anchor="t">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Llama 3.1-405B-Instruct</a:t>
            </a:r>
          </a:p>
        </p:txBody>
      </p:sp>
      <p:grpSp>
        <p:nvGrpSpPr>
          <p:cNvPr id="105" name="Group 104">
            <a:extLst>
              <a:ext uri="{FF2B5EF4-FFF2-40B4-BE49-F238E27FC236}">
                <a16:creationId xmlns:a16="http://schemas.microsoft.com/office/drawing/2014/main" id="{98C39751-0E02-38AA-E836-77A6E0D44B41}"/>
              </a:ext>
            </a:extLst>
          </p:cNvPr>
          <p:cNvGrpSpPr/>
          <p:nvPr/>
        </p:nvGrpSpPr>
        <p:grpSpPr>
          <a:xfrm>
            <a:off x="8502502" y="3475796"/>
            <a:ext cx="2988009" cy="686917"/>
            <a:chOff x="8600202" y="3720881"/>
            <a:chExt cx="2719435" cy="625176"/>
          </a:xfrm>
        </p:grpSpPr>
        <p:pic>
          <p:nvPicPr>
            <p:cNvPr id="106" name="Picture 2" descr="Microsoft Fabric logo">
              <a:extLst>
                <a:ext uri="{FF2B5EF4-FFF2-40B4-BE49-F238E27FC236}">
                  <a16:creationId xmlns:a16="http://schemas.microsoft.com/office/drawing/2014/main" id="{1EE11E8E-5CB8-5D1A-E14D-D25C9A597B5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00202" y="3801682"/>
              <a:ext cx="437624" cy="437624"/>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6" descr="SharePoint logo">
              <a:extLst>
                <a:ext uri="{FF2B5EF4-FFF2-40B4-BE49-F238E27FC236}">
                  <a16:creationId xmlns:a16="http://schemas.microsoft.com/office/drawing/2014/main" id="{C17B55F4-763D-E2E1-3B6C-75E580BDBEB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82639" y="3720881"/>
              <a:ext cx="937762" cy="625176"/>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4" descr="Bing Search logo">
              <a:extLst>
                <a:ext uri="{FF2B5EF4-FFF2-40B4-BE49-F238E27FC236}">
                  <a16:creationId xmlns:a16="http://schemas.microsoft.com/office/drawing/2014/main" id="{78A68216-463B-8B45-F098-2335DF63AF4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20031" y="3820928"/>
              <a:ext cx="271659" cy="410339"/>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Azure AI Search logo">
              <a:extLst>
                <a:ext uri="{FF2B5EF4-FFF2-40B4-BE49-F238E27FC236}">
                  <a16:creationId xmlns:a16="http://schemas.microsoft.com/office/drawing/2014/main" id="{837E5A21-0BE5-43A2-411B-B92AEA17220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379112" y="3788881"/>
              <a:ext cx="940525" cy="493776"/>
            </a:xfrm>
            <a:prstGeom prst="rect">
              <a:avLst/>
            </a:prstGeom>
            <a:noFill/>
            <a:extLst>
              <a:ext uri="{909E8E84-426E-40DD-AFC4-6F175D3DCCD1}">
                <a14:hiddenFill xmlns:a14="http://schemas.microsoft.com/office/drawing/2010/main">
                  <a:solidFill>
                    <a:srgbClr val="FFFFFF"/>
                  </a:solidFill>
                </a14:hiddenFill>
              </a:ext>
            </a:extLst>
          </p:spPr>
        </p:pic>
      </p:grpSp>
      <p:pic>
        <p:nvPicPr>
          <p:cNvPr id="110" name="Picture 6" descr="Logic App Service | Microsoft Azure">
            <a:extLst>
              <a:ext uri="{FF2B5EF4-FFF2-40B4-BE49-F238E27FC236}">
                <a16:creationId xmlns:a16="http://schemas.microsoft.com/office/drawing/2014/main" id="{74369A5E-C000-3980-6114-8C720377C8B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84989" y="4684674"/>
            <a:ext cx="730220" cy="383364"/>
          </a:xfrm>
          <a:prstGeom prst="rect">
            <a:avLst/>
          </a:prstGeom>
          <a:noFill/>
          <a:extLst>
            <a:ext uri="{909E8E84-426E-40DD-AFC4-6F175D3DCCD1}">
              <a14:hiddenFill xmlns:a14="http://schemas.microsoft.com/office/drawing/2010/main">
                <a:solidFill>
                  <a:srgbClr val="FFFFFF"/>
                </a:solidFill>
              </a14:hiddenFill>
            </a:ext>
          </a:extLst>
        </p:spPr>
      </p:pic>
      <p:sp>
        <p:nvSpPr>
          <p:cNvPr id="111" name="TextBox 110">
            <a:extLst>
              <a:ext uri="{FF2B5EF4-FFF2-40B4-BE49-F238E27FC236}">
                <a16:creationId xmlns:a16="http://schemas.microsoft.com/office/drawing/2014/main" id="{3AB3B956-93E0-B5F0-39F2-86BF4041B0C6}"/>
              </a:ext>
            </a:extLst>
          </p:cNvPr>
          <p:cNvSpPr txBox="1"/>
          <p:nvPr/>
        </p:nvSpPr>
        <p:spPr>
          <a:xfrm>
            <a:off x="8228053" y="5127364"/>
            <a:ext cx="1180475" cy="276999"/>
          </a:xfrm>
          <a:prstGeom prst="rect">
            <a:avLst/>
          </a:prstGeom>
          <a:noFill/>
        </p:spPr>
        <p:txBody>
          <a:bodyPr wrap="square" lIns="91440" tIns="45720" rIns="91440" bIns="45720" rtlCol="0" anchor="t">
            <a:spAutoFit/>
          </a:bodyPr>
          <a:lstStyle>
            <a:defPPr>
              <a:defRPr lang="en-US"/>
            </a:defPPr>
            <a:lvl1pPr marR="0" lvl="0" indent="0" defTabSz="932742" fontAlgn="auto">
              <a:lnSpc>
                <a:spcPct val="100000"/>
              </a:lnSpc>
              <a:spcBef>
                <a:spcPts val="600"/>
              </a:spcBef>
              <a:spcAft>
                <a:spcPts val="0"/>
              </a:spcAft>
              <a:buClrTx/>
              <a:buSzPct val="90000"/>
              <a:buFontTx/>
              <a:buNone/>
              <a:tabLst/>
              <a:defRPr kumimoji="0" sz="1400" i="0" u="none" strike="noStrike" cap="none" spc="0" normalizeH="0" baseline="0">
                <a:ln>
                  <a:noFill/>
                </a:ln>
                <a:solidFill>
                  <a:srgbClr val="000000"/>
                </a:solidFill>
                <a:effectLst/>
                <a:uLnTx/>
                <a:uFillTx/>
                <a:cs typeface="Segoe Sans Text" pitchFamily="2" charset="0"/>
              </a:defRPr>
            </a:lvl1pPr>
          </a:lstStyle>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Logic Apps*</a:t>
            </a:r>
          </a:p>
        </p:txBody>
      </p:sp>
      <p:pic>
        <p:nvPicPr>
          <p:cNvPr id="112" name="Picture 4" descr="OpenAPI ">
            <a:extLst>
              <a:ext uri="{FF2B5EF4-FFF2-40B4-BE49-F238E27FC236}">
                <a16:creationId xmlns:a16="http://schemas.microsoft.com/office/drawing/2014/main" id="{2562B356-847C-D2E7-29FC-BD113C0BBEED}"/>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608848" y="4514434"/>
            <a:ext cx="623368" cy="623368"/>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 descr="Azure Functions logo">
            <a:extLst>
              <a:ext uri="{FF2B5EF4-FFF2-40B4-BE49-F238E27FC236}">
                <a16:creationId xmlns:a16="http://schemas.microsoft.com/office/drawing/2014/main" id="{2882E059-1BEE-6C27-7B00-A87C17D573C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559666" y="4531535"/>
            <a:ext cx="670160" cy="670158"/>
          </a:xfrm>
          <a:prstGeom prst="rect">
            <a:avLst/>
          </a:prstGeom>
          <a:noFill/>
          <a:extLst>
            <a:ext uri="{909E8E84-426E-40DD-AFC4-6F175D3DCCD1}">
              <a14:hiddenFill xmlns:a14="http://schemas.microsoft.com/office/drawing/2010/main">
                <a:solidFill>
                  <a:srgbClr val="FFFFFF"/>
                </a:solidFill>
              </a14:hiddenFill>
            </a:ext>
          </a:extLst>
        </p:spPr>
      </p:pic>
      <p:sp>
        <p:nvSpPr>
          <p:cNvPr id="114" name="TextBox 113">
            <a:extLst>
              <a:ext uri="{FF2B5EF4-FFF2-40B4-BE49-F238E27FC236}">
                <a16:creationId xmlns:a16="http://schemas.microsoft.com/office/drawing/2014/main" id="{3C1B1A11-EE6E-6080-C78F-F8FFB6CE1E62}"/>
              </a:ext>
            </a:extLst>
          </p:cNvPr>
          <p:cNvSpPr txBox="1"/>
          <p:nvPr/>
        </p:nvSpPr>
        <p:spPr>
          <a:xfrm>
            <a:off x="9059355" y="3054646"/>
            <a:ext cx="1562928" cy="246221"/>
          </a:xfrm>
          <a:prstGeom prst="rect">
            <a:avLst/>
          </a:prstGeom>
          <a:noFill/>
          <a:effectLst/>
        </p:spPr>
        <p:txBody>
          <a:bodyPr wrap="square" lIns="0" tIns="0" rIns="0" bIns="0" rtlCol="0" anchor="t" anchorCtr="0">
            <a:spAutoFit/>
          </a:bodyPr>
          <a:lstStyle>
            <a:defPPr>
              <a:defRPr lang="en-US"/>
            </a:defPPr>
            <a:lvl1pPr defTabSz="914437" fontAlgn="base">
              <a:spcBef>
                <a:spcPct val="0"/>
              </a:spcBef>
              <a:spcAft>
                <a:spcPts val="1200"/>
              </a:spcAft>
              <a:tabLst>
                <a:tab pos="1371655" algn="l"/>
              </a:tabLst>
              <a:defRPr sz="2400" b="1">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latin typeface="+mj-lt"/>
                <a:cs typeface="Segoe UI" pitchFamily="34" charset="0"/>
              </a:defRPr>
            </a:lvl1pPr>
          </a:lstStyle>
          <a:p>
            <a:pPr marL="0" marR="0" lvl="0" indent="0" algn="ctr" defTabSz="914437" rtl="0" eaLnBrk="1" fontAlgn="base" latinLnBrk="0" hangingPunct="1">
              <a:lnSpc>
                <a:spcPct val="100000"/>
              </a:lnSpc>
              <a:spcBef>
                <a:spcPct val="0"/>
              </a:spcBef>
              <a:spcAft>
                <a:spcPts val="1200"/>
              </a:spcAft>
              <a:buClrTx/>
              <a:buSzTx/>
              <a:buFontTx/>
              <a:buNone/>
              <a:tabLst>
                <a:tab pos="1371655" algn="l"/>
              </a:tabLst>
              <a:defRPr/>
            </a:pPr>
            <a:r>
              <a:rPr kumimoji="0" lang="en-US" sz="1600" b="0"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ea typeface="+mn-ea"/>
                <a:cs typeface="Segoe UI" pitchFamily="34" charset="0"/>
              </a:rPr>
              <a:t>Knowledge</a:t>
            </a:r>
          </a:p>
        </p:txBody>
      </p:sp>
      <p:sp>
        <p:nvSpPr>
          <p:cNvPr id="115" name="TextBox 114">
            <a:extLst>
              <a:ext uri="{FF2B5EF4-FFF2-40B4-BE49-F238E27FC236}">
                <a16:creationId xmlns:a16="http://schemas.microsoft.com/office/drawing/2014/main" id="{B56CB2CA-47CB-83EA-AF2A-C33C73C93EBE}"/>
              </a:ext>
            </a:extLst>
          </p:cNvPr>
          <p:cNvSpPr txBox="1"/>
          <p:nvPr/>
        </p:nvSpPr>
        <p:spPr>
          <a:xfrm>
            <a:off x="9053935" y="4177192"/>
            <a:ext cx="1562928" cy="246221"/>
          </a:xfrm>
          <a:prstGeom prst="rect">
            <a:avLst/>
          </a:prstGeom>
          <a:noFill/>
          <a:effectLst/>
        </p:spPr>
        <p:txBody>
          <a:bodyPr wrap="square" lIns="0" tIns="0" rIns="0" bIns="0" rtlCol="0" anchor="t" anchorCtr="0">
            <a:spAutoFit/>
          </a:bodyPr>
          <a:lstStyle>
            <a:defPPr>
              <a:defRPr lang="en-US"/>
            </a:defPPr>
            <a:lvl1pPr defTabSz="914437" fontAlgn="base">
              <a:spcBef>
                <a:spcPct val="0"/>
              </a:spcBef>
              <a:spcAft>
                <a:spcPts val="1200"/>
              </a:spcAft>
              <a:tabLst>
                <a:tab pos="1371655" algn="l"/>
              </a:tabLst>
              <a:defRPr sz="2400" b="1">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latin typeface="+mj-lt"/>
                <a:cs typeface="Segoe UI" pitchFamily="34" charset="0"/>
              </a:defRPr>
            </a:lvl1pPr>
          </a:lstStyle>
          <a:p>
            <a:pPr marL="0" marR="0" lvl="0" indent="0" algn="ctr" defTabSz="914437" rtl="0" eaLnBrk="1" fontAlgn="base" latinLnBrk="0" hangingPunct="1">
              <a:lnSpc>
                <a:spcPct val="100000"/>
              </a:lnSpc>
              <a:spcBef>
                <a:spcPct val="0"/>
              </a:spcBef>
              <a:spcAft>
                <a:spcPts val="1200"/>
              </a:spcAft>
              <a:buClrTx/>
              <a:buSzTx/>
              <a:buFontTx/>
              <a:buNone/>
              <a:tabLst>
                <a:tab pos="1371655" algn="l"/>
              </a:tabLst>
              <a:defRPr/>
            </a:pPr>
            <a:r>
              <a:rPr kumimoji="0" lang="en-US" sz="1600" b="0"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ea typeface="+mn-ea"/>
                <a:cs typeface="Segoe UI" pitchFamily="34" charset="0"/>
              </a:rPr>
              <a:t>Actions</a:t>
            </a:r>
          </a:p>
        </p:txBody>
      </p:sp>
      <p:sp>
        <p:nvSpPr>
          <p:cNvPr id="116" name="TextBox 115">
            <a:extLst>
              <a:ext uri="{FF2B5EF4-FFF2-40B4-BE49-F238E27FC236}">
                <a16:creationId xmlns:a16="http://schemas.microsoft.com/office/drawing/2014/main" id="{4A70FECA-8A26-7623-1F81-235CFAD8AF72}"/>
              </a:ext>
            </a:extLst>
          </p:cNvPr>
          <p:cNvSpPr txBox="1"/>
          <p:nvPr/>
        </p:nvSpPr>
        <p:spPr>
          <a:xfrm>
            <a:off x="10528716" y="5127362"/>
            <a:ext cx="1286245" cy="276999"/>
          </a:xfrm>
          <a:prstGeom prst="rect">
            <a:avLst/>
          </a:prstGeom>
          <a:noFill/>
        </p:spPr>
        <p:txBody>
          <a:bodyPr wrap="square" lIns="91440" tIns="45720" rIns="91440" bIns="45720" rtlCol="0" anchor="t">
            <a:spAutoFit/>
          </a:bodyPr>
          <a:lstStyle>
            <a:defPPr>
              <a:defRPr lang="en-US"/>
            </a:defPPr>
            <a:lvl1pPr marR="0" lvl="0" indent="0" defTabSz="932742" fontAlgn="auto">
              <a:lnSpc>
                <a:spcPct val="100000"/>
              </a:lnSpc>
              <a:spcBef>
                <a:spcPts val="600"/>
              </a:spcBef>
              <a:spcAft>
                <a:spcPts val="0"/>
              </a:spcAft>
              <a:buClrTx/>
              <a:buSzPct val="90000"/>
              <a:buFontTx/>
              <a:buNone/>
              <a:tabLst/>
              <a:defRPr kumimoji="0" sz="1400" i="0" u="none" strike="noStrike" cap="none" spc="0" normalizeH="0" baseline="0">
                <a:ln>
                  <a:noFill/>
                </a:ln>
                <a:solidFill>
                  <a:srgbClr val="000000"/>
                </a:solidFill>
                <a:effectLst/>
                <a:uLnTx/>
                <a:uFillTx/>
                <a:cs typeface="Segoe Sans Text" pitchFamily="2" charset="0"/>
              </a:defRPr>
            </a:lvl1pPr>
          </a:lstStyle>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OpenAPI</a:t>
            </a:r>
          </a:p>
        </p:txBody>
      </p:sp>
      <p:sp>
        <p:nvSpPr>
          <p:cNvPr id="117" name="TextBox 116">
            <a:extLst>
              <a:ext uri="{FF2B5EF4-FFF2-40B4-BE49-F238E27FC236}">
                <a16:creationId xmlns:a16="http://schemas.microsoft.com/office/drawing/2014/main" id="{749283A4-9B84-100B-B3DC-A1F8C00B9D73}"/>
              </a:ext>
            </a:extLst>
          </p:cNvPr>
          <p:cNvSpPr txBox="1"/>
          <p:nvPr/>
        </p:nvSpPr>
        <p:spPr>
          <a:xfrm>
            <a:off x="9113282" y="5127363"/>
            <a:ext cx="1562928" cy="276999"/>
          </a:xfrm>
          <a:prstGeom prst="rect">
            <a:avLst/>
          </a:prstGeom>
          <a:noFill/>
        </p:spPr>
        <p:txBody>
          <a:bodyPr wrap="square" lIns="91440" tIns="45720" rIns="91440" bIns="45720" rtlCol="0" anchor="t">
            <a:spAutoFit/>
          </a:bodyPr>
          <a:lstStyle>
            <a:defPPr>
              <a:defRPr lang="en-US"/>
            </a:defPPr>
            <a:lvl1pPr marR="0" lvl="0" indent="0" defTabSz="932742" fontAlgn="auto">
              <a:lnSpc>
                <a:spcPct val="100000"/>
              </a:lnSpc>
              <a:spcBef>
                <a:spcPts val="600"/>
              </a:spcBef>
              <a:spcAft>
                <a:spcPts val="0"/>
              </a:spcAft>
              <a:buClrTx/>
              <a:buSzPct val="90000"/>
              <a:buFontTx/>
              <a:buNone/>
              <a:tabLst/>
              <a:defRPr kumimoji="0" sz="1400" i="0" u="none" strike="noStrike" cap="none" spc="0" normalizeH="0" baseline="0">
                <a:ln>
                  <a:noFill/>
                </a:ln>
                <a:solidFill>
                  <a:srgbClr val="000000"/>
                </a:solidFill>
                <a:effectLst/>
                <a:uLnTx/>
                <a:uFillTx/>
                <a:cs typeface="Segoe Sans Text" pitchFamily="2" charset="0"/>
              </a:defRPr>
            </a:lvl1pPr>
          </a:lstStyle>
          <a:p>
            <a:pPr marL="0" marR="0" lvl="0" indent="0" algn="ctr" defTabSz="932742" rtl="0" eaLnBrk="1" fontAlgn="auto" latinLnBrk="0" hangingPunct="1">
              <a:lnSpc>
                <a:spcPct val="100000"/>
              </a:lnSpc>
              <a:spcBef>
                <a:spcPts val="600"/>
              </a:spcBef>
              <a:spcAft>
                <a:spcPts val="0"/>
              </a:spcAft>
              <a:buClrTx/>
              <a:buSzPct val="90000"/>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Azure functions</a:t>
            </a:r>
          </a:p>
        </p:txBody>
      </p:sp>
      <p:pic>
        <p:nvPicPr>
          <p:cNvPr id="118" name="Picture 117" descr="A colorful hexagon with stars&#10;&#10;Description automatically generated">
            <a:extLst>
              <a:ext uri="{FF2B5EF4-FFF2-40B4-BE49-F238E27FC236}">
                <a16:creationId xmlns:a16="http://schemas.microsoft.com/office/drawing/2014/main" id="{C3A8C2C8-3E42-24F2-BE9F-573ED59BE02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583438" y="1018242"/>
            <a:ext cx="438470" cy="438470"/>
          </a:xfrm>
          <a:prstGeom prst="rect">
            <a:avLst/>
          </a:prstGeom>
        </p:spPr>
      </p:pic>
      <p:grpSp>
        <p:nvGrpSpPr>
          <p:cNvPr id="119" name="Group 118">
            <a:extLst>
              <a:ext uri="{FF2B5EF4-FFF2-40B4-BE49-F238E27FC236}">
                <a16:creationId xmlns:a16="http://schemas.microsoft.com/office/drawing/2014/main" id="{084C4B86-272F-3C4F-C594-B160F31516D9}"/>
              </a:ext>
            </a:extLst>
          </p:cNvPr>
          <p:cNvGrpSpPr/>
          <p:nvPr/>
        </p:nvGrpSpPr>
        <p:grpSpPr>
          <a:xfrm>
            <a:off x="-628650" y="6256279"/>
            <a:ext cx="13392149" cy="481493"/>
            <a:chOff x="-116196" y="5931589"/>
            <a:chExt cx="6811818" cy="481494"/>
          </a:xfrm>
        </p:grpSpPr>
        <p:sp>
          <p:nvSpPr>
            <p:cNvPr id="120" name="Rounded Rectangle 17">
              <a:extLst>
                <a:ext uri="{FF2B5EF4-FFF2-40B4-BE49-F238E27FC236}">
                  <a16:creationId xmlns:a16="http://schemas.microsoft.com/office/drawing/2014/main" id="{C71C6E27-6900-F9E0-3255-CA9AB7D4F58E}"/>
                </a:ext>
                <a:ext uri="{C183D7F6-B498-43B3-948B-1728B52AA6E4}">
                  <adec:decorative xmlns:adec="http://schemas.microsoft.com/office/drawing/2017/decorative" val="1"/>
                </a:ext>
              </a:extLst>
            </p:cNvPr>
            <p:cNvSpPr/>
            <p:nvPr/>
          </p:nvSpPr>
          <p:spPr bwMode="auto">
            <a:xfrm>
              <a:off x="483428" y="5931589"/>
              <a:ext cx="5612571" cy="481494"/>
            </a:xfrm>
            <a:prstGeom prst="roundRect">
              <a:avLst>
                <a:gd name="adj" fmla="val 50000"/>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2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121" name="TextBox 120">
              <a:extLst>
                <a:ext uri="{FF2B5EF4-FFF2-40B4-BE49-F238E27FC236}">
                  <a16:creationId xmlns:a16="http://schemas.microsoft.com/office/drawing/2014/main" id="{B5472F1D-AF16-0A2D-795B-1422F4EB776E}"/>
                </a:ext>
              </a:extLst>
            </p:cNvPr>
            <p:cNvSpPr txBox="1"/>
            <p:nvPr/>
          </p:nvSpPr>
          <p:spPr>
            <a:xfrm>
              <a:off x="-116196" y="5983682"/>
              <a:ext cx="6811818" cy="338555"/>
            </a:xfrm>
            <a:prstGeom prst="rect">
              <a:avLst/>
            </a:prstGeom>
            <a:noFill/>
          </p:spPr>
          <p:txBody>
            <a:bodyPr wrap="square" lIns="91440" tIns="45720" rIns="91440" bIns="45720" anchor="t">
              <a:sp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Sans Text Semibold"/>
                </a:rPr>
                <a:t>Azure AI Foundry SDK</a:t>
              </a:r>
            </a:p>
          </p:txBody>
        </p:sp>
      </p:grpSp>
      <p:grpSp>
        <p:nvGrpSpPr>
          <p:cNvPr id="122" name="Group 121">
            <a:extLst>
              <a:ext uri="{FF2B5EF4-FFF2-40B4-BE49-F238E27FC236}">
                <a16:creationId xmlns:a16="http://schemas.microsoft.com/office/drawing/2014/main" id="{D12C647D-3014-FD22-F72D-DC4D584885BA}"/>
              </a:ext>
            </a:extLst>
          </p:cNvPr>
          <p:cNvGrpSpPr/>
          <p:nvPr/>
        </p:nvGrpSpPr>
        <p:grpSpPr>
          <a:xfrm>
            <a:off x="-628650" y="5727098"/>
            <a:ext cx="13658850" cy="481494"/>
            <a:chOff x="5577437" y="5923477"/>
            <a:chExt cx="6811818" cy="481494"/>
          </a:xfrm>
        </p:grpSpPr>
        <p:sp>
          <p:nvSpPr>
            <p:cNvPr id="123" name="Rounded Rectangle 17">
              <a:extLst>
                <a:ext uri="{FF2B5EF4-FFF2-40B4-BE49-F238E27FC236}">
                  <a16:creationId xmlns:a16="http://schemas.microsoft.com/office/drawing/2014/main" id="{9A3F1252-B713-7F05-059B-5E7BB15C90BB}"/>
                </a:ext>
                <a:ext uri="{C183D7F6-B498-43B3-948B-1728B52AA6E4}">
                  <adec:decorative xmlns:adec="http://schemas.microsoft.com/office/drawing/2017/decorative" val="1"/>
                </a:ext>
              </a:extLst>
            </p:cNvPr>
            <p:cNvSpPr/>
            <p:nvPr/>
          </p:nvSpPr>
          <p:spPr bwMode="auto">
            <a:xfrm>
              <a:off x="6155022" y="5923477"/>
              <a:ext cx="5523088" cy="481494"/>
            </a:xfrm>
            <a:prstGeom prst="roundRect">
              <a:avLst>
                <a:gd name="adj" fmla="val 50000"/>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2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124" name="TextBox 123">
              <a:extLst>
                <a:ext uri="{FF2B5EF4-FFF2-40B4-BE49-F238E27FC236}">
                  <a16:creationId xmlns:a16="http://schemas.microsoft.com/office/drawing/2014/main" id="{56EBB64E-620A-5BF8-46A4-4C0666116453}"/>
                </a:ext>
              </a:extLst>
            </p:cNvPr>
            <p:cNvSpPr txBox="1"/>
            <p:nvPr/>
          </p:nvSpPr>
          <p:spPr>
            <a:xfrm>
              <a:off x="5577437" y="5983682"/>
              <a:ext cx="6811818" cy="338554"/>
            </a:xfrm>
            <a:prstGeom prst="rect">
              <a:avLst/>
            </a:prstGeom>
            <a:noFill/>
          </p:spPr>
          <p:txBody>
            <a:bodyPr wrap="square" lIns="91440" tIns="45720" rIns="91440" bIns="45720" anchor="t">
              <a:sp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Sans Text Semibold"/>
                </a:rPr>
                <a:t>Azure AI Foundry portal</a:t>
              </a:r>
            </a:p>
          </p:txBody>
        </p:sp>
      </p:grpSp>
      <p:sp>
        <p:nvSpPr>
          <p:cNvPr id="125" name="AutoShape 4" descr="Icon for deepseek.">
            <a:extLst>
              <a:ext uri="{FF2B5EF4-FFF2-40B4-BE49-F238E27FC236}">
                <a16:creationId xmlns:a16="http://schemas.microsoft.com/office/drawing/2014/main" id="{6E5C83DC-CFA2-6CBB-7564-8AE9E20E0F8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6" name="TextBox 125">
            <a:extLst>
              <a:ext uri="{FF2B5EF4-FFF2-40B4-BE49-F238E27FC236}">
                <a16:creationId xmlns:a16="http://schemas.microsoft.com/office/drawing/2014/main" id="{88A2F216-9780-F2CD-5A82-633D2CCB1F0A}"/>
              </a:ext>
            </a:extLst>
          </p:cNvPr>
          <p:cNvSpPr txBox="1"/>
          <p:nvPr/>
        </p:nvSpPr>
        <p:spPr>
          <a:xfrm>
            <a:off x="5197274" y="4427691"/>
            <a:ext cx="7124700" cy="276999"/>
          </a:xfrm>
          <a:prstGeom prst="rect">
            <a:avLst/>
          </a:prstGeom>
          <a:noFill/>
        </p:spPr>
        <p:txBody>
          <a:bodyPr wrap="square">
            <a:spAutoFit/>
          </a:body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Mistral Large, Small</a:t>
            </a:r>
          </a:p>
        </p:txBody>
      </p:sp>
      <p:sp>
        <p:nvSpPr>
          <p:cNvPr id="127" name="TextBox 126">
            <a:extLst>
              <a:ext uri="{FF2B5EF4-FFF2-40B4-BE49-F238E27FC236}">
                <a16:creationId xmlns:a16="http://schemas.microsoft.com/office/drawing/2014/main" id="{011B3CD8-21B0-9FDB-7328-DEA6BAC131DA}"/>
              </a:ext>
            </a:extLst>
          </p:cNvPr>
          <p:cNvSpPr txBox="1"/>
          <p:nvPr/>
        </p:nvSpPr>
        <p:spPr>
          <a:xfrm>
            <a:off x="5206752" y="4843741"/>
            <a:ext cx="7124700" cy="276999"/>
          </a:xfrm>
          <a:prstGeom prst="rect">
            <a:avLst/>
          </a:prstGeom>
          <a:noFill/>
        </p:spPr>
        <p:txBody>
          <a:bodyPr wrap="square">
            <a:spAutoFit/>
          </a:body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Cohere-Command</a:t>
            </a:r>
          </a:p>
        </p:txBody>
      </p:sp>
      <p:pic>
        <p:nvPicPr>
          <p:cNvPr id="128" name="Picture 127">
            <a:extLst>
              <a:ext uri="{FF2B5EF4-FFF2-40B4-BE49-F238E27FC236}">
                <a16:creationId xmlns:a16="http://schemas.microsoft.com/office/drawing/2014/main" id="{3E5E9898-43BE-10E5-703B-82CF249FF45C}"/>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4760822" y="5237644"/>
            <a:ext cx="376515" cy="264737"/>
          </a:xfrm>
          <a:prstGeom prst="rect">
            <a:avLst/>
          </a:prstGeom>
        </p:spPr>
      </p:pic>
      <p:sp>
        <p:nvSpPr>
          <p:cNvPr id="129" name="TextBox 128">
            <a:extLst>
              <a:ext uri="{FF2B5EF4-FFF2-40B4-BE49-F238E27FC236}">
                <a16:creationId xmlns:a16="http://schemas.microsoft.com/office/drawing/2014/main" id="{3BA107D2-A526-A32E-1B4D-FE61D7D8BAC9}"/>
              </a:ext>
            </a:extLst>
          </p:cNvPr>
          <p:cNvSpPr txBox="1"/>
          <p:nvPr/>
        </p:nvSpPr>
        <p:spPr>
          <a:xfrm>
            <a:off x="5206752" y="5196258"/>
            <a:ext cx="7124700" cy="276999"/>
          </a:xfrm>
          <a:prstGeom prst="rect">
            <a:avLst/>
          </a:prstGeom>
          <a:noFill/>
        </p:spPr>
        <p:txBody>
          <a:bodyPr wrap="square">
            <a:spAutoFit/>
          </a:body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DeepSeek v3</a:t>
            </a:r>
          </a:p>
        </p:txBody>
      </p:sp>
    </p:spTree>
    <p:extLst>
      <p:ext uri="{BB962C8B-B14F-4D97-AF65-F5344CB8AC3E}">
        <p14:creationId xmlns:p14="http://schemas.microsoft.com/office/powerpoint/2010/main" val="24415529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B084A381-F357-1E49-F3FA-81D445D95C05}"/>
              </a:ext>
              <a:ext uri="{C183D7F6-B498-43B3-948B-1728B52AA6E4}">
                <adec:decorative xmlns:adec="http://schemas.microsoft.com/office/drawing/2017/decorative" val="1"/>
              </a:ext>
            </a:extLst>
          </p:cNvPr>
          <p:cNvGrpSpPr/>
          <p:nvPr/>
        </p:nvGrpSpPr>
        <p:grpSpPr>
          <a:xfrm rot="20249570">
            <a:off x="-1063883" y="-3252868"/>
            <a:ext cx="14793086" cy="13363747"/>
            <a:chOff x="-6806101" y="232532"/>
            <a:chExt cx="3322109" cy="3001122"/>
          </a:xfrm>
        </p:grpSpPr>
        <p:grpSp>
          <p:nvGrpSpPr>
            <p:cNvPr id="33" name="Group 32">
              <a:extLst>
                <a:ext uri="{FF2B5EF4-FFF2-40B4-BE49-F238E27FC236}">
                  <a16:creationId xmlns:a16="http://schemas.microsoft.com/office/drawing/2014/main" id="{A467A0CA-679F-D02B-BC01-CFBB07D0FECC}"/>
                </a:ext>
              </a:extLst>
            </p:cNvPr>
            <p:cNvGrpSpPr/>
            <p:nvPr/>
          </p:nvGrpSpPr>
          <p:grpSpPr>
            <a:xfrm rot="15313653">
              <a:off x="-6654419" y="298465"/>
              <a:ext cx="2935188" cy="2935189"/>
              <a:chOff x="-13073550" y="260470"/>
              <a:chExt cx="10868115" cy="10868116"/>
            </a:xfrm>
            <a:solidFill>
              <a:schemeClr val="bg1">
                <a:lumMod val="85000"/>
              </a:schemeClr>
            </a:solidFill>
          </p:grpSpPr>
          <p:grpSp>
            <p:nvGrpSpPr>
              <p:cNvPr id="86" name="Group 85">
                <a:extLst>
                  <a:ext uri="{FF2B5EF4-FFF2-40B4-BE49-F238E27FC236}">
                    <a16:creationId xmlns:a16="http://schemas.microsoft.com/office/drawing/2014/main" id="{8261407D-79C4-3FC3-2AFE-13F96189D61B}"/>
                  </a:ext>
                </a:extLst>
              </p:cNvPr>
              <p:cNvGrpSpPr/>
              <p:nvPr/>
            </p:nvGrpSpPr>
            <p:grpSpPr>
              <a:xfrm>
                <a:off x="-13073550" y="3398292"/>
                <a:ext cx="10868115" cy="4592474"/>
                <a:chOff x="-13073550" y="3398292"/>
                <a:chExt cx="10868115" cy="4592474"/>
              </a:xfrm>
              <a:grpFill/>
            </p:grpSpPr>
            <p:pic>
              <p:nvPicPr>
                <p:cNvPr id="93" name="Graphic 92">
                  <a:extLst>
                    <a:ext uri="{FF2B5EF4-FFF2-40B4-BE49-F238E27FC236}">
                      <a16:creationId xmlns:a16="http://schemas.microsoft.com/office/drawing/2014/main" id="{DF64AC58-C16C-2F9F-5544-4B4296FC28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94" name="Graphic 93">
                  <a:extLst>
                    <a:ext uri="{FF2B5EF4-FFF2-40B4-BE49-F238E27FC236}">
                      <a16:creationId xmlns:a16="http://schemas.microsoft.com/office/drawing/2014/main" id="{75AC24C3-2213-DE9B-EEEE-5D6A16D4C3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87" name="Group 86">
                <a:extLst>
                  <a:ext uri="{FF2B5EF4-FFF2-40B4-BE49-F238E27FC236}">
                    <a16:creationId xmlns:a16="http://schemas.microsoft.com/office/drawing/2014/main" id="{331E315B-18B5-6C17-A549-66F6672F98B0}"/>
                  </a:ext>
                </a:extLst>
              </p:cNvPr>
              <p:cNvGrpSpPr/>
              <p:nvPr/>
            </p:nvGrpSpPr>
            <p:grpSpPr>
              <a:xfrm rot="18000000">
                <a:off x="-13073550" y="3398292"/>
                <a:ext cx="10868115" cy="4592474"/>
                <a:chOff x="-13073550" y="3398292"/>
                <a:chExt cx="10868115" cy="4592474"/>
              </a:xfrm>
              <a:grpFill/>
            </p:grpSpPr>
            <p:pic>
              <p:nvPicPr>
                <p:cNvPr id="91" name="Graphic 90">
                  <a:extLst>
                    <a:ext uri="{FF2B5EF4-FFF2-40B4-BE49-F238E27FC236}">
                      <a16:creationId xmlns:a16="http://schemas.microsoft.com/office/drawing/2014/main" id="{262BB46F-7D62-E2D8-6794-E1BFA486DA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92" name="Graphic 91">
                  <a:extLst>
                    <a:ext uri="{FF2B5EF4-FFF2-40B4-BE49-F238E27FC236}">
                      <a16:creationId xmlns:a16="http://schemas.microsoft.com/office/drawing/2014/main" id="{D03D618D-6D41-B4DD-A71B-F9EC4171E1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88" name="Group 87">
                <a:extLst>
                  <a:ext uri="{FF2B5EF4-FFF2-40B4-BE49-F238E27FC236}">
                    <a16:creationId xmlns:a16="http://schemas.microsoft.com/office/drawing/2014/main" id="{32953803-AD66-21B5-1D40-940541B817CC}"/>
                  </a:ext>
                </a:extLst>
              </p:cNvPr>
              <p:cNvGrpSpPr/>
              <p:nvPr/>
            </p:nvGrpSpPr>
            <p:grpSpPr>
              <a:xfrm rot="3600000">
                <a:off x="-13073550" y="3398291"/>
                <a:ext cx="10868115" cy="4592474"/>
                <a:chOff x="-13073550" y="3398292"/>
                <a:chExt cx="10868115" cy="4592474"/>
              </a:xfrm>
              <a:grpFill/>
            </p:grpSpPr>
            <p:pic>
              <p:nvPicPr>
                <p:cNvPr id="89" name="Graphic 88">
                  <a:extLst>
                    <a:ext uri="{FF2B5EF4-FFF2-40B4-BE49-F238E27FC236}">
                      <a16:creationId xmlns:a16="http://schemas.microsoft.com/office/drawing/2014/main" id="{1F0F0C16-CCB2-BF92-AB93-C83E4D456D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90" name="Graphic 89">
                  <a:extLst>
                    <a:ext uri="{FF2B5EF4-FFF2-40B4-BE49-F238E27FC236}">
                      <a16:creationId xmlns:a16="http://schemas.microsoft.com/office/drawing/2014/main" id="{A3B1BB82-9768-C13B-098D-F72B4D5568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grpSp>
          <p:nvGrpSpPr>
            <p:cNvPr id="34" name="Graphic 5">
              <a:extLst>
                <a:ext uri="{FF2B5EF4-FFF2-40B4-BE49-F238E27FC236}">
                  <a16:creationId xmlns:a16="http://schemas.microsoft.com/office/drawing/2014/main" id="{45C46019-342E-2F50-6933-C8E5DF80A06F}"/>
                </a:ext>
              </a:extLst>
            </p:cNvPr>
            <p:cNvGrpSpPr/>
            <p:nvPr/>
          </p:nvGrpSpPr>
          <p:grpSpPr>
            <a:xfrm rot="17096485">
              <a:off x="-6289091" y="799971"/>
              <a:ext cx="2039456" cy="2103885"/>
              <a:chOff x="4071312" y="2489702"/>
              <a:chExt cx="3527293" cy="3638722"/>
            </a:xfrm>
            <a:noFill/>
          </p:grpSpPr>
          <p:sp>
            <p:nvSpPr>
              <p:cNvPr id="74" name="Freeform: Shape 73">
                <a:extLst>
                  <a:ext uri="{FF2B5EF4-FFF2-40B4-BE49-F238E27FC236}">
                    <a16:creationId xmlns:a16="http://schemas.microsoft.com/office/drawing/2014/main" id="{7E653089-1F81-620C-A1EF-0D0DC1F1650F}"/>
                  </a:ext>
                </a:extLst>
              </p:cNvPr>
              <p:cNvSpPr/>
              <p:nvPr/>
            </p:nvSpPr>
            <p:spPr>
              <a:xfrm>
                <a:off x="4071312" y="2489702"/>
                <a:ext cx="3259151" cy="3638722"/>
              </a:xfrm>
              <a:custGeom>
                <a:avLst/>
                <a:gdLst>
                  <a:gd name="connsiteX0" fmla="*/ 3079707 w 3259151"/>
                  <a:gd name="connsiteY0" fmla="*/ 3021953 h 3638722"/>
                  <a:gd name="connsiteX1" fmla="*/ 3132080 w 3259151"/>
                  <a:gd name="connsiteY1" fmla="*/ 1787369 h 3638722"/>
                  <a:gd name="connsiteX2" fmla="*/ 3107243 w 3259151"/>
                  <a:gd name="connsiteY2" fmla="*/ 829383 h 3638722"/>
                  <a:gd name="connsiteX3" fmla="*/ 1658848 w 3259151"/>
                  <a:gd name="connsiteY3" fmla="*/ 4990 h 3638722"/>
                  <a:gd name="connsiteX4" fmla="*/ 849418 w 3259151"/>
                  <a:gd name="connsiteY4" fmla="*/ 1005939 h 3638722"/>
                  <a:gd name="connsiteX5" fmla="*/ 4585 w 3259151"/>
                  <a:gd name="connsiteY5" fmla="*/ 2043526 h 3638722"/>
                  <a:gd name="connsiteX6" fmla="*/ 820725 w 3259151"/>
                  <a:gd name="connsiteY6" fmla="*/ 2918441 h 3638722"/>
                  <a:gd name="connsiteX7" fmla="*/ 2033249 w 3259151"/>
                  <a:gd name="connsiteY7" fmla="*/ 3633846 h 3638722"/>
                  <a:gd name="connsiteX8" fmla="*/ 3079785 w 3259151"/>
                  <a:gd name="connsiteY8" fmla="*/ 3022030 h 363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151" h="3638722">
                    <a:moveTo>
                      <a:pt x="3079707" y="3021953"/>
                    </a:moveTo>
                    <a:cubicBezTo>
                      <a:pt x="3412226" y="2666372"/>
                      <a:pt x="3192167" y="2234970"/>
                      <a:pt x="3132080" y="1787369"/>
                    </a:cubicBezTo>
                    <a:cubicBezTo>
                      <a:pt x="3085955" y="1443358"/>
                      <a:pt x="3380525" y="1084923"/>
                      <a:pt x="3107243" y="829383"/>
                    </a:cubicBezTo>
                    <a:cubicBezTo>
                      <a:pt x="2749194" y="494473"/>
                      <a:pt x="2109225" y="-58259"/>
                      <a:pt x="1658848" y="4990"/>
                    </a:cubicBezTo>
                    <a:cubicBezTo>
                      <a:pt x="1318153" y="52812"/>
                      <a:pt x="1102645" y="735127"/>
                      <a:pt x="849418" y="1005939"/>
                    </a:cubicBezTo>
                    <a:cubicBezTo>
                      <a:pt x="515743" y="1362755"/>
                      <a:pt x="-56967" y="1594538"/>
                      <a:pt x="4585" y="2043526"/>
                    </a:cubicBezTo>
                    <a:cubicBezTo>
                      <a:pt x="51559" y="2385918"/>
                      <a:pt x="548678" y="2663981"/>
                      <a:pt x="820725" y="2918441"/>
                    </a:cubicBezTo>
                    <a:cubicBezTo>
                      <a:pt x="1173298" y="3248183"/>
                      <a:pt x="1589043" y="3690075"/>
                      <a:pt x="2033249" y="3633846"/>
                    </a:cubicBezTo>
                    <a:cubicBezTo>
                      <a:pt x="2381349" y="3589726"/>
                      <a:pt x="2821390" y="3298397"/>
                      <a:pt x="3079785" y="3022030"/>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5" name="Freeform: Shape 74">
                <a:extLst>
                  <a:ext uri="{FF2B5EF4-FFF2-40B4-BE49-F238E27FC236}">
                    <a16:creationId xmlns:a16="http://schemas.microsoft.com/office/drawing/2014/main" id="{CE353B19-CD8B-2830-1C2B-577031BC923F}"/>
                  </a:ext>
                </a:extLst>
              </p:cNvPr>
              <p:cNvSpPr/>
              <p:nvPr/>
            </p:nvSpPr>
            <p:spPr>
              <a:xfrm>
                <a:off x="4109618" y="2534620"/>
                <a:ext cx="3220782" cy="3579817"/>
              </a:xfrm>
              <a:custGeom>
                <a:avLst/>
                <a:gdLst>
                  <a:gd name="connsiteX0" fmla="*/ 791058 w 3220782"/>
                  <a:gd name="connsiteY0" fmla="*/ 2907154 h 3579817"/>
                  <a:gd name="connsiteX1" fmla="*/ 2002194 w 3220782"/>
                  <a:gd name="connsiteY1" fmla="*/ 3574659 h 3579817"/>
                  <a:gd name="connsiteX2" fmla="*/ 3028289 w 3220782"/>
                  <a:gd name="connsiteY2" fmla="*/ 2934613 h 3579817"/>
                  <a:gd name="connsiteX3" fmla="*/ 3129333 w 3220782"/>
                  <a:gd name="connsiteY3" fmla="*/ 1743455 h 3579817"/>
                  <a:gd name="connsiteX4" fmla="*/ 3052277 w 3220782"/>
                  <a:gd name="connsiteY4" fmla="*/ 731167 h 3579817"/>
                  <a:gd name="connsiteX5" fmla="*/ 1620928 w 3220782"/>
                  <a:gd name="connsiteY5" fmla="*/ 5581 h 3579817"/>
                  <a:gd name="connsiteX6" fmla="*/ 765913 w 3220782"/>
                  <a:gd name="connsiteY6" fmla="*/ 939888 h 3579817"/>
                  <a:gd name="connsiteX7" fmla="*/ 5000 w 3220782"/>
                  <a:gd name="connsiteY7" fmla="*/ 1991745 h 3579817"/>
                  <a:gd name="connsiteX8" fmla="*/ 791058 w 3220782"/>
                  <a:gd name="connsiteY8" fmla="*/ 2907231 h 357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782" h="3579817">
                    <a:moveTo>
                      <a:pt x="791058" y="2907154"/>
                    </a:moveTo>
                    <a:cubicBezTo>
                      <a:pt x="1139775" y="3222549"/>
                      <a:pt x="1564312" y="3630426"/>
                      <a:pt x="2002194" y="3574659"/>
                    </a:cubicBezTo>
                    <a:cubicBezTo>
                      <a:pt x="2362558" y="3528688"/>
                      <a:pt x="2770743" y="3219772"/>
                      <a:pt x="3028289" y="2934613"/>
                    </a:cubicBezTo>
                    <a:cubicBezTo>
                      <a:pt x="3345767" y="2583197"/>
                      <a:pt x="3188417" y="2184113"/>
                      <a:pt x="3129333" y="1743455"/>
                    </a:cubicBezTo>
                    <a:cubicBezTo>
                      <a:pt x="3081433" y="1386485"/>
                      <a:pt x="3334968" y="986244"/>
                      <a:pt x="3052277" y="731167"/>
                    </a:cubicBezTo>
                    <a:cubicBezTo>
                      <a:pt x="2698624" y="412069"/>
                      <a:pt x="2063823" y="-56434"/>
                      <a:pt x="1620928" y="5581"/>
                    </a:cubicBezTo>
                    <a:cubicBezTo>
                      <a:pt x="1267198" y="54946"/>
                      <a:pt x="1018908" y="659665"/>
                      <a:pt x="765913" y="939888"/>
                    </a:cubicBezTo>
                    <a:cubicBezTo>
                      <a:pt x="447664" y="1292461"/>
                      <a:pt x="-55549" y="1549929"/>
                      <a:pt x="5000" y="1991745"/>
                    </a:cubicBezTo>
                    <a:cubicBezTo>
                      <a:pt x="53516" y="2346477"/>
                      <a:pt x="510218" y="2653234"/>
                      <a:pt x="791058" y="2907231"/>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6" name="Freeform: Shape 75">
                <a:extLst>
                  <a:ext uri="{FF2B5EF4-FFF2-40B4-BE49-F238E27FC236}">
                    <a16:creationId xmlns:a16="http://schemas.microsoft.com/office/drawing/2014/main" id="{647DA2A9-1138-2B01-CAE9-375572A98741}"/>
                  </a:ext>
                </a:extLst>
              </p:cNvPr>
              <p:cNvSpPr/>
              <p:nvPr/>
            </p:nvSpPr>
            <p:spPr>
              <a:xfrm>
                <a:off x="4147825" y="2579175"/>
                <a:ext cx="3187979" cy="3521387"/>
              </a:xfrm>
              <a:custGeom>
                <a:avLst/>
                <a:gdLst>
                  <a:gd name="connsiteX0" fmla="*/ 761567 w 3187979"/>
                  <a:gd name="connsiteY0" fmla="*/ 2896229 h 3521387"/>
                  <a:gd name="connsiteX1" fmla="*/ 1971315 w 3187979"/>
                  <a:gd name="connsiteY1" fmla="*/ 3515912 h 3521387"/>
                  <a:gd name="connsiteX2" fmla="*/ 2977047 w 3187979"/>
                  <a:gd name="connsiteY2" fmla="*/ 2847635 h 3521387"/>
                  <a:gd name="connsiteX3" fmla="*/ 3126683 w 3187979"/>
                  <a:gd name="connsiteY3" fmla="*/ 1699825 h 3521387"/>
                  <a:gd name="connsiteX4" fmla="*/ 2997409 w 3187979"/>
                  <a:gd name="connsiteY4" fmla="*/ 633236 h 3521387"/>
                  <a:gd name="connsiteX5" fmla="*/ 1583183 w 3187979"/>
                  <a:gd name="connsiteY5" fmla="*/ 6380 h 3521387"/>
                  <a:gd name="connsiteX6" fmla="*/ 682583 w 3187979"/>
                  <a:gd name="connsiteY6" fmla="*/ 874121 h 3521387"/>
                  <a:gd name="connsiteX7" fmla="*/ 5513 w 3187979"/>
                  <a:gd name="connsiteY7" fmla="*/ 1940171 h 3521387"/>
                  <a:gd name="connsiteX8" fmla="*/ 761567 w 3187979"/>
                  <a:gd name="connsiteY8" fmla="*/ 2896229 h 352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979" h="3521387">
                    <a:moveTo>
                      <a:pt x="761567" y="2896229"/>
                    </a:moveTo>
                    <a:cubicBezTo>
                      <a:pt x="1106195" y="3197508"/>
                      <a:pt x="1539681" y="3571139"/>
                      <a:pt x="1971315" y="3515912"/>
                    </a:cubicBezTo>
                    <a:cubicBezTo>
                      <a:pt x="2343865" y="3468090"/>
                      <a:pt x="2720426" y="3141742"/>
                      <a:pt x="2977047" y="2847635"/>
                    </a:cubicBezTo>
                    <a:cubicBezTo>
                      <a:pt x="3279715" y="2500770"/>
                      <a:pt x="3184842" y="2133542"/>
                      <a:pt x="3126683" y="1699825"/>
                    </a:cubicBezTo>
                    <a:cubicBezTo>
                      <a:pt x="3077087" y="1329975"/>
                      <a:pt x="3289665" y="887620"/>
                      <a:pt x="2997409" y="633236"/>
                    </a:cubicBezTo>
                    <a:cubicBezTo>
                      <a:pt x="2648539" y="329565"/>
                      <a:pt x="2018520" y="-54246"/>
                      <a:pt x="1583183" y="6380"/>
                    </a:cubicBezTo>
                    <a:cubicBezTo>
                      <a:pt x="1216418" y="57287"/>
                      <a:pt x="935115" y="584257"/>
                      <a:pt x="682583" y="874121"/>
                    </a:cubicBezTo>
                    <a:cubicBezTo>
                      <a:pt x="379529" y="1222066"/>
                      <a:pt x="-53879" y="1505683"/>
                      <a:pt x="5513" y="1940171"/>
                    </a:cubicBezTo>
                    <a:cubicBezTo>
                      <a:pt x="55572" y="2307322"/>
                      <a:pt x="471703" y="2642848"/>
                      <a:pt x="761567" y="2896229"/>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7" name="Freeform: Shape 76">
                <a:extLst>
                  <a:ext uri="{FF2B5EF4-FFF2-40B4-BE49-F238E27FC236}">
                    <a16:creationId xmlns:a16="http://schemas.microsoft.com/office/drawing/2014/main" id="{46B7384B-9FE2-9D44-DE4B-8E8F533E506F}"/>
                  </a:ext>
                </a:extLst>
              </p:cNvPr>
              <p:cNvSpPr/>
              <p:nvPr/>
            </p:nvSpPr>
            <p:spPr>
              <a:xfrm>
                <a:off x="4185926" y="2623531"/>
                <a:ext cx="3162650" cy="3463280"/>
              </a:xfrm>
              <a:custGeom>
                <a:avLst/>
                <a:gdLst>
                  <a:gd name="connsiteX0" fmla="*/ 732182 w 3162650"/>
                  <a:gd name="connsiteY0" fmla="*/ 2885579 h 3463280"/>
                  <a:gd name="connsiteX1" fmla="*/ 1940541 w 3162650"/>
                  <a:gd name="connsiteY1" fmla="*/ 3457440 h 3463280"/>
                  <a:gd name="connsiteX2" fmla="*/ 2925910 w 3162650"/>
                  <a:gd name="connsiteY2" fmla="*/ 2760933 h 3463280"/>
                  <a:gd name="connsiteX3" fmla="*/ 3124217 w 3162650"/>
                  <a:gd name="connsiteY3" fmla="*/ 1656549 h 3463280"/>
                  <a:gd name="connsiteX4" fmla="*/ 2942725 w 3162650"/>
                  <a:gd name="connsiteY4" fmla="*/ 535658 h 3463280"/>
                  <a:gd name="connsiteX5" fmla="*/ 1545622 w 3162650"/>
                  <a:gd name="connsiteY5" fmla="*/ 7609 h 3463280"/>
                  <a:gd name="connsiteX6" fmla="*/ 599436 w 3162650"/>
                  <a:gd name="connsiteY6" fmla="*/ 808708 h 3463280"/>
                  <a:gd name="connsiteX7" fmla="*/ 6210 w 3162650"/>
                  <a:gd name="connsiteY7" fmla="*/ 1888949 h 3463280"/>
                  <a:gd name="connsiteX8" fmla="*/ 732182 w 3162650"/>
                  <a:gd name="connsiteY8" fmla="*/ 2885579 h 34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650" h="3463280">
                    <a:moveTo>
                      <a:pt x="732182" y="2885579"/>
                    </a:moveTo>
                    <a:cubicBezTo>
                      <a:pt x="1072413" y="3173052"/>
                      <a:pt x="1515232" y="3512050"/>
                      <a:pt x="1940541" y="3457440"/>
                    </a:cubicBezTo>
                    <a:cubicBezTo>
                      <a:pt x="2325355" y="3407689"/>
                      <a:pt x="2670370" y="3064218"/>
                      <a:pt x="2925910" y="2760933"/>
                    </a:cubicBezTo>
                    <a:cubicBezTo>
                      <a:pt x="3214077" y="2418850"/>
                      <a:pt x="3181450" y="2083246"/>
                      <a:pt x="3124217" y="1656549"/>
                    </a:cubicBezTo>
                    <a:cubicBezTo>
                      <a:pt x="3072847" y="1273817"/>
                      <a:pt x="3244776" y="789270"/>
                      <a:pt x="2942725" y="535658"/>
                    </a:cubicBezTo>
                    <a:cubicBezTo>
                      <a:pt x="2599022" y="247105"/>
                      <a:pt x="1973399" y="-51783"/>
                      <a:pt x="1545622" y="7609"/>
                    </a:cubicBezTo>
                    <a:cubicBezTo>
                      <a:pt x="1165821" y="60059"/>
                      <a:pt x="851352" y="508970"/>
                      <a:pt x="599436" y="808708"/>
                    </a:cubicBezTo>
                    <a:cubicBezTo>
                      <a:pt x="311192" y="1151639"/>
                      <a:pt x="-52025" y="1461712"/>
                      <a:pt x="6210" y="1888949"/>
                    </a:cubicBezTo>
                    <a:cubicBezTo>
                      <a:pt x="57888" y="2268441"/>
                      <a:pt x="433139" y="2632970"/>
                      <a:pt x="732182" y="2885579"/>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8" name="Freeform: Shape 77">
                <a:extLst>
                  <a:ext uri="{FF2B5EF4-FFF2-40B4-BE49-F238E27FC236}">
                    <a16:creationId xmlns:a16="http://schemas.microsoft.com/office/drawing/2014/main" id="{529B3796-E289-7770-E9D0-513D05C67A37}"/>
                  </a:ext>
                </a:extLst>
              </p:cNvPr>
              <p:cNvSpPr/>
              <p:nvPr/>
            </p:nvSpPr>
            <p:spPr>
              <a:xfrm>
                <a:off x="4223622" y="2666959"/>
                <a:ext cx="3145783" cy="3406134"/>
              </a:xfrm>
              <a:custGeom>
                <a:avLst/>
                <a:gdLst>
                  <a:gd name="connsiteX0" fmla="*/ 703202 w 3145783"/>
                  <a:gd name="connsiteY0" fmla="*/ 2875858 h 3406134"/>
                  <a:gd name="connsiteX1" fmla="*/ 1910173 w 3145783"/>
                  <a:gd name="connsiteY1" fmla="*/ 3399820 h 3406134"/>
                  <a:gd name="connsiteX2" fmla="*/ 2875101 w 3145783"/>
                  <a:gd name="connsiteY2" fmla="*/ 2675082 h 3406134"/>
                  <a:gd name="connsiteX3" fmla="*/ 3122003 w 3145783"/>
                  <a:gd name="connsiteY3" fmla="*/ 1614047 h 3406134"/>
                  <a:gd name="connsiteX4" fmla="*/ 2888291 w 3145783"/>
                  <a:gd name="connsiteY4" fmla="*/ 438855 h 3406134"/>
                  <a:gd name="connsiteX5" fmla="*/ 1508312 w 3145783"/>
                  <a:gd name="connsiteY5" fmla="*/ 9612 h 3406134"/>
                  <a:gd name="connsiteX6" fmla="*/ 516541 w 3145783"/>
                  <a:gd name="connsiteY6" fmla="*/ 744146 h 3406134"/>
                  <a:gd name="connsiteX7" fmla="*/ 7234 w 3145783"/>
                  <a:gd name="connsiteY7" fmla="*/ 1838580 h 3406134"/>
                  <a:gd name="connsiteX8" fmla="*/ 703125 w 3145783"/>
                  <a:gd name="connsiteY8" fmla="*/ 2875858 h 340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5783" h="3406134">
                    <a:moveTo>
                      <a:pt x="703202" y="2875858"/>
                    </a:moveTo>
                    <a:cubicBezTo>
                      <a:pt x="1038729" y="3149756"/>
                      <a:pt x="1491188" y="3453967"/>
                      <a:pt x="1910173" y="3399820"/>
                    </a:cubicBezTo>
                    <a:cubicBezTo>
                      <a:pt x="2307174" y="3348218"/>
                      <a:pt x="2620872" y="2987778"/>
                      <a:pt x="2875101" y="2675082"/>
                    </a:cubicBezTo>
                    <a:cubicBezTo>
                      <a:pt x="3149077" y="2338167"/>
                      <a:pt x="3178310" y="2033802"/>
                      <a:pt x="3122003" y="1614047"/>
                    </a:cubicBezTo>
                    <a:cubicBezTo>
                      <a:pt x="3068936" y="1218434"/>
                      <a:pt x="3200369" y="691464"/>
                      <a:pt x="2888291" y="438855"/>
                    </a:cubicBezTo>
                    <a:cubicBezTo>
                      <a:pt x="2549988" y="165034"/>
                      <a:pt x="1928530" y="-48546"/>
                      <a:pt x="1508312" y="9612"/>
                    </a:cubicBezTo>
                    <a:cubicBezTo>
                      <a:pt x="1115476" y="63605"/>
                      <a:pt x="767685" y="434304"/>
                      <a:pt x="516541" y="744146"/>
                    </a:cubicBezTo>
                    <a:cubicBezTo>
                      <a:pt x="242797" y="1081832"/>
                      <a:pt x="-49998" y="1418593"/>
                      <a:pt x="7234" y="1838580"/>
                    </a:cubicBezTo>
                    <a:cubicBezTo>
                      <a:pt x="60456" y="2230413"/>
                      <a:pt x="394749" y="2624098"/>
                      <a:pt x="703125" y="2875858"/>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9" name="Freeform: Shape 78">
                <a:extLst>
                  <a:ext uri="{FF2B5EF4-FFF2-40B4-BE49-F238E27FC236}">
                    <a16:creationId xmlns:a16="http://schemas.microsoft.com/office/drawing/2014/main" id="{21A97CEF-DC0D-B492-1665-987B9F2565EB}"/>
                  </a:ext>
                </a:extLst>
              </p:cNvPr>
              <p:cNvSpPr/>
              <p:nvPr/>
            </p:nvSpPr>
            <p:spPr>
              <a:xfrm>
                <a:off x="4260986" y="2709255"/>
                <a:ext cx="3135893" cy="3350272"/>
              </a:xfrm>
              <a:custGeom>
                <a:avLst/>
                <a:gdLst>
                  <a:gd name="connsiteX0" fmla="*/ 674554 w 3135893"/>
                  <a:gd name="connsiteY0" fmla="*/ 2867269 h 3350272"/>
                  <a:gd name="connsiteX1" fmla="*/ 1880214 w 3135893"/>
                  <a:gd name="connsiteY1" fmla="*/ 3343408 h 3350272"/>
                  <a:gd name="connsiteX2" fmla="*/ 2824779 w 3135893"/>
                  <a:gd name="connsiteY2" fmla="*/ 2590440 h 3350272"/>
                  <a:gd name="connsiteX3" fmla="*/ 3120352 w 3135893"/>
                  <a:gd name="connsiteY3" fmla="*/ 1572830 h 3350272"/>
                  <a:gd name="connsiteX4" fmla="*/ 2834498 w 3135893"/>
                  <a:gd name="connsiteY4" fmla="*/ 343337 h 3350272"/>
                  <a:gd name="connsiteX5" fmla="*/ 1471565 w 3135893"/>
                  <a:gd name="connsiteY5" fmla="*/ 12824 h 3350272"/>
                  <a:gd name="connsiteX6" fmla="*/ 434209 w 3135893"/>
                  <a:gd name="connsiteY6" fmla="*/ 680715 h 3350272"/>
                  <a:gd name="connsiteX7" fmla="*/ 8746 w 3135893"/>
                  <a:gd name="connsiteY7" fmla="*/ 1789341 h 3350272"/>
                  <a:gd name="connsiteX8" fmla="*/ 674631 w 3135893"/>
                  <a:gd name="connsiteY8" fmla="*/ 2867192 h 335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893" h="3350272">
                    <a:moveTo>
                      <a:pt x="674554" y="2867269"/>
                    </a:moveTo>
                    <a:cubicBezTo>
                      <a:pt x="1005144" y="3127900"/>
                      <a:pt x="1467477" y="3396938"/>
                      <a:pt x="1880214" y="3343408"/>
                    </a:cubicBezTo>
                    <a:cubicBezTo>
                      <a:pt x="2289402" y="3289956"/>
                      <a:pt x="2572016" y="2912777"/>
                      <a:pt x="2824779" y="2590440"/>
                    </a:cubicBezTo>
                    <a:cubicBezTo>
                      <a:pt x="3084794" y="2258847"/>
                      <a:pt x="3175656" y="1985567"/>
                      <a:pt x="3120352" y="1572830"/>
                    </a:cubicBezTo>
                    <a:cubicBezTo>
                      <a:pt x="3065587" y="1164336"/>
                      <a:pt x="3156758" y="594635"/>
                      <a:pt x="2834498" y="343337"/>
                    </a:cubicBezTo>
                    <a:cubicBezTo>
                      <a:pt x="2512238" y="92039"/>
                      <a:pt x="1884302" y="-44023"/>
                      <a:pt x="1471565" y="12824"/>
                    </a:cubicBezTo>
                    <a:cubicBezTo>
                      <a:pt x="1065694" y="68359"/>
                      <a:pt x="684273" y="360692"/>
                      <a:pt x="434209" y="680715"/>
                    </a:cubicBezTo>
                    <a:cubicBezTo>
                      <a:pt x="174658" y="1012848"/>
                      <a:pt x="-47330" y="1376605"/>
                      <a:pt x="8746" y="1789341"/>
                    </a:cubicBezTo>
                    <a:cubicBezTo>
                      <a:pt x="63510" y="2193593"/>
                      <a:pt x="356691" y="2616588"/>
                      <a:pt x="674631" y="2867192"/>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0" name="Freeform: Shape 79">
                <a:extLst>
                  <a:ext uri="{FF2B5EF4-FFF2-40B4-BE49-F238E27FC236}">
                    <a16:creationId xmlns:a16="http://schemas.microsoft.com/office/drawing/2014/main" id="{DB090A5D-895A-EE2C-96FC-34CC4EA85BCA}"/>
                  </a:ext>
                </a:extLst>
              </p:cNvPr>
              <p:cNvSpPr/>
              <p:nvPr/>
            </p:nvSpPr>
            <p:spPr>
              <a:xfrm>
                <a:off x="4297185" y="2745782"/>
                <a:ext cx="3130741" cy="3300265"/>
              </a:xfrm>
              <a:custGeom>
                <a:avLst/>
                <a:gdLst>
                  <a:gd name="connsiteX0" fmla="*/ 647071 w 3130741"/>
                  <a:gd name="connsiteY0" fmla="*/ 2864372 h 3300265"/>
                  <a:gd name="connsiteX1" fmla="*/ 1851342 w 3130741"/>
                  <a:gd name="connsiteY1" fmla="*/ 3292689 h 3300265"/>
                  <a:gd name="connsiteX2" fmla="*/ 2775545 w 3130741"/>
                  <a:gd name="connsiteY2" fmla="*/ 2511491 h 3300265"/>
                  <a:gd name="connsiteX3" fmla="*/ 3119711 w 3130741"/>
                  <a:gd name="connsiteY3" fmla="*/ 1537229 h 3300265"/>
                  <a:gd name="connsiteX4" fmla="*/ 2781639 w 3130741"/>
                  <a:gd name="connsiteY4" fmla="*/ 253435 h 3300265"/>
                  <a:gd name="connsiteX5" fmla="*/ 1435829 w 3130741"/>
                  <a:gd name="connsiteY5" fmla="*/ 21729 h 3300265"/>
                  <a:gd name="connsiteX6" fmla="*/ 352887 w 3130741"/>
                  <a:gd name="connsiteY6" fmla="*/ 622977 h 3300265"/>
                  <a:gd name="connsiteX7" fmla="*/ 11267 w 3130741"/>
                  <a:gd name="connsiteY7" fmla="*/ 1745873 h 3300265"/>
                  <a:gd name="connsiteX8" fmla="*/ 647071 w 3130741"/>
                  <a:gd name="connsiteY8" fmla="*/ 2864295 h 330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741" h="3300265">
                    <a:moveTo>
                      <a:pt x="647071" y="2864372"/>
                    </a:moveTo>
                    <a:cubicBezTo>
                      <a:pt x="972571" y="3111968"/>
                      <a:pt x="1444853" y="3345679"/>
                      <a:pt x="1851342" y="3292689"/>
                    </a:cubicBezTo>
                    <a:cubicBezTo>
                      <a:pt x="2272795" y="3237385"/>
                      <a:pt x="2524556" y="2843624"/>
                      <a:pt x="2775545" y="2511491"/>
                    </a:cubicBezTo>
                    <a:cubicBezTo>
                      <a:pt x="3021907" y="2185529"/>
                      <a:pt x="3174166" y="1943024"/>
                      <a:pt x="3119711" y="1537229"/>
                    </a:cubicBezTo>
                    <a:cubicBezTo>
                      <a:pt x="3063172" y="1115777"/>
                      <a:pt x="3114388" y="503190"/>
                      <a:pt x="2781639" y="253435"/>
                    </a:cubicBezTo>
                    <a:cubicBezTo>
                      <a:pt x="2455059" y="8308"/>
                      <a:pt x="1841007" y="-33884"/>
                      <a:pt x="1435829" y="21729"/>
                    </a:cubicBezTo>
                    <a:cubicBezTo>
                      <a:pt x="1016845" y="78884"/>
                      <a:pt x="601640" y="292464"/>
                      <a:pt x="352887" y="622977"/>
                    </a:cubicBezTo>
                    <a:cubicBezTo>
                      <a:pt x="107297" y="949325"/>
                      <a:pt x="-43651" y="1340387"/>
                      <a:pt x="11267" y="1745873"/>
                    </a:cubicBezTo>
                    <a:cubicBezTo>
                      <a:pt x="67574" y="2162466"/>
                      <a:pt x="319412" y="2615080"/>
                      <a:pt x="647071" y="2864295"/>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1" name="Freeform: Shape 80">
                <a:extLst>
                  <a:ext uri="{FF2B5EF4-FFF2-40B4-BE49-F238E27FC236}">
                    <a16:creationId xmlns:a16="http://schemas.microsoft.com/office/drawing/2014/main" id="{1B21A28C-FF98-6EF0-A20E-873DAC731F18}"/>
                  </a:ext>
                </a:extLst>
              </p:cNvPr>
              <p:cNvSpPr/>
              <p:nvPr/>
            </p:nvSpPr>
            <p:spPr>
              <a:xfrm>
                <a:off x="4331073" y="2769810"/>
                <a:ext cx="3129679" cy="3263042"/>
              </a:xfrm>
              <a:custGeom>
                <a:avLst/>
                <a:gdLst>
                  <a:gd name="connsiteX0" fmla="*/ 621899 w 3129679"/>
                  <a:gd name="connsiteY0" fmla="*/ 2874051 h 3263042"/>
                  <a:gd name="connsiteX1" fmla="*/ 1824782 w 3129679"/>
                  <a:gd name="connsiteY1" fmla="*/ 3254546 h 3263042"/>
                  <a:gd name="connsiteX2" fmla="*/ 2728544 w 3129679"/>
                  <a:gd name="connsiteY2" fmla="*/ 2445116 h 3263042"/>
                  <a:gd name="connsiteX3" fmla="*/ 3121380 w 3129679"/>
                  <a:gd name="connsiteY3" fmla="*/ 1514281 h 3263042"/>
                  <a:gd name="connsiteX4" fmla="*/ 2731090 w 3129679"/>
                  <a:gd name="connsiteY4" fmla="*/ 176262 h 3263042"/>
                  <a:gd name="connsiteX5" fmla="*/ 1402404 w 3129679"/>
                  <a:gd name="connsiteY5" fmla="*/ 43363 h 3263042"/>
                  <a:gd name="connsiteX6" fmla="*/ 273877 w 3129679"/>
                  <a:gd name="connsiteY6" fmla="*/ 578045 h 3263042"/>
                  <a:gd name="connsiteX7" fmla="*/ 16177 w 3129679"/>
                  <a:gd name="connsiteY7" fmla="*/ 1715134 h 3263042"/>
                  <a:gd name="connsiteX8" fmla="*/ 621899 w 3129679"/>
                  <a:gd name="connsiteY8" fmla="*/ 2874205 h 32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9679" h="3263042">
                    <a:moveTo>
                      <a:pt x="621899" y="2874051"/>
                    </a:moveTo>
                    <a:cubicBezTo>
                      <a:pt x="941999" y="3108842"/>
                      <a:pt x="1424618" y="3306996"/>
                      <a:pt x="1824782" y="3254546"/>
                    </a:cubicBezTo>
                    <a:cubicBezTo>
                      <a:pt x="2258421" y="3197313"/>
                      <a:pt x="2479637" y="2787277"/>
                      <a:pt x="2728544" y="2445116"/>
                    </a:cubicBezTo>
                    <a:cubicBezTo>
                      <a:pt x="2961485" y="2124939"/>
                      <a:pt x="3174833" y="1913056"/>
                      <a:pt x="3121380" y="1514281"/>
                    </a:cubicBezTo>
                    <a:cubicBezTo>
                      <a:pt x="3063145" y="1079947"/>
                      <a:pt x="3074561" y="424089"/>
                      <a:pt x="2731090" y="176262"/>
                    </a:cubicBezTo>
                    <a:cubicBezTo>
                      <a:pt x="2410681" y="-54982"/>
                      <a:pt x="1800022" y="-10939"/>
                      <a:pt x="1402404" y="43363"/>
                    </a:cubicBezTo>
                    <a:cubicBezTo>
                      <a:pt x="970384" y="102060"/>
                      <a:pt x="521009" y="236734"/>
                      <a:pt x="273877" y="578045"/>
                    </a:cubicBezTo>
                    <a:cubicBezTo>
                      <a:pt x="41862" y="898377"/>
                      <a:pt x="-37739" y="1316898"/>
                      <a:pt x="16177" y="1715134"/>
                    </a:cubicBezTo>
                    <a:cubicBezTo>
                      <a:pt x="74026" y="2144068"/>
                      <a:pt x="284289" y="2626532"/>
                      <a:pt x="621899" y="2874205"/>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2" name="Freeform: Shape 81">
                <a:extLst>
                  <a:ext uri="{FF2B5EF4-FFF2-40B4-BE49-F238E27FC236}">
                    <a16:creationId xmlns:a16="http://schemas.microsoft.com/office/drawing/2014/main" id="{A846904B-D4FA-D383-D793-219C1655EFCF}"/>
                  </a:ext>
                </a:extLst>
              </p:cNvPr>
              <p:cNvSpPr/>
              <p:nvPr/>
            </p:nvSpPr>
            <p:spPr>
              <a:xfrm>
                <a:off x="4358871" y="2771233"/>
                <a:ext cx="3135688" cy="3248662"/>
              </a:xfrm>
              <a:custGeom>
                <a:avLst/>
                <a:gdLst>
                  <a:gd name="connsiteX0" fmla="*/ 602817 w 3135688"/>
                  <a:gd name="connsiteY0" fmla="*/ 2906335 h 3248662"/>
                  <a:gd name="connsiteX1" fmla="*/ 1804311 w 3135688"/>
                  <a:gd name="connsiteY1" fmla="*/ 3238930 h 3248662"/>
                  <a:gd name="connsiteX2" fmla="*/ 2687711 w 3135688"/>
                  <a:gd name="connsiteY2" fmla="*/ 2401271 h 3248662"/>
                  <a:gd name="connsiteX3" fmla="*/ 3129140 w 3135688"/>
                  <a:gd name="connsiteY3" fmla="*/ 1513860 h 3248662"/>
                  <a:gd name="connsiteX4" fmla="*/ 2686631 w 3135688"/>
                  <a:gd name="connsiteY4" fmla="*/ 121540 h 3248662"/>
                  <a:gd name="connsiteX5" fmla="*/ 1375068 w 3135688"/>
                  <a:gd name="connsiteY5" fmla="*/ 87448 h 3248662"/>
                  <a:gd name="connsiteX6" fmla="*/ 200956 w 3135688"/>
                  <a:gd name="connsiteY6" fmla="*/ 555488 h 3248662"/>
                  <a:gd name="connsiteX7" fmla="*/ 27099 w 3135688"/>
                  <a:gd name="connsiteY7" fmla="*/ 1706769 h 3248662"/>
                  <a:gd name="connsiteX8" fmla="*/ 602817 w 3135688"/>
                  <a:gd name="connsiteY8" fmla="*/ 2906412 h 324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688" h="3248662">
                    <a:moveTo>
                      <a:pt x="602817" y="2906335"/>
                    </a:moveTo>
                    <a:cubicBezTo>
                      <a:pt x="917441" y="3128631"/>
                      <a:pt x="1410472" y="3290840"/>
                      <a:pt x="1804311" y="3238930"/>
                    </a:cubicBezTo>
                    <a:cubicBezTo>
                      <a:pt x="2250214" y="3179847"/>
                      <a:pt x="2441195" y="2753612"/>
                      <a:pt x="2687711" y="2401271"/>
                    </a:cubicBezTo>
                    <a:cubicBezTo>
                      <a:pt x="2907538" y="2087032"/>
                      <a:pt x="3181668" y="1905617"/>
                      <a:pt x="3129140" y="1513860"/>
                    </a:cubicBezTo>
                    <a:cubicBezTo>
                      <a:pt x="3069209" y="1066646"/>
                      <a:pt x="3040978" y="367208"/>
                      <a:pt x="2686631" y="121540"/>
                    </a:cubicBezTo>
                    <a:cubicBezTo>
                      <a:pt x="2372624" y="-96128"/>
                      <a:pt x="1765128" y="34381"/>
                      <a:pt x="1375068" y="87448"/>
                    </a:cubicBezTo>
                    <a:cubicBezTo>
                      <a:pt x="930013" y="147688"/>
                      <a:pt x="446083" y="203301"/>
                      <a:pt x="200956" y="555488"/>
                    </a:cubicBezTo>
                    <a:cubicBezTo>
                      <a:pt x="-17715" y="869649"/>
                      <a:pt x="-25660" y="1315784"/>
                      <a:pt x="27099" y="1706769"/>
                    </a:cubicBezTo>
                    <a:cubicBezTo>
                      <a:pt x="86568" y="2148122"/>
                      <a:pt x="255026" y="2660667"/>
                      <a:pt x="602817" y="2906412"/>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3" name="Freeform: Shape 82">
                <a:extLst>
                  <a:ext uri="{FF2B5EF4-FFF2-40B4-BE49-F238E27FC236}">
                    <a16:creationId xmlns:a16="http://schemas.microsoft.com/office/drawing/2014/main" id="{C0B23F2E-0909-A27B-7794-175608BCA757}"/>
                  </a:ext>
                </a:extLst>
              </p:cNvPr>
              <p:cNvSpPr/>
              <p:nvPr/>
            </p:nvSpPr>
            <p:spPr>
              <a:xfrm>
                <a:off x="4372952" y="2753381"/>
                <a:ext cx="3156027" cy="3254119"/>
              </a:xfrm>
              <a:custGeom>
                <a:avLst/>
                <a:gdLst>
                  <a:gd name="connsiteX0" fmla="*/ 597452 w 3156027"/>
                  <a:gd name="connsiteY0" fmla="*/ 2957894 h 3254119"/>
                  <a:gd name="connsiteX1" fmla="*/ 1797558 w 3156027"/>
                  <a:gd name="connsiteY1" fmla="*/ 3242667 h 3254119"/>
                  <a:gd name="connsiteX2" fmla="*/ 2660594 w 3156027"/>
                  <a:gd name="connsiteY2" fmla="*/ 2376700 h 3254119"/>
                  <a:gd name="connsiteX3" fmla="*/ 3150695 w 3156027"/>
                  <a:gd name="connsiteY3" fmla="*/ 1532638 h 3254119"/>
                  <a:gd name="connsiteX4" fmla="*/ 2655966 w 3156027"/>
                  <a:gd name="connsiteY4" fmla="*/ 86017 h 3254119"/>
                  <a:gd name="connsiteX5" fmla="*/ 1361450 w 3156027"/>
                  <a:gd name="connsiteY5" fmla="*/ 150654 h 3254119"/>
                  <a:gd name="connsiteX6" fmla="*/ 141752 w 3156027"/>
                  <a:gd name="connsiteY6" fmla="*/ 552129 h 3254119"/>
                  <a:gd name="connsiteX7" fmla="*/ 51738 w 3156027"/>
                  <a:gd name="connsiteY7" fmla="*/ 1717602 h 3254119"/>
                  <a:gd name="connsiteX8" fmla="*/ 597374 w 3156027"/>
                  <a:gd name="connsiteY8" fmla="*/ 2957816 h 3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027" h="3254119">
                    <a:moveTo>
                      <a:pt x="597452" y="2957894"/>
                    </a:moveTo>
                    <a:cubicBezTo>
                      <a:pt x="906445" y="3167925"/>
                      <a:pt x="1410044" y="3294037"/>
                      <a:pt x="1797558" y="3242667"/>
                    </a:cubicBezTo>
                    <a:cubicBezTo>
                      <a:pt x="2255648" y="3181732"/>
                      <a:pt x="2416778" y="2739608"/>
                      <a:pt x="2660594" y="2376700"/>
                    </a:cubicBezTo>
                    <a:cubicBezTo>
                      <a:pt x="2867541" y="2068555"/>
                      <a:pt x="3202297" y="1917452"/>
                      <a:pt x="3150695" y="1532638"/>
                    </a:cubicBezTo>
                    <a:cubicBezTo>
                      <a:pt x="3088989" y="1072542"/>
                      <a:pt x="3021574" y="329061"/>
                      <a:pt x="2655966" y="86017"/>
                    </a:cubicBezTo>
                    <a:cubicBezTo>
                      <a:pt x="2348516" y="-118385"/>
                      <a:pt x="1744028" y="98898"/>
                      <a:pt x="1361450" y="150654"/>
                    </a:cubicBezTo>
                    <a:cubicBezTo>
                      <a:pt x="903359" y="212437"/>
                      <a:pt x="384566" y="188680"/>
                      <a:pt x="141752" y="552129"/>
                    </a:cubicBezTo>
                    <a:cubicBezTo>
                      <a:pt x="-63883" y="859965"/>
                      <a:pt x="60" y="1333867"/>
                      <a:pt x="51738" y="1717602"/>
                    </a:cubicBezTo>
                    <a:cubicBezTo>
                      <a:pt x="112750" y="2171296"/>
                      <a:pt x="239248" y="2714386"/>
                      <a:pt x="597374" y="2957816"/>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4" name="Freeform: Shape 83">
                <a:extLst>
                  <a:ext uri="{FF2B5EF4-FFF2-40B4-BE49-F238E27FC236}">
                    <a16:creationId xmlns:a16="http://schemas.microsoft.com/office/drawing/2014/main" id="{9981FDB6-143F-CD07-A207-9DEAB5C3D78F}"/>
                  </a:ext>
                </a:extLst>
              </p:cNvPr>
              <p:cNvSpPr/>
              <p:nvPr/>
            </p:nvSpPr>
            <p:spPr>
              <a:xfrm>
                <a:off x="4369454" y="2723578"/>
                <a:ext cx="3194199" cy="3272228"/>
              </a:xfrm>
              <a:custGeom>
                <a:avLst/>
                <a:gdLst>
                  <a:gd name="connsiteX0" fmla="*/ 609666 w 3194199"/>
                  <a:gd name="connsiteY0" fmla="*/ 3021327 h 3272228"/>
                  <a:gd name="connsiteX1" fmla="*/ 1808461 w 3194199"/>
                  <a:gd name="connsiteY1" fmla="*/ 3258278 h 3272228"/>
                  <a:gd name="connsiteX2" fmla="*/ 2651057 w 3194199"/>
                  <a:gd name="connsiteY2" fmla="*/ 2364080 h 3272228"/>
                  <a:gd name="connsiteX3" fmla="*/ 3189751 w 3194199"/>
                  <a:gd name="connsiteY3" fmla="*/ 1563444 h 3272228"/>
                  <a:gd name="connsiteX4" fmla="*/ 2642804 w 3194199"/>
                  <a:gd name="connsiteY4" fmla="*/ 62522 h 3272228"/>
                  <a:gd name="connsiteX5" fmla="*/ 1365411 w 3194199"/>
                  <a:gd name="connsiteY5" fmla="*/ 225965 h 3272228"/>
                  <a:gd name="connsiteX6" fmla="*/ 100128 w 3194199"/>
                  <a:gd name="connsiteY6" fmla="*/ 560798 h 3272228"/>
                  <a:gd name="connsiteX7" fmla="*/ 94034 w 3194199"/>
                  <a:gd name="connsiteY7" fmla="*/ 1740540 h 3272228"/>
                  <a:gd name="connsiteX8" fmla="*/ 609589 w 3194199"/>
                  <a:gd name="connsiteY8" fmla="*/ 3021327 h 32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199" h="3272228">
                    <a:moveTo>
                      <a:pt x="609666" y="3021327"/>
                    </a:moveTo>
                    <a:cubicBezTo>
                      <a:pt x="912874" y="3219326"/>
                      <a:pt x="1427194" y="3309031"/>
                      <a:pt x="1808461" y="3258278"/>
                    </a:cubicBezTo>
                    <a:cubicBezTo>
                      <a:pt x="2278815" y="3195492"/>
                      <a:pt x="2410481" y="2737710"/>
                      <a:pt x="2651057" y="2364080"/>
                    </a:cubicBezTo>
                    <a:cubicBezTo>
                      <a:pt x="2845431" y="2062183"/>
                      <a:pt x="3240427" y="1941240"/>
                      <a:pt x="3189751" y="1563444"/>
                    </a:cubicBezTo>
                    <a:cubicBezTo>
                      <a:pt x="3126348" y="1090390"/>
                      <a:pt x="3019828" y="302481"/>
                      <a:pt x="2642804" y="62522"/>
                    </a:cubicBezTo>
                    <a:cubicBezTo>
                      <a:pt x="2342064" y="-128844"/>
                      <a:pt x="1740430" y="175444"/>
                      <a:pt x="1365411" y="225965"/>
                    </a:cubicBezTo>
                    <a:cubicBezTo>
                      <a:pt x="894285" y="289291"/>
                      <a:pt x="340087" y="185934"/>
                      <a:pt x="100128" y="560798"/>
                    </a:cubicBezTo>
                    <a:cubicBezTo>
                      <a:pt x="-92781" y="862155"/>
                      <a:pt x="43435" y="1364056"/>
                      <a:pt x="94034" y="1740540"/>
                    </a:cubicBezTo>
                    <a:cubicBezTo>
                      <a:pt x="156589" y="2206653"/>
                      <a:pt x="240972" y="2780596"/>
                      <a:pt x="609589" y="3021327"/>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5" name="Freeform: Shape 84">
                <a:extLst>
                  <a:ext uri="{FF2B5EF4-FFF2-40B4-BE49-F238E27FC236}">
                    <a16:creationId xmlns:a16="http://schemas.microsoft.com/office/drawing/2014/main" id="{42F45104-0D7E-241F-7AB7-736BA90F3E3B}"/>
                  </a:ext>
                </a:extLst>
              </p:cNvPr>
              <p:cNvSpPr/>
              <p:nvPr/>
            </p:nvSpPr>
            <p:spPr>
              <a:xfrm>
                <a:off x="4352455" y="2686397"/>
                <a:ext cx="3246150" cy="3299210"/>
              </a:xfrm>
              <a:custGeom>
                <a:avLst/>
                <a:gdLst>
                  <a:gd name="connsiteX0" fmla="*/ 1832787 w 3246150"/>
                  <a:gd name="connsiteY0" fmla="*/ 3281344 h 3299210"/>
                  <a:gd name="connsiteX1" fmla="*/ 2655021 w 3246150"/>
                  <a:gd name="connsiteY1" fmla="*/ 2358915 h 3299210"/>
                  <a:gd name="connsiteX2" fmla="*/ 3242385 w 3246150"/>
                  <a:gd name="connsiteY2" fmla="*/ 1601628 h 3299210"/>
                  <a:gd name="connsiteX3" fmla="*/ 2643296 w 3246150"/>
                  <a:gd name="connsiteY3" fmla="*/ 46404 h 3299210"/>
                  <a:gd name="connsiteX4" fmla="*/ 1383027 w 3246150"/>
                  <a:gd name="connsiteY4" fmla="*/ 308655 h 3299210"/>
                  <a:gd name="connsiteX5" fmla="*/ 72158 w 3246150"/>
                  <a:gd name="connsiteY5" fmla="*/ 576844 h 3299210"/>
                  <a:gd name="connsiteX6" fmla="*/ 149908 w 3246150"/>
                  <a:gd name="connsiteY6" fmla="*/ 1770779 h 3299210"/>
                  <a:gd name="connsiteX7" fmla="*/ 635458 w 3246150"/>
                  <a:gd name="connsiteY7" fmla="*/ 3092214 h 3299210"/>
                  <a:gd name="connsiteX8" fmla="*/ 1832864 w 3246150"/>
                  <a:gd name="connsiteY8" fmla="*/ 3281266 h 3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6150" h="3299210">
                    <a:moveTo>
                      <a:pt x="1832787" y="3281344"/>
                    </a:moveTo>
                    <a:cubicBezTo>
                      <a:pt x="2315329" y="3216707"/>
                      <a:pt x="2418069" y="2743421"/>
                      <a:pt x="2655021" y="2358915"/>
                    </a:cubicBezTo>
                    <a:cubicBezTo>
                      <a:pt x="2837131" y="2063420"/>
                      <a:pt x="3292059" y="1972558"/>
                      <a:pt x="3242385" y="1601628"/>
                    </a:cubicBezTo>
                    <a:cubicBezTo>
                      <a:pt x="3177285" y="1115693"/>
                      <a:pt x="3031967" y="282661"/>
                      <a:pt x="2643296" y="46404"/>
                    </a:cubicBezTo>
                    <a:cubicBezTo>
                      <a:pt x="2349344" y="-132312"/>
                      <a:pt x="1750487" y="259367"/>
                      <a:pt x="1383027" y="308655"/>
                    </a:cubicBezTo>
                    <a:cubicBezTo>
                      <a:pt x="898866" y="373523"/>
                      <a:pt x="308801" y="190333"/>
                      <a:pt x="72158" y="576844"/>
                    </a:cubicBezTo>
                    <a:cubicBezTo>
                      <a:pt x="-108255" y="871568"/>
                      <a:pt x="100466" y="1401546"/>
                      <a:pt x="149908" y="1770779"/>
                    </a:cubicBezTo>
                    <a:cubicBezTo>
                      <a:pt x="214005" y="2249233"/>
                      <a:pt x="255965" y="2854492"/>
                      <a:pt x="635458" y="3092214"/>
                    </a:cubicBezTo>
                    <a:cubicBezTo>
                      <a:pt x="932804" y="3278490"/>
                      <a:pt x="1457845" y="3331557"/>
                      <a:pt x="1832864" y="3281266"/>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35" name="Graphic 5">
              <a:extLst>
                <a:ext uri="{FF2B5EF4-FFF2-40B4-BE49-F238E27FC236}">
                  <a16:creationId xmlns:a16="http://schemas.microsoft.com/office/drawing/2014/main" id="{5D726BDD-478A-22CE-2161-60F9F00FCE49}"/>
                </a:ext>
              </a:extLst>
            </p:cNvPr>
            <p:cNvGrpSpPr/>
            <p:nvPr/>
          </p:nvGrpSpPr>
          <p:grpSpPr>
            <a:xfrm rot="1530955">
              <a:off x="-6413599" y="569189"/>
              <a:ext cx="2476400" cy="2415487"/>
              <a:chOff x="4270587" y="2574268"/>
              <a:chExt cx="3544376" cy="3457192"/>
            </a:xfrm>
            <a:noFill/>
          </p:grpSpPr>
          <p:sp>
            <p:nvSpPr>
              <p:cNvPr id="62" name="Freeform: Shape 61">
                <a:extLst>
                  <a:ext uri="{FF2B5EF4-FFF2-40B4-BE49-F238E27FC236}">
                    <a16:creationId xmlns:a16="http://schemas.microsoft.com/office/drawing/2014/main" id="{C849F528-9559-3A74-00CB-A37C1603D2AA}"/>
                  </a:ext>
                </a:extLst>
              </p:cNvPr>
              <p:cNvSpPr/>
              <p:nvPr/>
            </p:nvSpPr>
            <p:spPr>
              <a:xfrm>
                <a:off x="4270587" y="2606803"/>
                <a:ext cx="3544376" cy="3424657"/>
              </a:xfrm>
              <a:custGeom>
                <a:avLst/>
                <a:gdLst>
                  <a:gd name="connsiteX0" fmla="*/ 3338832 w 3544376"/>
                  <a:gd name="connsiteY0" fmla="*/ 932573 h 3424657"/>
                  <a:gd name="connsiteX1" fmla="*/ 2419102 w 3544376"/>
                  <a:gd name="connsiteY1" fmla="*/ 117205 h 3424657"/>
                  <a:gd name="connsiteX2" fmla="*/ 1318575 w 3544376"/>
                  <a:gd name="connsiteY2" fmla="*/ 80027 h 3424657"/>
                  <a:gd name="connsiteX3" fmla="*/ 8709 w 3544376"/>
                  <a:gd name="connsiteY3" fmla="*/ 1110518 h 3424657"/>
                  <a:gd name="connsiteX4" fmla="*/ 630398 w 3544376"/>
                  <a:gd name="connsiteY4" fmla="*/ 2237733 h 3424657"/>
                  <a:gd name="connsiteX5" fmla="*/ 1272758 w 3544376"/>
                  <a:gd name="connsiteY5" fmla="*/ 3411536 h 3424657"/>
                  <a:gd name="connsiteX6" fmla="*/ 2390872 w 3544376"/>
                  <a:gd name="connsiteY6" fmla="*/ 2985687 h 3424657"/>
                  <a:gd name="connsiteX7" fmla="*/ 3510760 w 3544376"/>
                  <a:gd name="connsiteY7" fmla="*/ 2132601 h 3424657"/>
                  <a:gd name="connsiteX8" fmla="*/ 3338908 w 3544376"/>
                  <a:gd name="connsiteY8" fmla="*/ 932650 h 3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4376" h="3424657">
                    <a:moveTo>
                      <a:pt x="3338832" y="932573"/>
                    </a:moveTo>
                    <a:cubicBezTo>
                      <a:pt x="3134970" y="490449"/>
                      <a:pt x="2856290" y="230435"/>
                      <a:pt x="2419102" y="117205"/>
                    </a:cubicBezTo>
                    <a:cubicBezTo>
                      <a:pt x="2083036" y="30199"/>
                      <a:pt x="1658344" y="-76630"/>
                      <a:pt x="1318575" y="80027"/>
                    </a:cubicBezTo>
                    <a:cubicBezTo>
                      <a:pt x="873365" y="285354"/>
                      <a:pt x="120088" y="669551"/>
                      <a:pt x="8709" y="1110518"/>
                    </a:cubicBezTo>
                    <a:cubicBezTo>
                      <a:pt x="-75520" y="1444039"/>
                      <a:pt x="475130" y="1900972"/>
                      <a:pt x="630398" y="2237733"/>
                    </a:cubicBezTo>
                    <a:cubicBezTo>
                      <a:pt x="834953" y="2681323"/>
                      <a:pt x="833642" y="3299231"/>
                      <a:pt x="1272758" y="3411536"/>
                    </a:cubicBezTo>
                    <a:cubicBezTo>
                      <a:pt x="1607591" y="3497153"/>
                      <a:pt x="2052568" y="3141650"/>
                      <a:pt x="2390872" y="2985687"/>
                    </a:cubicBezTo>
                    <a:cubicBezTo>
                      <a:pt x="2829217" y="2783523"/>
                      <a:pt x="3395293" y="2565161"/>
                      <a:pt x="3510760" y="2132601"/>
                    </a:cubicBezTo>
                    <a:cubicBezTo>
                      <a:pt x="3601236" y="1793527"/>
                      <a:pt x="3497339" y="1276198"/>
                      <a:pt x="3338908" y="932650"/>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3" name="Freeform: Shape 62">
                <a:extLst>
                  <a:ext uri="{FF2B5EF4-FFF2-40B4-BE49-F238E27FC236}">
                    <a16:creationId xmlns:a16="http://schemas.microsoft.com/office/drawing/2014/main" id="{056798BC-5B10-9996-950A-9A38C625392D}"/>
                  </a:ext>
                </a:extLst>
              </p:cNvPr>
              <p:cNvSpPr/>
              <p:nvPr/>
            </p:nvSpPr>
            <p:spPr>
              <a:xfrm>
                <a:off x="4311149" y="2610445"/>
                <a:ext cx="3481515" cy="3380560"/>
              </a:xfrm>
              <a:custGeom>
                <a:avLst/>
                <a:gdLst>
                  <a:gd name="connsiteX0" fmla="*/ 2384788 w 3481515"/>
                  <a:gd name="connsiteY0" fmla="*/ 2986674 h 3380560"/>
                  <a:gd name="connsiteX1" fmla="*/ 3435796 w 3481515"/>
                  <a:gd name="connsiteY1" fmla="*/ 2123946 h 3380560"/>
                  <a:gd name="connsiteX2" fmla="*/ 3309068 w 3481515"/>
                  <a:gd name="connsiteY2" fmla="*/ 911268 h 3380560"/>
                  <a:gd name="connsiteX3" fmla="*/ 2359797 w 3481515"/>
                  <a:gd name="connsiteY3" fmla="*/ 156988 h 3380560"/>
                  <a:gd name="connsiteX4" fmla="*/ 1222399 w 3481515"/>
                  <a:gd name="connsiteY4" fmla="*/ 71757 h 3380560"/>
                  <a:gd name="connsiteX5" fmla="*/ 10492 w 3481515"/>
                  <a:gd name="connsiteY5" fmla="*/ 1123691 h 3380560"/>
                  <a:gd name="connsiteX6" fmla="*/ 573097 w 3481515"/>
                  <a:gd name="connsiteY6" fmla="*/ 2302662 h 3380560"/>
                  <a:gd name="connsiteX7" fmla="*/ 1256646 w 3481515"/>
                  <a:gd name="connsiteY7" fmla="*/ 3364546 h 3380560"/>
                  <a:gd name="connsiteX8" fmla="*/ 2384788 w 3481515"/>
                  <a:gd name="connsiteY8" fmla="*/ 2986674 h 338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1515" h="3380560">
                    <a:moveTo>
                      <a:pt x="2384788" y="2986674"/>
                    </a:moveTo>
                    <a:cubicBezTo>
                      <a:pt x="2808400" y="2782658"/>
                      <a:pt x="3322257" y="2550489"/>
                      <a:pt x="3435796" y="2123946"/>
                    </a:cubicBezTo>
                    <a:cubicBezTo>
                      <a:pt x="3529127" y="1772916"/>
                      <a:pt x="3475983" y="1257439"/>
                      <a:pt x="3309068" y="911268"/>
                    </a:cubicBezTo>
                    <a:cubicBezTo>
                      <a:pt x="3103355" y="484725"/>
                      <a:pt x="2790197" y="268368"/>
                      <a:pt x="2359797" y="156988"/>
                    </a:cubicBezTo>
                    <a:cubicBezTo>
                      <a:pt x="2011157" y="66743"/>
                      <a:pt x="1565254" y="-93770"/>
                      <a:pt x="1222399" y="71757"/>
                    </a:cubicBezTo>
                    <a:cubicBezTo>
                      <a:pt x="793465" y="278935"/>
                      <a:pt x="120175" y="690129"/>
                      <a:pt x="10492" y="1123691"/>
                    </a:cubicBezTo>
                    <a:cubicBezTo>
                      <a:pt x="-77208" y="1469862"/>
                      <a:pt x="408959" y="1962662"/>
                      <a:pt x="573097" y="2302662"/>
                    </a:cubicBezTo>
                    <a:cubicBezTo>
                      <a:pt x="779581" y="2730362"/>
                      <a:pt x="824704" y="3254015"/>
                      <a:pt x="1256646" y="3364546"/>
                    </a:cubicBezTo>
                    <a:cubicBezTo>
                      <a:pt x="1603512" y="3453403"/>
                      <a:pt x="2043630" y="3150966"/>
                      <a:pt x="2384788" y="2986674"/>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4" name="Freeform: Shape 63">
                <a:extLst>
                  <a:ext uri="{FF2B5EF4-FFF2-40B4-BE49-F238E27FC236}">
                    <a16:creationId xmlns:a16="http://schemas.microsoft.com/office/drawing/2014/main" id="{A2F0D699-E021-EA7E-87D2-BEDA7474F483}"/>
                  </a:ext>
                </a:extLst>
              </p:cNvPr>
              <p:cNvSpPr/>
              <p:nvPr/>
            </p:nvSpPr>
            <p:spPr>
              <a:xfrm>
                <a:off x="4351228" y="2611075"/>
                <a:ext cx="3424905" cy="3340311"/>
              </a:xfrm>
              <a:custGeom>
                <a:avLst/>
                <a:gdLst>
                  <a:gd name="connsiteX0" fmla="*/ 2379187 w 3424905"/>
                  <a:gd name="connsiteY0" fmla="*/ 2990672 h 3340311"/>
                  <a:gd name="connsiteX1" fmla="*/ 3361317 w 3424905"/>
                  <a:gd name="connsiteY1" fmla="*/ 2118303 h 3340311"/>
                  <a:gd name="connsiteX2" fmla="*/ 3279788 w 3424905"/>
                  <a:gd name="connsiteY2" fmla="*/ 892974 h 3340311"/>
                  <a:gd name="connsiteX3" fmla="*/ 2300975 w 3424905"/>
                  <a:gd name="connsiteY3" fmla="*/ 199707 h 3340311"/>
                  <a:gd name="connsiteX4" fmla="*/ 1126708 w 3424905"/>
                  <a:gd name="connsiteY4" fmla="*/ 66422 h 3340311"/>
                  <a:gd name="connsiteX5" fmla="*/ 12759 w 3424905"/>
                  <a:gd name="connsiteY5" fmla="*/ 1139722 h 3340311"/>
                  <a:gd name="connsiteX6" fmla="*/ 516204 w 3424905"/>
                  <a:gd name="connsiteY6" fmla="*/ 2370449 h 3340311"/>
                  <a:gd name="connsiteX7" fmla="*/ 1241019 w 3424905"/>
                  <a:gd name="connsiteY7" fmla="*/ 3320491 h 3340311"/>
                  <a:gd name="connsiteX8" fmla="*/ 2379265 w 3424905"/>
                  <a:gd name="connsiteY8" fmla="*/ 2990594 h 334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905" h="3340311">
                    <a:moveTo>
                      <a:pt x="2379187" y="2990672"/>
                    </a:moveTo>
                    <a:cubicBezTo>
                      <a:pt x="2788222" y="2785113"/>
                      <a:pt x="3249628" y="2538829"/>
                      <a:pt x="3361317" y="2118303"/>
                    </a:cubicBezTo>
                    <a:cubicBezTo>
                      <a:pt x="3457501" y="1755239"/>
                      <a:pt x="3455341" y="1241614"/>
                      <a:pt x="3279788" y="892974"/>
                    </a:cubicBezTo>
                    <a:cubicBezTo>
                      <a:pt x="3072686" y="481781"/>
                      <a:pt x="2724587" y="309389"/>
                      <a:pt x="2300975" y="199707"/>
                    </a:cubicBezTo>
                    <a:cubicBezTo>
                      <a:pt x="1939763" y="106145"/>
                      <a:pt x="1472571" y="-108206"/>
                      <a:pt x="1126708" y="66422"/>
                    </a:cubicBezTo>
                    <a:cubicBezTo>
                      <a:pt x="713895" y="274988"/>
                      <a:pt x="120745" y="713641"/>
                      <a:pt x="12759" y="1139722"/>
                    </a:cubicBezTo>
                    <a:cubicBezTo>
                      <a:pt x="-78411" y="1498619"/>
                      <a:pt x="342964" y="2027286"/>
                      <a:pt x="516204" y="2370449"/>
                    </a:cubicBezTo>
                    <a:cubicBezTo>
                      <a:pt x="724076" y="2782414"/>
                      <a:pt x="816250" y="3211657"/>
                      <a:pt x="1241019" y="3320491"/>
                    </a:cubicBezTo>
                    <a:cubicBezTo>
                      <a:pt x="1599917" y="3412587"/>
                      <a:pt x="2035176" y="3163449"/>
                      <a:pt x="2379265" y="2990594"/>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5" name="Freeform: Shape 64">
                <a:extLst>
                  <a:ext uri="{FF2B5EF4-FFF2-40B4-BE49-F238E27FC236}">
                    <a16:creationId xmlns:a16="http://schemas.microsoft.com/office/drawing/2014/main" id="{21E633E0-5216-D7CD-E0F7-E17199FBA6AC}"/>
                  </a:ext>
                </a:extLst>
              </p:cNvPr>
              <p:cNvSpPr/>
              <p:nvPr/>
            </p:nvSpPr>
            <p:spPr>
              <a:xfrm>
                <a:off x="4390546" y="2609845"/>
                <a:ext cx="3375801" cy="3303429"/>
              </a:xfrm>
              <a:custGeom>
                <a:avLst/>
                <a:gdLst>
                  <a:gd name="connsiteX0" fmla="*/ 2374347 w 3375801"/>
                  <a:gd name="connsiteY0" fmla="*/ 2996529 h 3303429"/>
                  <a:gd name="connsiteX1" fmla="*/ 3287597 w 3375801"/>
                  <a:gd name="connsiteY1" fmla="*/ 2114518 h 3303429"/>
                  <a:gd name="connsiteX2" fmla="*/ 3251191 w 3375801"/>
                  <a:gd name="connsiteY2" fmla="*/ 876541 h 3303429"/>
                  <a:gd name="connsiteX3" fmla="*/ 2242836 w 3375801"/>
                  <a:gd name="connsiteY3" fmla="*/ 244285 h 3303429"/>
                  <a:gd name="connsiteX4" fmla="*/ 1031700 w 3375801"/>
                  <a:gd name="connsiteY4" fmla="*/ 62946 h 3303429"/>
                  <a:gd name="connsiteX5" fmla="*/ 15710 w 3375801"/>
                  <a:gd name="connsiteY5" fmla="*/ 1157689 h 3303429"/>
                  <a:gd name="connsiteX6" fmla="*/ 459993 w 3375801"/>
                  <a:gd name="connsiteY6" fmla="*/ 2440249 h 3303429"/>
                  <a:gd name="connsiteX7" fmla="*/ 1226074 w 3375801"/>
                  <a:gd name="connsiteY7" fmla="*/ 3278449 h 3303429"/>
                  <a:gd name="connsiteX8" fmla="*/ 2374347 w 3375801"/>
                  <a:gd name="connsiteY8" fmla="*/ 2996529 h 33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5801" h="3303429">
                    <a:moveTo>
                      <a:pt x="2374347" y="2996529"/>
                    </a:moveTo>
                    <a:cubicBezTo>
                      <a:pt x="2768881" y="2789891"/>
                      <a:pt x="3177760" y="2529029"/>
                      <a:pt x="3287597" y="2114518"/>
                    </a:cubicBezTo>
                    <a:cubicBezTo>
                      <a:pt x="3386712" y="1739423"/>
                      <a:pt x="3435692" y="1227571"/>
                      <a:pt x="3251191" y="876541"/>
                    </a:cubicBezTo>
                    <a:cubicBezTo>
                      <a:pt x="3043087" y="480619"/>
                      <a:pt x="2659584" y="352193"/>
                      <a:pt x="2242836" y="244285"/>
                    </a:cubicBezTo>
                    <a:cubicBezTo>
                      <a:pt x="1869052" y="147483"/>
                      <a:pt x="1380494" y="-121092"/>
                      <a:pt x="1031700" y="62946"/>
                    </a:cubicBezTo>
                    <a:cubicBezTo>
                      <a:pt x="634776" y="272438"/>
                      <a:pt x="121999" y="739090"/>
                      <a:pt x="15710" y="1157689"/>
                    </a:cubicBezTo>
                    <a:cubicBezTo>
                      <a:pt x="-78932" y="1529236"/>
                      <a:pt x="277421" y="2093847"/>
                      <a:pt x="459993" y="2440249"/>
                    </a:cubicBezTo>
                    <a:cubicBezTo>
                      <a:pt x="668869" y="2836556"/>
                      <a:pt x="808402" y="3171312"/>
                      <a:pt x="1226074" y="3278449"/>
                    </a:cubicBezTo>
                    <a:cubicBezTo>
                      <a:pt x="1597005" y="3373785"/>
                      <a:pt x="2027559" y="3178176"/>
                      <a:pt x="2374347" y="2996529"/>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6" name="Freeform: Shape 65">
                <a:extLst>
                  <a:ext uri="{FF2B5EF4-FFF2-40B4-BE49-F238E27FC236}">
                    <a16:creationId xmlns:a16="http://schemas.microsoft.com/office/drawing/2014/main" id="{59425B99-3E3F-D2A8-6539-596B4DFD6BCF}"/>
                  </a:ext>
                </a:extLst>
              </p:cNvPr>
              <p:cNvSpPr/>
              <p:nvPr/>
            </p:nvSpPr>
            <p:spPr>
              <a:xfrm>
                <a:off x="4428860" y="2607348"/>
                <a:ext cx="3333638" cy="3269772"/>
              </a:xfrm>
              <a:custGeom>
                <a:avLst/>
                <a:gdLst>
                  <a:gd name="connsiteX0" fmla="*/ 2370512 w 3333638"/>
                  <a:gd name="connsiteY0" fmla="*/ 3003654 h 3269772"/>
                  <a:gd name="connsiteX1" fmla="*/ 3214806 w 3333638"/>
                  <a:gd name="connsiteY1" fmla="*/ 2112002 h 3269772"/>
                  <a:gd name="connsiteX2" fmla="*/ 3223522 w 3333638"/>
                  <a:gd name="connsiteY2" fmla="*/ 861297 h 3269772"/>
                  <a:gd name="connsiteX3" fmla="*/ 2185625 w 3333638"/>
                  <a:gd name="connsiteY3" fmla="*/ 290053 h 3269772"/>
                  <a:gd name="connsiteX4" fmla="*/ 937697 w 3333638"/>
                  <a:gd name="connsiteY4" fmla="*/ 60738 h 3269772"/>
                  <a:gd name="connsiteX5" fmla="*/ 19665 w 3333638"/>
                  <a:gd name="connsiteY5" fmla="*/ 1176924 h 3269772"/>
                  <a:gd name="connsiteX6" fmla="*/ 404865 w 3333638"/>
                  <a:gd name="connsiteY6" fmla="*/ 2511240 h 3269772"/>
                  <a:gd name="connsiteX7" fmla="*/ 1212212 w 3333638"/>
                  <a:gd name="connsiteY7" fmla="*/ 3237597 h 3269772"/>
                  <a:gd name="connsiteX8" fmla="*/ 2370512 w 3333638"/>
                  <a:gd name="connsiteY8" fmla="*/ 3003654 h 32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638" h="3269772">
                    <a:moveTo>
                      <a:pt x="2370512" y="3003654"/>
                    </a:moveTo>
                    <a:cubicBezTo>
                      <a:pt x="2750699" y="2796245"/>
                      <a:pt x="3106897" y="2520419"/>
                      <a:pt x="3214806" y="2112002"/>
                    </a:cubicBezTo>
                    <a:cubicBezTo>
                      <a:pt x="3316775" y="1724873"/>
                      <a:pt x="3417279" y="1214719"/>
                      <a:pt x="3223522" y="861297"/>
                    </a:cubicBezTo>
                    <a:cubicBezTo>
                      <a:pt x="3014800" y="480494"/>
                      <a:pt x="2595585" y="396265"/>
                      <a:pt x="2185625" y="290053"/>
                    </a:cubicBezTo>
                    <a:cubicBezTo>
                      <a:pt x="1799191" y="189935"/>
                      <a:pt x="1289268" y="-133019"/>
                      <a:pt x="937697" y="60738"/>
                    </a:cubicBezTo>
                    <a:cubicBezTo>
                      <a:pt x="556508" y="270770"/>
                      <a:pt x="124334" y="765730"/>
                      <a:pt x="19665" y="1176924"/>
                    </a:cubicBezTo>
                    <a:cubicBezTo>
                      <a:pt x="-78448" y="1561121"/>
                      <a:pt x="212651" y="2161829"/>
                      <a:pt x="404865" y="2511240"/>
                    </a:cubicBezTo>
                    <a:cubicBezTo>
                      <a:pt x="614357" y="2892120"/>
                      <a:pt x="801635" y="3132157"/>
                      <a:pt x="1212212" y="3237597"/>
                    </a:cubicBezTo>
                    <a:cubicBezTo>
                      <a:pt x="1595175" y="3336095"/>
                      <a:pt x="2021102" y="3194326"/>
                      <a:pt x="2370512" y="3003654"/>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7" name="Freeform: Shape 66">
                <a:extLst>
                  <a:ext uri="{FF2B5EF4-FFF2-40B4-BE49-F238E27FC236}">
                    <a16:creationId xmlns:a16="http://schemas.microsoft.com/office/drawing/2014/main" id="{3BC92905-0E8E-F940-3D03-A12F09B43E19}"/>
                  </a:ext>
                </a:extLst>
              </p:cNvPr>
              <p:cNvSpPr/>
              <p:nvPr/>
            </p:nvSpPr>
            <p:spPr>
              <a:xfrm>
                <a:off x="4465597" y="2604029"/>
                <a:ext cx="3297610" cy="3240257"/>
              </a:xfrm>
              <a:custGeom>
                <a:avLst/>
                <a:gdLst>
                  <a:gd name="connsiteX0" fmla="*/ 2368253 w 3297610"/>
                  <a:gd name="connsiteY0" fmla="*/ 3011601 h 3240257"/>
                  <a:gd name="connsiteX1" fmla="*/ 3143667 w 3297610"/>
                  <a:gd name="connsiteY1" fmla="*/ 2110307 h 3240257"/>
                  <a:gd name="connsiteX2" fmla="*/ 3197583 w 3297610"/>
                  <a:gd name="connsiteY2" fmla="*/ 846953 h 3240257"/>
                  <a:gd name="connsiteX3" fmla="*/ 2130145 w 3297610"/>
                  <a:gd name="connsiteY3" fmla="*/ 336721 h 3240257"/>
                  <a:gd name="connsiteX4" fmla="*/ 845347 w 3297610"/>
                  <a:gd name="connsiteY4" fmla="*/ 59352 h 3240257"/>
                  <a:gd name="connsiteX5" fmla="*/ 25197 w 3297610"/>
                  <a:gd name="connsiteY5" fmla="*/ 1196981 h 3240257"/>
                  <a:gd name="connsiteX6" fmla="*/ 351236 w 3297610"/>
                  <a:gd name="connsiteY6" fmla="*/ 2583130 h 3240257"/>
                  <a:gd name="connsiteX7" fmla="*/ 1199772 w 3297610"/>
                  <a:gd name="connsiteY7" fmla="*/ 3197645 h 3240257"/>
                  <a:gd name="connsiteX8" fmla="*/ 2368176 w 3297610"/>
                  <a:gd name="connsiteY8" fmla="*/ 3011756 h 324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610" h="3240257">
                    <a:moveTo>
                      <a:pt x="2368253" y="3011601"/>
                    </a:moveTo>
                    <a:cubicBezTo>
                      <a:pt x="2734325" y="2803729"/>
                      <a:pt x="3037610" y="2512708"/>
                      <a:pt x="3143667" y="2110307"/>
                    </a:cubicBezTo>
                    <a:cubicBezTo>
                      <a:pt x="3248491" y="1711146"/>
                      <a:pt x="3400750" y="1202611"/>
                      <a:pt x="3197583" y="846953"/>
                    </a:cubicBezTo>
                    <a:cubicBezTo>
                      <a:pt x="2988554" y="481113"/>
                      <a:pt x="2533317" y="441159"/>
                      <a:pt x="2130145" y="336721"/>
                    </a:cubicBezTo>
                    <a:cubicBezTo>
                      <a:pt x="1731138" y="233364"/>
                      <a:pt x="1199617" y="-144355"/>
                      <a:pt x="845347" y="59352"/>
                    </a:cubicBezTo>
                    <a:cubicBezTo>
                      <a:pt x="479739" y="269539"/>
                      <a:pt x="128246" y="793269"/>
                      <a:pt x="25197" y="1196981"/>
                    </a:cubicBezTo>
                    <a:cubicBezTo>
                      <a:pt x="-76464" y="1593828"/>
                      <a:pt x="149149" y="2230788"/>
                      <a:pt x="351236" y="2583130"/>
                    </a:cubicBezTo>
                    <a:cubicBezTo>
                      <a:pt x="560960" y="2948739"/>
                      <a:pt x="796368" y="3093902"/>
                      <a:pt x="1199772" y="3197645"/>
                    </a:cubicBezTo>
                    <a:cubicBezTo>
                      <a:pt x="1594768" y="3299383"/>
                      <a:pt x="2016143" y="3211683"/>
                      <a:pt x="2368176" y="3011756"/>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8" name="Freeform: Shape 67">
                <a:extLst>
                  <a:ext uri="{FF2B5EF4-FFF2-40B4-BE49-F238E27FC236}">
                    <a16:creationId xmlns:a16="http://schemas.microsoft.com/office/drawing/2014/main" id="{D8FA7100-A737-9998-F463-4C88EEE9E8B4}"/>
                  </a:ext>
                </a:extLst>
              </p:cNvPr>
              <p:cNvSpPr/>
              <p:nvPr/>
            </p:nvSpPr>
            <p:spPr>
              <a:xfrm>
                <a:off x="4499869" y="2600116"/>
                <a:ext cx="3267148" cy="3216006"/>
              </a:xfrm>
              <a:custGeom>
                <a:avLst/>
                <a:gdLst>
                  <a:gd name="connsiteX0" fmla="*/ 2368459 w 3267148"/>
                  <a:gd name="connsiteY0" fmla="*/ 3020220 h 3216006"/>
                  <a:gd name="connsiteX1" fmla="*/ 3074994 w 3267148"/>
                  <a:gd name="connsiteY1" fmla="*/ 2109207 h 3216006"/>
                  <a:gd name="connsiteX2" fmla="*/ 3174032 w 3267148"/>
                  <a:gd name="connsiteY2" fmla="*/ 833203 h 3216006"/>
                  <a:gd name="connsiteX3" fmla="*/ 2077052 w 3267148"/>
                  <a:gd name="connsiteY3" fmla="*/ 384060 h 3216006"/>
                  <a:gd name="connsiteX4" fmla="*/ 755385 w 3267148"/>
                  <a:gd name="connsiteY4" fmla="*/ 58637 h 3216006"/>
                  <a:gd name="connsiteX5" fmla="*/ 33193 w 3267148"/>
                  <a:gd name="connsiteY5" fmla="*/ 1217631 h 3216006"/>
                  <a:gd name="connsiteX6" fmla="*/ 300072 w 3267148"/>
                  <a:gd name="connsiteY6" fmla="*/ 2655537 h 3216006"/>
                  <a:gd name="connsiteX7" fmla="*/ 1189873 w 3267148"/>
                  <a:gd name="connsiteY7" fmla="*/ 3158209 h 3216006"/>
                  <a:gd name="connsiteX8" fmla="*/ 2368305 w 3267148"/>
                  <a:gd name="connsiteY8" fmla="*/ 3020297 h 321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7148" h="3216006">
                    <a:moveTo>
                      <a:pt x="2368459" y="3020220"/>
                    </a:moveTo>
                    <a:cubicBezTo>
                      <a:pt x="2720493" y="2812193"/>
                      <a:pt x="2970787" y="2505668"/>
                      <a:pt x="3074994" y="2109207"/>
                    </a:cubicBezTo>
                    <a:cubicBezTo>
                      <a:pt x="3182748" y="1698013"/>
                      <a:pt x="3386995" y="1190866"/>
                      <a:pt x="3174032" y="833203"/>
                    </a:cubicBezTo>
                    <a:cubicBezTo>
                      <a:pt x="2965002" y="482095"/>
                      <a:pt x="2473360" y="486646"/>
                      <a:pt x="2077052" y="384060"/>
                    </a:cubicBezTo>
                    <a:cubicBezTo>
                      <a:pt x="1665473" y="277462"/>
                      <a:pt x="1112201" y="-155406"/>
                      <a:pt x="755385" y="58637"/>
                    </a:cubicBezTo>
                    <a:cubicBezTo>
                      <a:pt x="405203" y="268669"/>
                      <a:pt x="134545" y="821401"/>
                      <a:pt x="33193" y="1217631"/>
                    </a:cubicBezTo>
                    <a:cubicBezTo>
                      <a:pt x="-71939" y="1627205"/>
                      <a:pt x="87803" y="2300495"/>
                      <a:pt x="300072" y="2655537"/>
                    </a:cubicBezTo>
                    <a:cubicBezTo>
                      <a:pt x="509718" y="3006104"/>
                      <a:pt x="793566" y="3056163"/>
                      <a:pt x="1189873" y="3158209"/>
                    </a:cubicBezTo>
                    <a:cubicBezTo>
                      <a:pt x="1596979" y="3263187"/>
                      <a:pt x="2013881" y="3229711"/>
                      <a:pt x="2368305" y="3020297"/>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9" name="Freeform: Shape 68">
                <a:extLst>
                  <a:ext uri="{FF2B5EF4-FFF2-40B4-BE49-F238E27FC236}">
                    <a16:creationId xmlns:a16="http://schemas.microsoft.com/office/drawing/2014/main" id="{097EBC96-9D25-762B-4E96-A8CFA1F2D7CE}"/>
                  </a:ext>
                </a:extLst>
              </p:cNvPr>
              <p:cNvSpPr/>
              <p:nvPr/>
            </p:nvSpPr>
            <p:spPr>
              <a:xfrm>
                <a:off x="4530202" y="2595585"/>
                <a:ext cx="3242767" cy="3198539"/>
              </a:xfrm>
              <a:custGeom>
                <a:avLst/>
                <a:gdLst>
                  <a:gd name="connsiteX0" fmla="*/ 2372604 w 3242767"/>
                  <a:gd name="connsiteY0" fmla="*/ 3029379 h 3198539"/>
                  <a:gd name="connsiteX1" fmla="*/ 3010259 w 3242767"/>
                  <a:gd name="connsiteY1" fmla="*/ 2108724 h 3198539"/>
                  <a:gd name="connsiteX2" fmla="*/ 3154497 w 3242767"/>
                  <a:gd name="connsiteY2" fmla="*/ 819993 h 3198539"/>
                  <a:gd name="connsiteX3" fmla="*/ 2027976 w 3242767"/>
                  <a:gd name="connsiteY3" fmla="*/ 431862 h 3198539"/>
                  <a:gd name="connsiteX4" fmla="*/ 669516 w 3242767"/>
                  <a:gd name="connsiteY4" fmla="*/ 58386 h 3198539"/>
                  <a:gd name="connsiteX5" fmla="*/ 45282 w 3242767"/>
                  <a:gd name="connsiteY5" fmla="*/ 1238823 h 3198539"/>
                  <a:gd name="connsiteX6" fmla="*/ 253078 w 3242767"/>
                  <a:gd name="connsiteY6" fmla="*/ 2728484 h 3198539"/>
                  <a:gd name="connsiteX7" fmla="*/ 1184145 w 3242767"/>
                  <a:gd name="connsiteY7" fmla="*/ 3119315 h 3198539"/>
                  <a:gd name="connsiteX8" fmla="*/ 2372681 w 3242767"/>
                  <a:gd name="connsiteY8" fmla="*/ 3029379 h 31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767" h="3198539">
                    <a:moveTo>
                      <a:pt x="2372604" y="3029379"/>
                    </a:moveTo>
                    <a:cubicBezTo>
                      <a:pt x="2710831" y="2821429"/>
                      <a:pt x="2907904" y="2499092"/>
                      <a:pt x="3010259" y="2108724"/>
                    </a:cubicBezTo>
                    <a:cubicBezTo>
                      <a:pt x="3120867" y="1685498"/>
                      <a:pt x="3377488" y="1179585"/>
                      <a:pt x="3154497" y="819993"/>
                    </a:cubicBezTo>
                    <a:cubicBezTo>
                      <a:pt x="2945776" y="483464"/>
                      <a:pt x="2417495" y="532752"/>
                      <a:pt x="2027976" y="431862"/>
                    </a:cubicBezTo>
                    <a:cubicBezTo>
                      <a:pt x="1603746" y="321948"/>
                      <a:pt x="1028569" y="-166224"/>
                      <a:pt x="669516" y="58386"/>
                    </a:cubicBezTo>
                    <a:cubicBezTo>
                      <a:pt x="334530" y="267878"/>
                      <a:pt x="144938" y="850075"/>
                      <a:pt x="45282" y="1238823"/>
                    </a:cubicBezTo>
                    <a:cubicBezTo>
                      <a:pt x="-63320" y="1661047"/>
                      <a:pt x="30241" y="2370898"/>
                      <a:pt x="253078" y="2728484"/>
                    </a:cubicBezTo>
                    <a:cubicBezTo>
                      <a:pt x="462261" y="3064165"/>
                      <a:pt x="795011" y="3018966"/>
                      <a:pt x="1184145" y="3119315"/>
                    </a:cubicBezTo>
                    <a:cubicBezTo>
                      <a:pt x="1603283" y="3227532"/>
                      <a:pt x="2015943" y="3248666"/>
                      <a:pt x="2372681" y="3029379"/>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0" name="Freeform: Shape 69">
                <a:extLst>
                  <a:ext uri="{FF2B5EF4-FFF2-40B4-BE49-F238E27FC236}">
                    <a16:creationId xmlns:a16="http://schemas.microsoft.com/office/drawing/2014/main" id="{92D07726-7436-BD1E-6321-F317ADE7F01B}"/>
                  </a:ext>
                </a:extLst>
              </p:cNvPr>
              <p:cNvSpPr/>
              <p:nvPr/>
            </p:nvSpPr>
            <p:spPr>
              <a:xfrm>
                <a:off x="4553971" y="2590726"/>
                <a:ext cx="3226504" cy="3187950"/>
              </a:xfrm>
              <a:custGeom>
                <a:avLst/>
                <a:gdLst>
                  <a:gd name="connsiteX0" fmla="*/ 2383391 w 3226504"/>
                  <a:gd name="connsiteY0" fmla="*/ 3038865 h 3187950"/>
                  <a:gd name="connsiteX1" fmla="*/ 2952166 w 3226504"/>
                  <a:gd name="connsiteY1" fmla="*/ 2108570 h 3187950"/>
                  <a:gd name="connsiteX2" fmla="*/ 3141527 w 3226504"/>
                  <a:gd name="connsiteY2" fmla="*/ 807189 h 3187950"/>
                  <a:gd name="connsiteX3" fmla="*/ 1985463 w 3226504"/>
                  <a:gd name="connsiteY3" fmla="*/ 480070 h 3187950"/>
                  <a:gd name="connsiteX4" fmla="*/ 590135 w 3226504"/>
                  <a:gd name="connsiteY4" fmla="*/ 58540 h 3187950"/>
                  <a:gd name="connsiteX5" fmla="*/ 63859 w 3226504"/>
                  <a:gd name="connsiteY5" fmla="*/ 1260420 h 3187950"/>
                  <a:gd name="connsiteX6" fmla="*/ 212494 w 3226504"/>
                  <a:gd name="connsiteY6" fmla="*/ 2801914 h 3187950"/>
                  <a:gd name="connsiteX7" fmla="*/ 1184827 w 3226504"/>
                  <a:gd name="connsiteY7" fmla="*/ 3080825 h 3187950"/>
                  <a:gd name="connsiteX8" fmla="*/ 2383391 w 3226504"/>
                  <a:gd name="connsiteY8" fmla="*/ 3038865 h 31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6504" h="3187950">
                    <a:moveTo>
                      <a:pt x="2383391" y="3038865"/>
                    </a:moveTo>
                    <a:cubicBezTo>
                      <a:pt x="2707964" y="2831302"/>
                      <a:pt x="2851740" y="2492921"/>
                      <a:pt x="2952166" y="2108570"/>
                    </a:cubicBezTo>
                    <a:cubicBezTo>
                      <a:pt x="3065629" y="1673310"/>
                      <a:pt x="3374930" y="1168401"/>
                      <a:pt x="3141527" y="807189"/>
                    </a:cubicBezTo>
                    <a:cubicBezTo>
                      <a:pt x="2933423" y="485083"/>
                      <a:pt x="2368118" y="579185"/>
                      <a:pt x="1985463" y="480070"/>
                    </a:cubicBezTo>
                    <a:cubicBezTo>
                      <a:pt x="1548662" y="366916"/>
                      <a:pt x="951347" y="-177023"/>
                      <a:pt x="590135" y="58540"/>
                    </a:cubicBezTo>
                    <a:cubicBezTo>
                      <a:pt x="270112" y="267261"/>
                      <a:pt x="161818" y="879077"/>
                      <a:pt x="63859" y="1260420"/>
                    </a:cubicBezTo>
                    <a:cubicBezTo>
                      <a:pt x="-48214" y="1695293"/>
                      <a:pt x="-21218" y="2442014"/>
                      <a:pt x="212494" y="2801914"/>
                    </a:cubicBezTo>
                    <a:cubicBezTo>
                      <a:pt x="420983" y="3122940"/>
                      <a:pt x="802790" y="2982250"/>
                      <a:pt x="1184827" y="3080825"/>
                    </a:cubicBezTo>
                    <a:cubicBezTo>
                      <a:pt x="1615998" y="3192205"/>
                      <a:pt x="2024647" y="3268258"/>
                      <a:pt x="2383391" y="3038865"/>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1" name="Freeform: Shape 70">
                <a:extLst>
                  <a:ext uri="{FF2B5EF4-FFF2-40B4-BE49-F238E27FC236}">
                    <a16:creationId xmlns:a16="http://schemas.microsoft.com/office/drawing/2014/main" id="{379AEE04-AA60-EFB8-557C-9FC0BFF77F65}"/>
                  </a:ext>
                </a:extLst>
              </p:cNvPr>
              <p:cNvSpPr/>
              <p:nvPr/>
            </p:nvSpPr>
            <p:spPr>
              <a:xfrm>
                <a:off x="4568996" y="2585529"/>
                <a:ext cx="3220062" cy="3183237"/>
              </a:xfrm>
              <a:custGeom>
                <a:avLst/>
                <a:gdLst>
                  <a:gd name="connsiteX0" fmla="*/ 2402845 w 3220062"/>
                  <a:gd name="connsiteY0" fmla="*/ 3048690 h 3183237"/>
                  <a:gd name="connsiteX1" fmla="*/ 2902741 w 3220062"/>
                  <a:gd name="connsiteY1" fmla="*/ 2108752 h 3183237"/>
                  <a:gd name="connsiteX2" fmla="*/ 3137301 w 3220062"/>
                  <a:gd name="connsiteY2" fmla="*/ 794722 h 3183237"/>
                  <a:gd name="connsiteX3" fmla="*/ 1951696 w 3220062"/>
                  <a:gd name="connsiteY3" fmla="*/ 528615 h 3183237"/>
                  <a:gd name="connsiteX4" fmla="*/ 519498 w 3220062"/>
                  <a:gd name="connsiteY4" fmla="*/ 59031 h 3183237"/>
                  <a:gd name="connsiteX5" fmla="*/ 91104 w 3220062"/>
                  <a:gd name="connsiteY5" fmla="*/ 1282277 h 3183237"/>
                  <a:gd name="connsiteX6" fmla="*/ 180577 w 3220062"/>
                  <a:gd name="connsiteY6" fmla="*/ 2875527 h 3183237"/>
                  <a:gd name="connsiteX7" fmla="*/ 1194100 w 3220062"/>
                  <a:gd name="connsiteY7" fmla="*/ 3042597 h 3183237"/>
                  <a:gd name="connsiteX8" fmla="*/ 2402690 w 3220062"/>
                  <a:gd name="connsiteY8" fmla="*/ 3048690 h 31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062" h="3183237">
                    <a:moveTo>
                      <a:pt x="2402845" y="3048690"/>
                    </a:moveTo>
                    <a:cubicBezTo>
                      <a:pt x="2713920" y="2841743"/>
                      <a:pt x="2804166" y="2487088"/>
                      <a:pt x="2902741" y="2108752"/>
                    </a:cubicBezTo>
                    <a:cubicBezTo>
                      <a:pt x="3019057" y="1661538"/>
                      <a:pt x="3381426" y="1157322"/>
                      <a:pt x="3137301" y="794722"/>
                    </a:cubicBezTo>
                    <a:cubicBezTo>
                      <a:pt x="2930046" y="486809"/>
                      <a:pt x="2327563" y="626033"/>
                      <a:pt x="1951696" y="528615"/>
                    </a:cubicBezTo>
                    <a:cubicBezTo>
                      <a:pt x="1502322" y="412221"/>
                      <a:pt x="882484" y="-187870"/>
                      <a:pt x="519498" y="59031"/>
                    </a:cubicBezTo>
                    <a:cubicBezTo>
                      <a:pt x="214284" y="266672"/>
                      <a:pt x="187442" y="908415"/>
                      <a:pt x="91104" y="1282277"/>
                    </a:cubicBezTo>
                    <a:cubicBezTo>
                      <a:pt x="-24441" y="1729877"/>
                      <a:pt x="-64396" y="2513621"/>
                      <a:pt x="180577" y="2875527"/>
                    </a:cubicBezTo>
                    <a:cubicBezTo>
                      <a:pt x="388064" y="3182052"/>
                      <a:pt x="819235" y="2945718"/>
                      <a:pt x="1194100" y="3042597"/>
                    </a:cubicBezTo>
                    <a:cubicBezTo>
                      <a:pt x="1637304" y="3157215"/>
                      <a:pt x="2042173" y="3288495"/>
                      <a:pt x="2402690" y="3048690"/>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2" name="Freeform: Shape 71">
                <a:extLst>
                  <a:ext uri="{FF2B5EF4-FFF2-40B4-BE49-F238E27FC236}">
                    <a16:creationId xmlns:a16="http://schemas.microsoft.com/office/drawing/2014/main" id="{03A8B387-359E-5052-D495-7E637B68BBB4}"/>
                  </a:ext>
                </a:extLst>
              </p:cNvPr>
              <p:cNvSpPr/>
              <p:nvPr/>
            </p:nvSpPr>
            <p:spPr>
              <a:xfrm>
                <a:off x="4575239" y="2579941"/>
                <a:ext cx="3223194" cy="3183120"/>
              </a:xfrm>
              <a:custGeom>
                <a:avLst/>
                <a:gdLst>
                  <a:gd name="connsiteX0" fmla="*/ 2431079 w 3223194"/>
                  <a:gd name="connsiteY0" fmla="*/ 3058906 h 3183120"/>
                  <a:gd name="connsiteX1" fmla="*/ 2862096 w 3223194"/>
                  <a:gd name="connsiteY1" fmla="*/ 2109327 h 3183120"/>
                  <a:gd name="connsiteX2" fmla="*/ 3141779 w 3223194"/>
                  <a:gd name="connsiteY2" fmla="*/ 782570 h 3183120"/>
                  <a:gd name="connsiteX3" fmla="*/ 1926632 w 3223194"/>
                  <a:gd name="connsiteY3" fmla="*/ 577475 h 3183120"/>
                  <a:gd name="connsiteX4" fmla="*/ 457565 w 3223194"/>
                  <a:gd name="connsiteY4" fmla="*/ 59838 h 3183120"/>
                  <a:gd name="connsiteX5" fmla="*/ 127129 w 3223194"/>
                  <a:gd name="connsiteY5" fmla="*/ 1304526 h 3183120"/>
                  <a:gd name="connsiteX6" fmla="*/ 157519 w 3223194"/>
                  <a:gd name="connsiteY6" fmla="*/ 2949610 h 3183120"/>
                  <a:gd name="connsiteX7" fmla="*/ 1212307 w 3223194"/>
                  <a:gd name="connsiteY7" fmla="*/ 3004836 h 3183120"/>
                  <a:gd name="connsiteX8" fmla="*/ 2431002 w 3223194"/>
                  <a:gd name="connsiteY8" fmla="*/ 3058906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3194" h="3183120">
                    <a:moveTo>
                      <a:pt x="2431079" y="3058906"/>
                    </a:moveTo>
                    <a:cubicBezTo>
                      <a:pt x="2728888" y="2852731"/>
                      <a:pt x="2765372" y="2481646"/>
                      <a:pt x="2862096" y="2109327"/>
                    </a:cubicBezTo>
                    <a:cubicBezTo>
                      <a:pt x="2981343" y="1650080"/>
                      <a:pt x="3397011" y="1146327"/>
                      <a:pt x="3141779" y="782570"/>
                    </a:cubicBezTo>
                    <a:cubicBezTo>
                      <a:pt x="2935526" y="488695"/>
                      <a:pt x="2295712" y="673119"/>
                      <a:pt x="1926632" y="577475"/>
                    </a:cubicBezTo>
                    <a:cubicBezTo>
                      <a:pt x="1464608" y="457765"/>
                      <a:pt x="822016" y="-198865"/>
                      <a:pt x="457565" y="59838"/>
                    </a:cubicBezTo>
                    <a:cubicBezTo>
                      <a:pt x="166852" y="266168"/>
                      <a:pt x="221848" y="938146"/>
                      <a:pt x="127129" y="1304526"/>
                    </a:cubicBezTo>
                    <a:cubicBezTo>
                      <a:pt x="8113" y="1764776"/>
                      <a:pt x="-99178" y="2585930"/>
                      <a:pt x="157519" y="2949610"/>
                    </a:cubicBezTo>
                    <a:cubicBezTo>
                      <a:pt x="363849" y="3241942"/>
                      <a:pt x="844539" y="2909655"/>
                      <a:pt x="1212307" y="3004836"/>
                    </a:cubicBezTo>
                    <a:cubicBezTo>
                      <a:pt x="1667544" y="3122695"/>
                      <a:pt x="2068942" y="3309510"/>
                      <a:pt x="2431002" y="3058906"/>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3" name="Freeform: Shape 72">
                <a:extLst>
                  <a:ext uri="{FF2B5EF4-FFF2-40B4-BE49-F238E27FC236}">
                    <a16:creationId xmlns:a16="http://schemas.microsoft.com/office/drawing/2014/main" id="{9DADF8A3-5DB3-BF32-2FFE-8FD223FC5812}"/>
                  </a:ext>
                </a:extLst>
              </p:cNvPr>
              <p:cNvSpPr/>
              <p:nvPr/>
            </p:nvSpPr>
            <p:spPr>
              <a:xfrm>
                <a:off x="4574616" y="2574268"/>
                <a:ext cx="3233910" cy="3186151"/>
              </a:xfrm>
              <a:custGeom>
                <a:avLst/>
                <a:gdLst>
                  <a:gd name="connsiteX0" fmla="*/ 2828318 w 3233910"/>
                  <a:gd name="connsiteY0" fmla="*/ 2109987 h 3186151"/>
                  <a:gd name="connsiteX1" fmla="*/ 3153201 w 3233910"/>
                  <a:gd name="connsiteY1" fmla="*/ 770580 h 3186151"/>
                  <a:gd name="connsiteX2" fmla="*/ 1908512 w 3233910"/>
                  <a:gd name="connsiteY2" fmla="*/ 626573 h 3186151"/>
                  <a:gd name="connsiteX3" fmla="*/ 402652 w 3233910"/>
                  <a:gd name="connsiteY3" fmla="*/ 60883 h 3186151"/>
                  <a:gd name="connsiteX4" fmla="*/ 170175 w 3233910"/>
                  <a:gd name="connsiteY4" fmla="*/ 1327014 h 3186151"/>
                  <a:gd name="connsiteX5" fmla="*/ 141404 w 3233910"/>
                  <a:gd name="connsiteY5" fmla="*/ 3023854 h 3186151"/>
                  <a:gd name="connsiteX6" fmla="*/ 1237458 w 3233910"/>
                  <a:gd name="connsiteY6" fmla="*/ 2967238 h 3186151"/>
                  <a:gd name="connsiteX7" fmla="*/ 2466180 w 3233910"/>
                  <a:gd name="connsiteY7" fmla="*/ 3069285 h 3186151"/>
                  <a:gd name="connsiteX8" fmla="*/ 2828318 w 3233910"/>
                  <a:gd name="connsiteY8" fmla="*/ 2110064 h 318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910" h="3186151">
                    <a:moveTo>
                      <a:pt x="2828318" y="2109987"/>
                    </a:moveTo>
                    <a:cubicBezTo>
                      <a:pt x="2950419" y="1638707"/>
                      <a:pt x="3419925" y="1135031"/>
                      <a:pt x="3153201" y="770580"/>
                    </a:cubicBezTo>
                    <a:cubicBezTo>
                      <a:pt x="2948182" y="490434"/>
                      <a:pt x="2270727" y="720366"/>
                      <a:pt x="1908512" y="626573"/>
                    </a:cubicBezTo>
                    <a:cubicBezTo>
                      <a:pt x="1433915" y="503624"/>
                      <a:pt x="768029" y="-210007"/>
                      <a:pt x="402652" y="60883"/>
                    </a:cubicBezTo>
                    <a:cubicBezTo>
                      <a:pt x="126286" y="265747"/>
                      <a:pt x="263197" y="968039"/>
                      <a:pt x="170175" y="1327014"/>
                    </a:cubicBezTo>
                    <a:cubicBezTo>
                      <a:pt x="47611" y="1799914"/>
                      <a:pt x="-127326" y="2658939"/>
                      <a:pt x="141404" y="3023854"/>
                    </a:cubicBezTo>
                    <a:cubicBezTo>
                      <a:pt x="346345" y="3302147"/>
                      <a:pt x="876786" y="2873831"/>
                      <a:pt x="1237458" y="2967238"/>
                    </a:cubicBezTo>
                    <a:cubicBezTo>
                      <a:pt x="1704727" y="3088336"/>
                      <a:pt x="2102963" y="3331072"/>
                      <a:pt x="2466180" y="3069285"/>
                    </a:cubicBezTo>
                    <a:cubicBezTo>
                      <a:pt x="2750877" y="2864112"/>
                      <a:pt x="2733445" y="2476289"/>
                      <a:pt x="2828318" y="2110064"/>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36" name="Graphic 5">
              <a:extLst>
                <a:ext uri="{FF2B5EF4-FFF2-40B4-BE49-F238E27FC236}">
                  <a16:creationId xmlns:a16="http://schemas.microsoft.com/office/drawing/2014/main" id="{FD0CF9A9-392C-30E7-330B-F3DD7B1395A2}"/>
                </a:ext>
              </a:extLst>
            </p:cNvPr>
            <p:cNvGrpSpPr/>
            <p:nvPr/>
          </p:nvGrpSpPr>
          <p:grpSpPr>
            <a:xfrm rot="493675">
              <a:off x="-6806101" y="683791"/>
              <a:ext cx="3322109" cy="2161677"/>
              <a:chOff x="3224705" y="2448010"/>
              <a:chExt cx="5745675" cy="3738674"/>
            </a:xfrm>
            <a:noFill/>
          </p:grpSpPr>
          <p:sp>
            <p:nvSpPr>
              <p:cNvPr id="50" name="Freeform: Shape 49">
                <a:extLst>
                  <a:ext uri="{FF2B5EF4-FFF2-40B4-BE49-F238E27FC236}">
                    <a16:creationId xmlns:a16="http://schemas.microsoft.com/office/drawing/2014/main" id="{76A3DC45-21E2-9EE0-508D-A3DCBA8E02A9}"/>
                  </a:ext>
                </a:extLst>
              </p:cNvPr>
              <p:cNvSpPr/>
              <p:nvPr/>
            </p:nvSpPr>
            <p:spPr>
              <a:xfrm>
                <a:off x="3224705" y="2973429"/>
                <a:ext cx="4086746" cy="2988613"/>
              </a:xfrm>
              <a:custGeom>
                <a:avLst/>
                <a:gdLst>
                  <a:gd name="connsiteX0" fmla="*/ 3021857 w 4086746"/>
                  <a:gd name="connsiteY0" fmla="*/ 21082 h 2988613"/>
                  <a:gd name="connsiteX1" fmla="*/ 1949714 w 4086746"/>
                  <a:gd name="connsiteY1" fmla="*/ 140561 h 2988613"/>
                  <a:gd name="connsiteX2" fmla="*/ 17620 w 4086746"/>
                  <a:gd name="connsiteY2" fmla="*/ 326759 h 2988613"/>
                  <a:gd name="connsiteX3" fmla="*/ 1162808 w 4086746"/>
                  <a:gd name="connsiteY3" fmla="*/ 2051134 h 2988613"/>
                  <a:gd name="connsiteX4" fmla="*/ 2164991 w 4086746"/>
                  <a:gd name="connsiteY4" fmla="*/ 2546943 h 2988613"/>
                  <a:gd name="connsiteX5" fmla="*/ 3449172 w 4086746"/>
                  <a:gd name="connsiteY5" fmla="*/ 2922733 h 2988613"/>
                  <a:gd name="connsiteX6" fmla="*/ 3803596 w 4086746"/>
                  <a:gd name="connsiteY6" fmla="*/ 1748620 h 2988613"/>
                  <a:gd name="connsiteX7" fmla="*/ 3997970 w 4086746"/>
                  <a:gd name="connsiteY7" fmla="*/ 855117 h 2988613"/>
                  <a:gd name="connsiteX8" fmla="*/ 3021857 w 4086746"/>
                  <a:gd name="connsiteY8" fmla="*/ 21160 h 29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746" h="2988613">
                    <a:moveTo>
                      <a:pt x="3021857" y="21082"/>
                    </a:moveTo>
                    <a:cubicBezTo>
                      <a:pt x="2524275" y="34658"/>
                      <a:pt x="2338926" y="-88523"/>
                      <a:pt x="1949714" y="140561"/>
                    </a:cubicBezTo>
                    <a:cubicBezTo>
                      <a:pt x="1650594" y="316654"/>
                      <a:pt x="147126" y="-24349"/>
                      <a:pt x="17620" y="326759"/>
                    </a:cubicBezTo>
                    <a:cubicBezTo>
                      <a:pt x="-151995" y="786777"/>
                      <a:pt x="953624" y="1647191"/>
                      <a:pt x="1162808" y="2051134"/>
                    </a:cubicBezTo>
                    <a:cubicBezTo>
                      <a:pt x="1489850" y="2682542"/>
                      <a:pt x="1817123" y="2418671"/>
                      <a:pt x="2164991" y="2546943"/>
                    </a:cubicBezTo>
                    <a:cubicBezTo>
                      <a:pt x="2623313" y="2715940"/>
                      <a:pt x="3059267" y="3153822"/>
                      <a:pt x="3449172" y="2922733"/>
                    </a:cubicBezTo>
                    <a:cubicBezTo>
                      <a:pt x="3746441" y="2746562"/>
                      <a:pt x="3674708" y="2098108"/>
                      <a:pt x="3803596" y="1748620"/>
                    </a:cubicBezTo>
                    <a:cubicBezTo>
                      <a:pt x="3970588" y="1295698"/>
                      <a:pt x="4222272" y="1242631"/>
                      <a:pt x="3997970" y="855117"/>
                    </a:cubicBezTo>
                    <a:cubicBezTo>
                      <a:pt x="3822185" y="551446"/>
                      <a:pt x="3400038" y="10824"/>
                      <a:pt x="3021857" y="21160"/>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1" name="Freeform: Shape 50">
                <a:extLst>
                  <a:ext uri="{FF2B5EF4-FFF2-40B4-BE49-F238E27FC236}">
                    <a16:creationId xmlns:a16="http://schemas.microsoft.com/office/drawing/2014/main" id="{D661BB7D-BD43-0A97-4DC6-352FCEE69E99}"/>
                  </a:ext>
                </a:extLst>
              </p:cNvPr>
              <p:cNvSpPr/>
              <p:nvPr/>
            </p:nvSpPr>
            <p:spPr>
              <a:xfrm>
                <a:off x="3285345" y="2945042"/>
                <a:ext cx="4163768" cy="2979360"/>
              </a:xfrm>
              <a:custGeom>
                <a:avLst/>
                <a:gdLst>
                  <a:gd name="connsiteX0" fmla="*/ 3793170 w 4163768"/>
                  <a:gd name="connsiteY0" fmla="*/ 1782639 h 2979360"/>
                  <a:gd name="connsiteX1" fmla="*/ 4094681 w 4163768"/>
                  <a:gd name="connsiteY1" fmla="*/ 868155 h 2979360"/>
                  <a:gd name="connsiteX2" fmla="*/ 2987366 w 4163768"/>
                  <a:gd name="connsiteY2" fmla="*/ 28 h 2979360"/>
                  <a:gd name="connsiteX3" fmla="*/ 1885912 w 4163768"/>
                  <a:gd name="connsiteY3" fmla="*/ 197641 h 2979360"/>
                  <a:gd name="connsiteX4" fmla="*/ 15678 w 4163768"/>
                  <a:gd name="connsiteY4" fmla="*/ 437446 h 2979360"/>
                  <a:gd name="connsiteX5" fmla="*/ 1132404 w 4163768"/>
                  <a:gd name="connsiteY5" fmla="*/ 2066409 h 2979360"/>
                  <a:gd name="connsiteX6" fmla="*/ 2140990 w 4163768"/>
                  <a:gd name="connsiteY6" fmla="*/ 2635648 h 2979360"/>
                  <a:gd name="connsiteX7" fmla="*/ 3375266 w 4163768"/>
                  <a:gd name="connsiteY7" fmla="*/ 2903143 h 2979360"/>
                  <a:gd name="connsiteX8" fmla="*/ 3793247 w 4163768"/>
                  <a:gd name="connsiteY8" fmla="*/ 1782639 h 297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768" h="2979360">
                    <a:moveTo>
                      <a:pt x="3793170" y="1782639"/>
                    </a:moveTo>
                    <a:cubicBezTo>
                      <a:pt x="3948438" y="1338818"/>
                      <a:pt x="4315975" y="1250115"/>
                      <a:pt x="4094681" y="868155"/>
                    </a:cubicBezTo>
                    <a:cubicBezTo>
                      <a:pt x="3912417" y="553917"/>
                      <a:pt x="3371717" y="-4523"/>
                      <a:pt x="2987366" y="28"/>
                    </a:cubicBezTo>
                    <a:cubicBezTo>
                      <a:pt x="2503822" y="5735"/>
                      <a:pt x="2269030" y="-27894"/>
                      <a:pt x="1885912" y="197641"/>
                    </a:cubicBezTo>
                    <a:cubicBezTo>
                      <a:pt x="1575531" y="380291"/>
                      <a:pt x="141019" y="77932"/>
                      <a:pt x="15678" y="437446"/>
                    </a:cubicBezTo>
                    <a:cubicBezTo>
                      <a:pt x="-141132" y="887207"/>
                      <a:pt x="925072" y="1670179"/>
                      <a:pt x="1132404" y="2066409"/>
                    </a:cubicBezTo>
                    <a:cubicBezTo>
                      <a:pt x="1452196" y="2678688"/>
                      <a:pt x="1784560" y="2511310"/>
                      <a:pt x="2140990" y="2635648"/>
                    </a:cubicBezTo>
                    <a:cubicBezTo>
                      <a:pt x="2589439" y="2792072"/>
                      <a:pt x="2991608" y="3130376"/>
                      <a:pt x="3375266" y="2903143"/>
                    </a:cubicBezTo>
                    <a:cubicBezTo>
                      <a:pt x="3683333" y="2720725"/>
                      <a:pt x="3668215" y="2140071"/>
                      <a:pt x="3793247" y="1782639"/>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2" name="Freeform: Shape 51">
                <a:extLst>
                  <a:ext uri="{FF2B5EF4-FFF2-40B4-BE49-F238E27FC236}">
                    <a16:creationId xmlns:a16="http://schemas.microsoft.com/office/drawing/2014/main" id="{14237BB9-0E28-173A-A905-42AB4724B0E5}"/>
                  </a:ext>
                </a:extLst>
              </p:cNvPr>
              <p:cNvSpPr/>
              <p:nvPr/>
            </p:nvSpPr>
            <p:spPr>
              <a:xfrm>
                <a:off x="3345777" y="2895587"/>
                <a:ext cx="4247432" cy="2996098"/>
              </a:xfrm>
              <a:custGeom>
                <a:avLst/>
                <a:gdLst>
                  <a:gd name="connsiteX0" fmla="*/ 3783028 w 4247432"/>
                  <a:gd name="connsiteY0" fmla="*/ 1837724 h 2996098"/>
                  <a:gd name="connsiteX1" fmla="*/ 4191599 w 4247432"/>
                  <a:gd name="connsiteY1" fmla="*/ 902338 h 2996098"/>
                  <a:gd name="connsiteX2" fmla="*/ 2953081 w 4247432"/>
                  <a:gd name="connsiteY2" fmla="*/ 41 h 2996098"/>
                  <a:gd name="connsiteX3" fmla="*/ 1822318 w 4247432"/>
                  <a:gd name="connsiteY3" fmla="*/ 275790 h 2996098"/>
                  <a:gd name="connsiteX4" fmla="*/ 13867 w 4247432"/>
                  <a:gd name="connsiteY4" fmla="*/ 569202 h 2996098"/>
                  <a:gd name="connsiteX5" fmla="*/ 1102053 w 4247432"/>
                  <a:gd name="connsiteY5" fmla="*/ 2102675 h 2996098"/>
                  <a:gd name="connsiteX6" fmla="*/ 2117041 w 4247432"/>
                  <a:gd name="connsiteY6" fmla="*/ 2745420 h 2996098"/>
                  <a:gd name="connsiteX7" fmla="*/ 3301335 w 4247432"/>
                  <a:gd name="connsiteY7" fmla="*/ 2904699 h 2996098"/>
                  <a:gd name="connsiteX8" fmla="*/ 3782951 w 4247432"/>
                  <a:gd name="connsiteY8" fmla="*/ 1837724 h 29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7432" h="2996098">
                    <a:moveTo>
                      <a:pt x="3783028" y="1837724"/>
                    </a:moveTo>
                    <a:cubicBezTo>
                      <a:pt x="3926880" y="1403159"/>
                      <a:pt x="4410039" y="1278667"/>
                      <a:pt x="4191599" y="902338"/>
                    </a:cubicBezTo>
                    <a:cubicBezTo>
                      <a:pt x="4002856" y="577532"/>
                      <a:pt x="3343681" y="1506"/>
                      <a:pt x="2953081" y="41"/>
                    </a:cubicBezTo>
                    <a:cubicBezTo>
                      <a:pt x="2483575" y="-1733"/>
                      <a:pt x="2199342" y="53802"/>
                      <a:pt x="1822318" y="275790"/>
                    </a:cubicBezTo>
                    <a:cubicBezTo>
                      <a:pt x="1500752" y="465073"/>
                      <a:pt x="134888" y="201125"/>
                      <a:pt x="13867" y="569202"/>
                    </a:cubicBezTo>
                    <a:cubicBezTo>
                      <a:pt x="-130603" y="1008626"/>
                      <a:pt x="896726" y="1714158"/>
                      <a:pt x="1102053" y="2102675"/>
                    </a:cubicBezTo>
                    <a:cubicBezTo>
                      <a:pt x="1414672" y="2695824"/>
                      <a:pt x="1751896" y="2625171"/>
                      <a:pt x="2117041" y="2745420"/>
                    </a:cubicBezTo>
                    <a:cubicBezTo>
                      <a:pt x="2555309" y="2889658"/>
                      <a:pt x="2924002" y="3128075"/>
                      <a:pt x="3301335" y="2904699"/>
                    </a:cubicBezTo>
                    <a:cubicBezTo>
                      <a:pt x="3620201" y="2716033"/>
                      <a:pt x="3661930" y="2203256"/>
                      <a:pt x="3782951" y="183772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3" name="Freeform: Shape 52">
                <a:extLst>
                  <a:ext uri="{FF2B5EF4-FFF2-40B4-BE49-F238E27FC236}">
                    <a16:creationId xmlns:a16="http://schemas.microsoft.com/office/drawing/2014/main" id="{436AA2A6-3BC5-AA57-097F-3864CD28F767}"/>
                  </a:ext>
                </a:extLst>
              </p:cNvPr>
              <p:cNvSpPr/>
              <p:nvPr/>
            </p:nvSpPr>
            <p:spPr>
              <a:xfrm>
                <a:off x="3406170" y="2845727"/>
                <a:ext cx="4334890" cy="3021757"/>
              </a:xfrm>
              <a:custGeom>
                <a:avLst/>
                <a:gdLst>
                  <a:gd name="connsiteX0" fmla="*/ 3772848 w 4334890"/>
                  <a:gd name="connsiteY0" fmla="*/ 1893214 h 3021757"/>
                  <a:gd name="connsiteX1" fmla="*/ 4288557 w 4334890"/>
                  <a:gd name="connsiteY1" fmla="*/ 936924 h 3021757"/>
                  <a:gd name="connsiteX2" fmla="*/ 2918837 w 4334890"/>
                  <a:gd name="connsiteY2" fmla="*/ 381 h 3021757"/>
                  <a:gd name="connsiteX3" fmla="*/ 1758762 w 4334890"/>
                  <a:gd name="connsiteY3" fmla="*/ 354188 h 3021757"/>
                  <a:gd name="connsiteX4" fmla="*/ 12172 w 4334890"/>
                  <a:gd name="connsiteY4" fmla="*/ 701207 h 3021757"/>
                  <a:gd name="connsiteX5" fmla="*/ 1071897 w 4334890"/>
                  <a:gd name="connsiteY5" fmla="*/ 2139267 h 3021757"/>
                  <a:gd name="connsiteX6" fmla="*/ 2093286 w 4334890"/>
                  <a:gd name="connsiteY6" fmla="*/ 2855443 h 3021757"/>
                  <a:gd name="connsiteX7" fmla="*/ 3227676 w 4334890"/>
                  <a:gd name="connsiteY7" fmla="*/ 2906427 h 3021757"/>
                  <a:gd name="connsiteX8" fmla="*/ 3772926 w 4334890"/>
                  <a:gd name="connsiteY8" fmla="*/ 1893060 h 30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4890" h="3021757">
                    <a:moveTo>
                      <a:pt x="3772848" y="1893214"/>
                    </a:moveTo>
                    <a:cubicBezTo>
                      <a:pt x="3905671" y="1468137"/>
                      <a:pt x="4503989" y="1307701"/>
                      <a:pt x="4288557" y="936924"/>
                    </a:cubicBezTo>
                    <a:cubicBezTo>
                      <a:pt x="4093411" y="601629"/>
                      <a:pt x="3315684" y="8094"/>
                      <a:pt x="2918837" y="381"/>
                    </a:cubicBezTo>
                    <a:cubicBezTo>
                      <a:pt x="2463446" y="-8412"/>
                      <a:pt x="2129770" y="135826"/>
                      <a:pt x="1758762" y="354188"/>
                    </a:cubicBezTo>
                    <a:cubicBezTo>
                      <a:pt x="1425935" y="550027"/>
                      <a:pt x="128642" y="324415"/>
                      <a:pt x="12172" y="701207"/>
                    </a:cubicBezTo>
                    <a:cubicBezTo>
                      <a:pt x="-120342" y="1129987"/>
                      <a:pt x="868421" y="1758386"/>
                      <a:pt x="1071897" y="2139267"/>
                    </a:cubicBezTo>
                    <a:cubicBezTo>
                      <a:pt x="1377265" y="2713288"/>
                      <a:pt x="1719270" y="2739667"/>
                      <a:pt x="2093286" y="2855443"/>
                    </a:cubicBezTo>
                    <a:cubicBezTo>
                      <a:pt x="2521218" y="2987957"/>
                      <a:pt x="2856591" y="3126024"/>
                      <a:pt x="3227676" y="2906427"/>
                    </a:cubicBezTo>
                    <a:cubicBezTo>
                      <a:pt x="3557340" y="2711514"/>
                      <a:pt x="3656147" y="2266690"/>
                      <a:pt x="3772926" y="1893060"/>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4" name="Freeform: Shape 53">
                <a:extLst>
                  <a:ext uri="{FF2B5EF4-FFF2-40B4-BE49-F238E27FC236}">
                    <a16:creationId xmlns:a16="http://schemas.microsoft.com/office/drawing/2014/main" id="{EB152A14-3A00-D50F-5EED-BF7ED75CA773}"/>
                  </a:ext>
                </a:extLst>
              </p:cNvPr>
              <p:cNvSpPr/>
              <p:nvPr/>
            </p:nvSpPr>
            <p:spPr>
              <a:xfrm>
                <a:off x="3466359" y="2795931"/>
                <a:ext cx="4425026" cy="3063471"/>
              </a:xfrm>
              <a:custGeom>
                <a:avLst/>
                <a:gdLst>
                  <a:gd name="connsiteX0" fmla="*/ 3762949 w 4425026"/>
                  <a:gd name="connsiteY0" fmla="*/ 1948641 h 3063471"/>
                  <a:gd name="connsiteX1" fmla="*/ 4385718 w 4425026"/>
                  <a:gd name="connsiteY1" fmla="*/ 971448 h 3063471"/>
                  <a:gd name="connsiteX2" fmla="*/ 2884795 w 4425026"/>
                  <a:gd name="connsiteY2" fmla="*/ 735 h 3063471"/>
                  <a:gd name="connsiteX3" fmla="*/ 1695410 w 4425026"/>
                  <a:gd name="connsiteY3" fmla="*/ 432677 h 3063471"/>
                  <a:gd name="connsiteX4" fmla="*/ 10603 w 4425026"/>
                  <a:gd name="connsiteY4" fmla="*/ 833304 h 3063471"/>
                  <a:gd name="connsiteX5" fmla="*/ 1041789 w 4425026"/>
                  <a:gd name="connsiteY5" fmla="*/ 2175951 h 3063471"/>
                  <a:gd name="connsiteX6" fmla="*/ 2069581 w 4425026"/>
                  <a:gd name="connsiteY6" fmla="*/ 2965634 h 3063471"/>
                  <a:gd name="connsiteX7" fmla="*/ 3154065 w 4425026"/>
                  <a:gd name="connsiteY7" fmla="*/ 2908401 h 3063471"/>
                  <a:gd name="connsiteX8" fmla="*/ 3762949 w 4425026"/>
                  <a:gd name="connsiteY8" fmla="*/ 1948564 h 30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026" h="3063471">
                    <a:moveTo>
                      <a:pt x="3762949" y="1948641"/>
                    </a:moveTo>
                    <a:cubicBezTo>
                      <a:pt x="3885128" y="1533127"/>
                      <a:pt x="4598295" y="1336594"/>
                      <a:pt x="4385718" y="971448"/>
                    </a:cubicBezTo>
                    <a:cubicBezTo>
                      <a:pt x="4184094" y="625586"/>
                      <a:pt x="3287967" y="14927"/>
                      <a:pt x="2884795" y="735"/>
                    </a:cubicBezTo>
                    <a:cubicBezTo>
                      <a:pt x="2443596" y="-14769"/>
                      <a:pt x="2060325" y="217863"/>
                      <a:pt x="1695410" y="432677"/>
                    </a:cubicBezTo>
                    <a:cubicBezTo>
                      <a:pt x="1351399" y="635150"/>
                      <a:pt x="122214" y="447718"/>
                      <a:pt x="10603" y="833304"/>
                    </a:cubicBezTo>
                    <a:cubicBezTo>
                      <a:pt x="-110418" y="1251362"/>
                      <a:pt x="840318" y="1802706"/>
                      <a:pt x="1041789" y="2175951"/>
                    </a:cubicBezTo>
                    <a:cubicBezTo>
                      <a:pt x="1339983" y="2730842"/>
                      <a:pt x="1686617" y="2854485"/>
                      <a:pt x="2069581" y="2965634"/>
                    </a:cubicBezTo>
                    <a:cubicBezTo>
                      <a:pt x="2487022" y="3086809"/>
                      <a:pt x="2789228" y="3124141"/>
                      <a:pt x="3154065" y="2908401"/>
                    </a:cubicBezTo>
                    <a:cubicBezTo>
                      <a:pt x="3494528" y="2707240"/>
                      <a:pt x="3650644" y="2330524"/>
                      <a:pt x="3762949" y="194856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5" name="Freeform: Shape 54">
                <a:extLst>
                  <a:ext uri="{FF2B5EF4-FFF2-40B4-BE49-F238E27FC236}">
                    <a16:creationId xmlns:a16="http://schemas.microsoft.com/office/drawing/2014/main" id="{8C72CFAE-310A-2039-9D24-73EE3D94F6EE}"/>
                  </a:ext>
                </a:extLst>
              </p:cNvPr>
              <p:cNvSpPr/>
              <p:nvPr/>
            </p:nvSpPr>
            <p:spPr>
              <a:xfrm>
                <a:off x="3526436" y="2746166"/>
                <a:ext cx="4516838" cy="3129085"/>
              </a:xfrm>
              <a:custGeom>
                <a:avLst/>
                <a:gdLst>
                  <a:gd name="connsiteX0" fmla="*/ 3753086 w 4516838"/>
                  <a:gd name="connsiteY0" fmla="*/ 2004037 h 3129085"/>
                  <a:gd name="connsiteX1" fmla="*/ 4482992 w 4516838"/>
                  <a:gd name="connsiteY1" fmla="*/ 1005942 h 3129085"/>
                  <a:gd name="connsiteX2" fmla="*/ 2850866 w 4516838"/>
                  <a:gd name="connsiteY2" fmla="*/ 1059 h 3129085"/>
                  <a:gd name="connsiteX3" fmla="*/ 1632171 w 4516838"/>
                  <a:gd name="connsiteY3" fmla="*/ 511136 h 3129085"/>
                  <a:gd name="connsiteX4" fmla="*/ 9147 w 4516838"/>
                  <a:gd name="connsiteY4" fmla="*/ 965447 h 3129085"/>
                  <a:gd name="connsiteX5" fmla="*/ 1011871 w 4516838"/>
                  <a:gd name="connsiteY5" fmla="*/ 2212681 h 3129085"/>
                  <a:gd name="connsiteX6" fmla="*/ 2046065 w 4516838"/>
                  <a:gd name="connsiteY6" fmla="*/ 3075871 h 3129085"/>
                  <a:gd name="connsiteX7" fmla="*/ 3080644 w 4516838"/>
                  <a:gd name="connsiteY7" fmla="*/ 2910345 h 3129085"/>
                  <a:gd name="connsiteX8" fmla="*/ 3753163 w 4516838"/>
                  <a:gd name="connsiteY8" fmla="*/ 2004114 h 31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838" h="3129085">
                    <a:moveTo>
                      <a:pt x="3753086" y="2004037"/>
                    </a:moveTo>
                    <a:cubicBezTo>
                      <a:pt x="3864928" y="1598166"/>
                      <a:pt x="4692561" y="1365534"/>
                      <a:pt x="4482992" y="1005942"/>
                    </a:cubicBezTo>
                    <a:cubicBezTo>
                      <a:pt x="4274888" y="649589"/>
                      <a:pt x="3260286" y="21962"/>
                      <a:pt x="2850866" y="1059"/>
                    </a:cubicBezTo>
                    <a:cubicBezTo>
                      <a:pt x="2423783" y="-20770"/>
                      <a:pt x="1990992" y="299870"/>
                      <a:pt x="1632171" y="511136"/>
                    </a:cubicBezTo>
                    <a:cubicBezTo>
                      <a:pt x="1276976" y="720166"/>
                      <a:pt x="115667" y="570837"/>
                      <a:pt x="9147" y="965447"/>
                    </a:cubicBezTo>
                    <a:cubicBezTo>
                      <a:pt x="-100767" y="1372553"/>
                      <a:pt x="812252" y="1847149"/>
                      <a:pt x="1011871" y="2212681"/>
                    </a:cubicBezTo>
                    <a:cubicBezTo>
                      <a:pt x="1302892" y="2748444"/>
                      <a:pt x="1654000" y="2969583"/>
                      <a:pt x="2046065" y="3075871"/>
                    </a:cubicBezTo>
                    <a:cubicBezTo>
                      <a:pt x="2452939" y="3186094"/>
                      <a:pt x="2721978" y="3122305"/>
                      <a:pt x="3080644" y="2910345"/>
                    </a:cubicBezTo>
                    <a:cubicBezTo>
                      <a:pt x="3431906" y="2702935"/>
                      <a:pt x="3645563" y="2394405"/>
                      <a:pt x="3753163" y="200411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6" name="Freeform: Shape 55">
                <a:extLst>
                  <a:ext uri="{FF2B5EF4-FFF2-40B4-BE49-F238E27FC236}">
                    <a16:creationId xmlns:a16="http://schemas.microsoft.com/office/drawing/2014/main" id="{281D61FD-FB9F-BF94-95D6-56DF6A80F8CE}"/>
                  </a:ext>
                </a:extLst>
              </p:cNvPr>
              <p:cNvSpPr/>
              <p:nvPr/>
            </p:nvSpPr>
            <p:spPr>
              <a:xfrm>
                <a:off x="3586413" y="2696421"/>
                <a:ext cx="4609879" cy="3215724"/>
              </a:xfrm>
              <a:custGeom>
                <a:avLst/>
                <a:gdLst>
                  <a:gd name="connsiteX0" fmla="*/ 3743322 w 4609879"/>
                  <a:gd name="connsiteY0" fmla="*/ 2059413 h 3215724"/>
                  <a:gd name="connsiteX1" fmla="*/ 4580365 w 4609879"/>
                  <a:gd name="connsiteY1" fmla="*/ 1040414 h 3215724"/>
                  <a:gd name="connsiteX2" fmla="*/ 2817037 w 4609879"/>
                  <a:gd name="connsiteY2" fmla="*/ 1361 h 3215724"/>
                  <a:gd name="connsiteX3" fmla="*/ 1568955 w 4609879"/>
                  <a:gd name="connsiteY3" fmla="*/ 589575 h 3215724"/>
                  <a:gd name="connsiteX4" fmla="*/ 7791 w 4609879"/>
                  <a:gd name="connsiteY4" fmla="*/ 1097493 h 3215724"/>
                  <a:gd name="connsiteX5" fmla="*/ 981976 w 4609879"/>
                  <a:gd name="connsiteY5" fmla="*/ 2249313 h 3215724"/>
                  <a:gd name="connsiteX6" fmla="*/ 2022571 w 4609879"/>
                  <a:gd name="connsiteY6" fmla="*/ 3185934 h 3215724"/>
                  <a:gd name="connsiteX7" fmla="*/ 3007169 w 4609879"/>
                  <a:gd name="connsiteY7" fmla="*/ 2912190 h 3215724"/>
                  <a:gd name="connsiteX8" fmla="*/ 3743322 w 4609879"/>
                  <a:gd name="connsiteY8" fmla="*/ 2059567 h 32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9879" h="3215724">
                    <a:moveTo>
                      <a:pt x="3743322" y="2059413"/>
                    </a:moveTo>
                    <a:cubicBezTo>
                      <a:pt x="3845138" y="1663337"/>
                      <a:pt x="4786926" y="1394376"/>
                      <a:pt x="4580365" y="1040414"/>
                    </a:cubicBezTo>
                    <a:cubicBezTo>
                      <a:pt x="4365783" y="673495"/>
                      <a:pt x="3232782" y="29284"/>
                      <a:pt x="2817037" y="1361"/>
                    </a:cubicBezTo>
                    <a:cubicBezTo>
                      <a:pt x="2401292" y="-26560"/>
                      <a:pt x="1921836" y="381934"/>
                      <a:pt x="1568955" y="589575"/>
                    </a:cubicBezTo>
                    <a:cubicBezTo>
                      <a:pt x="1202498" y="805237"/>
                      <a:pt x="108757" y="693858"/>
                      <a:pt x="7791" y="1097493"/>
                    </a:cubicBezTo>
                    <a:cubicBezTo>
                      <a:pt x="-91324" y="1493568"/>
                      <a:pt x="784362" y="1891418"/>
                      <a:pt x="981976" y="2249313"/>
                    </a:cubicBezTo>
                    <a:cubicBezTo>
                      <a:pt x="1265746" y="2765947"/>
                      <a:pt x="1621328" y="3084968"/>
                      <a:pt x="2022571" y="3185934"/>
                    </a:cubicBezTo>
                    <a:cubicBezTo>
                      <a:pt x="2418724" y="3285589"/>
                      <a:pt x="2654827" y="3120217"/>
                      <a:pt x="3007169" y="2912190"/>
                    </a:cubicBezTo>
                    <a:cubicBezTo>
                      <a:pt x="3369229" y="2698533"/>
                      <a:pt x="3640813" y="2458265"/>
                      <a:pt x="3743322" y="2059567"/>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7" name="Freeform: Shape 56">
                <a:extLst>
                  <a:ext uri="{FF2B5EF4-FFF2-40B4-BE49-F238E27FC236}">
                    <a16:creationId xmlns:a16="http://schemas.microsoft.com/office/drawing/2014/main" id="{766B0E14-B33D-CCDF-76C8-00E19F225D55}"/>
                  </a:ext>
                </a:extLst>
              </p:cNvPr>
              <p:cNvSpPr/>
              <p:nvPr/>
            </p:nvSpPr>
            <p:spPr>
              <a:xfrm>
                <a:off x="3646345" y="2646648"/>
                <a:ext cx="4703818" cy="3313713"/>
              </a:xfrm>
              <a:custGeom>
                <a:avLst/>
                <a:gdLst>
                  <a:gd name="connsiteX0" fmla="*/ 3733681 w 4703818"/>
                  <a:gd name="connsiteY0" fmla="*/ 2114893 h 3313713"/>
                  <a:gd name="connsiteX1" fmla="*/ 4677784 w 4703818"/>
                  <a:gd name="connsiteY1" fmla="*/ 1074915 h 3313713"/>
                  <a:gd name="connsiteX2" fmla="*/ 2783330 w 4703818"/>
                  <a:gd name="connsiteY2" fmla="*/ 1615 h 3313713"/>
                  <a:gd name="connsiteX3" fmla="*/ 1505937 w 4703818"/>
                  <a:gd name="connsiteY3" fmla="*/ 667886 h 3313713"/>
                  <a:gd name="connsiteX4" fmla="*/ 6557 w 4703818"/>
                  <a:gd name="connsiteY4" fmla="*/ 1229411 h 3313713"/>
                  <a:gd name="connsiteX5" fmla="*/ 952280 w 4703818"/>
                  <a:gd name="connsiteY5" fmla="*/ 2285819 h 3313713"/>
                  <a:gd name="connsiteX6" fmla="*/ 1999200 w 4703818"/>
                  <a:gd name="connsiteY6" fmla="*/ 3295947 h 3313713"/>
                  <a:gd name="connsiteX7" fmla="*/ 2933893 w 4703818"/>
                  <a:gd name="connsiteY7" fmla="*/ 2913910 h 3313713"/>
                  <a:gd name="connsiteX8" fmla="*/ 3733681 w 4703818"/>
                  <a:gd name="connsiteY8" fmla="*/ 2114816 h 33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818" h="3313713">
                    <a:moveTo>
                      <a:pt x="3733681" y="2114893"/>
                    </a:moveTo>
                    <a:cubicBezTo>
                      <a:pt x="3825777" y="1728690"/>
                      <a:pt x="4881491" y="1423323"/>
                      <a:pt x="4677784" y="1074915"/>
                    </a:cubicBezTo>
                    <a:cubicBezTo>
                      <a:pt x="4456722" y="697428"/>
                      <a:pt x="3205245" y="37019"/>
                      <a:pt x="2783330" y="1615"/>
                    </a:cubicBezTo>
                    <a:cubicBezTo>
                      <a:pt x="2384478" y="-31860"/>
                      <a:pt x="1852725" y="463871"/>
                      <a:pt x="1505937" y="667886"/>
                    </a:cubicBezTo>
                    <a:cubicBezTo>
                      <a:pt x="1128296" y="890105"/>
                      <a:pt x="101738" y="816675"/>
                      <a:pt x="6557" y="1229411"/>
                    </a:cubicBezTo>
                    <a:cubicBezTo>
                      <a:pt x="-82223" y="1614457"/>
                      <a:pt x="756517" y="1935560"/>
                      <a:pt x="952280" y="2285819"/>
                    </a:cubicBezTo>
                    <a:cubicBezTo>
                      <a:pt x="1228877" y="2783324"/>
                      <a:pt x="1588778" y="3200611"/>
                      <a:pt x="1999200" y="3295947"/>
                    </a:cubicBezTo>
                    <a:cubicBezTo>
                      <a:pt x="2384478" y="3385421"/>
                      <a:pt x="2587799" y="3118157"/>
                      <a:pt x="2933893" y="2913910"/>
                    </a:cubicBezTo>
                    <a:cubicBezTo>
                      <a:pt x="3306752" y="2694082"/>
                      <a:pt x="3636494" y="2522076"/>
                      <a:pt x="3733681" y="2114816"/>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8" name="Freeform: Shape 57">
                <a:extLst>
                  <a:ext uri="{FF2B5EF4-FFF2-40B4-BE49-F238E27FC236}">
                    <a16:creationId xmlns:a16="http://schemas.microsoft.com/office/drawing/2014/main" id="{0A4620AE-5AB5-6FE3-B9F0-79A7A42F5EF4}"/>
                  </a:ext>
                </a:extLst>
              </p:cNvPr>
              <p:cNvSpPr/>
              <p:nvPr/>
            </p:nvSpPr>
            <p:spPr>
              <a:xfrm>
                <a:off x="3706188" y="2596973"/>
                <a:ext cx="4798420" cy="3416920"/>
              </a:xfrm>
              <a:custGeom>
                <a:avLst/>
                <a:gdLst>
                  <a:gd name="connsiteX0" fmla="*/ 3724051 w 4798420"/>
                  <a:gd name="connsiteY0" fmla="*/ 2170199 h 3416920"/>
                  <a:gd name="connsiteX1" fmla="*/ 4775292 w 4798420"/>
                  <a:gd name="connsiteY1" fmla="*/ 1109318 h 3416920"/>
                  <a:gd name="connsiteX2" fmla="*/ 2749635 w 4798420"/>
                  <a:gd name="connsiteY2" fmla="*/ 1848 h 3416920"/>
                  <a:gd name="connsiteX3" fmla="*/ 1442932 w 4798420"/>
                  <a:gd name="connsiteY3" fmla="*/ 746255 h 3416920"/>
                  <a:gd name="connsiteX4" fmla="*/ 5412 w 4798420"/>
                  <a:gd name="connsiteY4" fmla="*/ 1361387 h 3416920"/>
                  <a:gd name="connsiteX5" fmla="*/ 922596 w 4798420"/>
                  <a:gd name="connsiteY5" fmla="*/ 2322304 h 3416920"/>
                  <a:gd name="connsiteX6" fmla="*/ 1975918 w 4798420"/>
                  <a:gd name="connsiteY6" fmla="*/ 3405863 h 3416920"/>
                  <a:gd name="connsiteX7" fmla="*/ 2860706 w 4798420"/>
                  <a:gd name="connsiteY7" fmla="*/ 2915608 h 3416920"/>
                  <a:gd name="connsiteX8" fmla="*/ 3724129 w 4798420"/>
                  <a:gd name="connsiteY8" fmla="*/ 2170122 h 34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420" h="3416920">
                    <a:moveTo>
                      <a:pt x="3724051" y="2170199"/>
                    </a:moveTo>
                    <a:cubicBezTo>
                      <a:pt x="3806815" y="1793946"/>
                      <a:pt x="4975991" y="1452172"/>
                      <a:pt x="4775292" y="1109318"/>
                    </a:cubicBezTo>
                    <a:cubicBezTo>
                      <a:pt x="4547751" y="721341"/>
                      <a:pt x="3177798" y="45042"/>
                      <a:pt x="2749635" y="1848"/>
                    </a:cubicBezTo>
                    <a:cubicBezTo>
                      <a:pt x="2364821" y="-36950"/>
                      <a:pt x="1783627" y="545787"/>
                      <a:pt x="1442932" y="746255"/>
                    </a:cubicBezTo>
                    <a:cubicBezTo>
                      <a:pt x="1054030" y="975107"/>
                      <a:pt x="94192" y="939472"/>
                      <a:pt x="5412" y="1361387"/>
                    </a:cubicBezTo>
                    <a:cubicBezTo>
                      <a:pt x="-73263" y="1735248"/>
                      <a:pt x="728761" y="1979759"/>
                      <a:pt x="922596" y="2322304"/>
                    </a:cubicBezTo>
                    <a:cubicBezTo>
                      <a:pt x="1191943" y="2800681"/>
                      <a:pt x="1556163" y="3316697"/>
                      <a:pt x="1975918" y="3405863"/>
                    </a:cubicBezTo>
                    <a:cubicBezTo>
                      <a:pt x="2350320" y="3485463"/>
                      <a:pt x="2520860" y="3115999"/>
                      <a:pt x="2860706" y="2915608"/>
                    </a:cubicBezTo>
                    <a:cubicBezTo>
                      <a:pt x="3244364" y="2689532"/>
                      <a:pt x="3632649" y="2585944"/>
                      <a:pt x="3724129" y="2170122"/>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9" name="Freeform: Shape 58">
                <a:extLst>
                  <a:ext uri="{FF2B5EF4-FFF2-40B4-BE49-F238E27FC236}">
                    <a16:creationId xmlns:a16="http://schemas.microsoft.com/office/drawing/2014/main" id="{D0C92669-2F9E-7B40-6B0B-6C144F40423C}"/>
                  </a:ext>
                </a:extLst>
              </p:cNvPr>
              <p:cNvSpPr/>
              <p:nvPr/>
            </p:nvSpPr>
            <p:spPr>
              <a:xfrm>
                <a:off x="3765757" y="2547325"/>
                <a:ext cx="4893698" cy="3522930"/>
              </a:xfrm>
              <a:custGeom>
                <a:avLst/>
                <a:gdLst>
                  <a:gd name="connsiteX0" fmla="*/ 3714695 w 4893698"/>
                  <a:gd name="connsiteY0" fmla="*/ 2225478 h 3522930"/>
                  <a:gd name="connsiteX1" fmla="*/ 4872995 w 4893698"/>
                  <a:gd name="connsiteY1" fmla="*/ 1143693 h 3522930"/>
                  <a:gd name="connsiteX2" fmla="*/ 2716137 w 4893698"/>
                  <a:gd name="connsiteY2" fmla="*/ 2054 h 3522930"/>
                  <a:gd name="connsiteX3" fmla="*/ 1380123 w 4893698"/>
                  <a:gd name="connsiteY3" fmla="*/ 824596 h 3522930"/>
                  <a:gd name="connsiteX4" fmla="*/ 4386 w 4893698"/>
                  <a:gd name="connsiteY4" fmla="*/ 1493335 h 3522930"/>
                  <a:gd name="connsiteX5" fmla="*/ 893031 w 4893698"/>
                  <a:gd name="connsiteY5" fmla="*/ 2358840 h 3522930"/>
                  <a:gd name="connsiteX6" fmla="*/ 1952756 w 4893698"/>
                  <a:gd name="connsiteY6" fmla="*/ 3515905 h 3522930"/>
                  <a:gd name="connsiteX7" fmla="*/ 2787562 w 4893698"/>
                  <a:gd name="connsiteY7" fmla="*/ 2917357 h 3522930"/>
                  <a:gd name="connsiteX8" fmla="*/ 3714541 w 4893698"/>
                  <a:gd name="connsiteY8" fmla="*/ 2225478 h 352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698" h="3522930">
                    <a:moveTo>
                      <a:pt x="3714695" y="2225478"/>
                    </a:moveTo>
                    <a:cubicBezTo>
                      <a:pt x="3788357" y="1859175"/>
                      <a:pt x="5070764" y="1480917"/>
                      <a:pt x="4872995" y="1143693"/>
                    </a:cubicBezTo>
                    <a:cubicBezTo>
                      <a:pt x="4639053" y="745149"/>
                      <a:pt x="3150470" y="53347"/>
                      <a:pt x="2716137" y="2054"/>
                    </a:cubicBezTo>
                    <a:cubicBezTo>
                      <a:pt x="2345360" y="-41757"/>
                      <a:pt x="1714801" y="627676"/>
                      <a:pt x="1380123" y="824596"/>
                    </a:cubicBezTo>
                    <a:cubicBezTo>
                      <a:pt x="980036" y="1060081"/>
                      <a:pt x="86455" y="1062164"/>
                      <a:pt x="4386" y="1493335"/>
                    </a:cubicBezTo>
                    <a:cubicBezTo>
                      <a:pt x="-64647" y="1856012"/>
                      <a:pt x="701202" y="2023930"/>
                      <a:pt x="893031" y="2358840"/>
                    </a:cubicBezTo>
                    <a:cubicBezTo>
                      <a:pt x="1155205" y="2818087"/>
                      <a:pt x="1523590" y="3433219"/>
                      <a:pt x="1952756" y="3515905"/>
                    </a:cubicBezTo>
                    <a:cubicBezTo>
                      <a:pt x="2316282" y="3585942"/>
                      <a:pt x="2454040" y="3113968"/>
                      <a:pt x="2787562" y="2917357"/>
                    </a:cubicBezTo>
                    <a:cubicBezTo>
                      <a:pt x="3182018" y="2685033"/>
                      <a:pt x="3629232" y="2649938"/>
                      <a:pt x="3714541" y="2225478"/>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0" name="Freeform: Shape 59">
                <a:extLst>
                  <a:ext uri="{FF2B5EF4-FFF2-40B4-BE49-F238E27FC236}">
                    <a16:creationId xmlns:a16="http://schemas.microsoft.com/office/drawing/2014/main" id="{585F7B2E-3AFE-238B-01DC-4B707C32158D}"/>
                  </a:ext>
                </a:extLst>
              </p:cNvPr>
              <p:cNvSpPr/>
              <p:nvPr/>
            </p:nvSpPr>
            <p:spPr>
              <a:xfrm>
                <a:off x="3825389" y="2497697"/>
                <a:ext cx="4989429" cy="3630406"/>
              </a:xfrm>
              <a:custGeom>
                <a:avLst/>
                <a:gdLst>
                  <a:gd name="connsiteX0" fmla="*/ 3705354 w 4989429"/>
                  <a:gd name="connsiteY0" fmla="*/ 2280737 h 3630406"/>
                  <a:gd name="connsiteX1" fmla="*/ 4970792 w 4989429"/>
                  <a:gd name="connsiteY1" fmla="*/ 1178049 h 3630406"/>
                  <a:gd name="connsiteX2" fmla="*/ 2682730 w 4989429"/>
                  <a:gd name="connsiteY2" fmla="*/ 2241 h 3630406"/>
                  <a:gd name="connsiteX3" fmla="*/ 1317406 w 4989429"/>
                  <a:gd name="connsiteY3" fmla="*/ 902918 h 3630406"/>
                  <a:gd name="connsiteX4" fmla="*/ 3453 w 4989429"/>
                  <a:gd name="connsiteY4" fmla="*/ 1625341 h 3630406"/>
                  <a:gd name="connsiteX5" fmla="*/ 863635 w 4989429"/>
                  <a:gd name="connsiteY5" fmla="*/ 2395433 h 3630406"/>
                  <a:gd name="connsiteX6" fmla="*/ 1929762 w 4989429"/>
                  <a:gd name="connsiteY6" fmla="*/ 3625929 h 3630406"/>
                  <a:gd name="connsiteX7" fmla="*/ 2714663 w 4989429"/>
                  <a:gd name="connsiteY7" fmla="*/ 2919163 h 3630406"/>
                  <a:gd name="connsiteX8" fmla="*/ 3705277 w 4989429"/>
                  <a:gd name="connsiteY8" fmla="*/ 2280814 h 363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429" h="3630406">
                    <a:moveTo>
                      <a:pt x="3705354" y="2280737"/>
                    </a:moveTo>
                    <a:cubicBezTo>
                      <a:pt x="3770145" y="1924384"/>
                      <a:pt x="5165629" y="1509720"/>
                      <a:pt x="4970792" y="1178049"/>
                    </a:cubicBezTo>
                    <a:cubicBezTo>
                      <a:pt x="4730370" y="769015"/>
                      <a:pt x="3123080" y="62173"/>
                      <a:pt x="2682730" y="2241"/>
                    </a:cubicBezTo>
                    <a:cubicBezTo>
                      <a:pt x="2325838" y="-46353"/>
                      <a:pt x="1645991" y="709546"/>
                      <a:pt x="1317406" y="902918"/>
                    </a:cubicBezTo>
                    <a:cubicBezTo>
                      <a:pt x="906058" y="1144960"/>
                      <a:pt x="78271" y="1184760"/>
                      <a:pt x="3453" y="1625341"/>
                    </a:cubicBezTo>
                    <a:cubicBezTo>
                      <a:pt x="-56171" y="1976757"/>
                      <a:pt x="673658" y="2068236"/>
                      <a:pt x="863635" y="2395433"/>
                    </a:cubicBezTo>
                    <a:cubicBezTo>
                      <a:pt x="1118636" y="2835628"/>
                      <a:pt x="1491186" y="3550339"/>
                      <a:pt x="1929762" y="3625929"/>
                    </a:cubicBezTo>
                    <a:cubicBezTo>
                      <a:pt x="2282335" y="3686709"/>
                      <a:pt x="2387313" y="3111917"/>
                      <a:pt x="2714663" y="2919163"/>
                    </a:cubicBezTo>
                    <a:cubicBezTo>
                      <a:pt x="3119918" y="2680592"/>
                      <a:pt x="3626525" y="2714067"/>
                      <a:pt x="3705277" y="228081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1" name="Freeform: Shape 60">
                <a:extLst>
                  <a:ext uri="{FF2B5EF4-FFF2-40B4-BE49-F238E27FC236}">
                    <a16:creationId xmlns:a16="http://schemas.microsoft.com/office/drawing/2014/main" id="{94D23E93-29C0-22D1-748B-25E16B1A6166}"/>
                  </a:ext>
                </a:extLst>
              </p:cNvPr>
              <p:cNvSpPr/>
              <p:nvPr/>
            </p:nvSpPr>
            <p:spPr>
              <a:xfrm>
                <a:off x="3884910" y="2448010"/>
                <a:ext cx="5085470" cy="3738674"/>
              </a:xfrm>
              <a:custGeom>
                <a:avLst/>
                <a:gdLst>
                  <a:gd name="connsiteX0" fmla="*/ 5068621 w 5085470"/>
                  <a:gd name="connsiteY0" fmla="*/ 1212464 h 3738674"/>
                  <a:gd name="connsiteX1" fmla="*/ 2649357 w 5085470"/>
                  <a:gd name="connsiteY1" fmla="*/ 2408 h 3738674"/>
                  <a:gd name="connsiteX2" fmla="*/ 1254723 w 5085470"/>
                  <a:gd name="connsiteY2" fmla="*/ 981143 h 3738674"/>
                  <a:gd name="connsiteX3" fmla="*/ 2629 w 5085470"/>
                  <a:gd name="connsiteY3" fmla="*/ 1757174 h 3738674"/>
                  <a:gd name="connsiteX4" fmla="*/ 834273 w 5085470"/>
                  <a:gd name="connsiteY4" fmla="*/ 2431853 h 3738674"/>
                  <a:gd name="connsiteX5" fmla="*/ 1906801 w 5085470"/>
                  <a:gd name="connsiteY5" fmla="*/ 3735856 h 3738674"/>
                  <a:gd name="connsiteX6" fmla="*/ 2641798 w 5085470"/>
                  <a:gd name="connsiteY6" fmla="*/ 2920796 h 3738674"/>
                  <a:gd name="connsiteX7" fmla="*/ 3696046 w 5085470"/>
                  <a:gd name="connsiteY7" fmla="*/ 2336054 h 3738674"/>
                  <a:gd name="connsiteX8" fmla="*/ 5068621 w 5085470"/>
                  <a:gd name="connsiteY8" fmla="*/ 1212464 h 37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5470" h="3738674">
                    <a:moveTo>
                      <a:pt x="5068621" y="1212464"/>
                    </a:moveTo>
                    <a:cubicBezTo>
                      <a:pt x="4821720" y="792863"/>
                      <a:pt x="3095646" y="71519"/>
                      <a:pt x="2649357" y="2408"/>
                    </a:cubicBezTo>
                    <a:cubicBezTo>
                      <a:pt x="2306348" y="-50736"/>
                      <a:pt x="1577214" y="791397"/>
                      <a:pt x="1254723" y="981143"/>
                    </a:cubicBezTo>
                    <a:cubicBezTo>
                      <a:pt x="832190" y="1229819"/>
                      <a:pt x="69503" y="1307260"/>
                      <a:pt x="2629" y="1757174"/>
                    </a:cubicBezTo>
                    <a:cubicBezTo>
                      <a:pt x="-47970" y="2097406"/>
                      <a:pt x="646301" y="2112292"/>
                      <a:pt x="834273" y="2431853"/>
                    </a:cubicBezTo>
                    <a:cubicBezTo>
                      <a:pt x="1082023" y="2852919"/>
                      <a:pt x="1458738" y="3667825"/>
                      <a:pt x="1906801" y="3735856"/>
                    </a:cubicBezTo>
                    <a:cubicBezTo>
                      <a:pt x="2248499" y="3787689"/>
                      <a:pt x="2320695" y="3109771"/>
                      <a:pt x="2641798" y="2920796"/>
                    </a:cubicBezTo>
                    <a:cubicBezTo>
                      <a:pt x="3057851" y="2675977"/>
                      <a:pt x="3624313" y="2778024"/>
                      <a:pt x="3696046" y="2336054"/>
                    </a:cubicBezTo>
                    <a:cubicBezTo>
                      <a:pt x="3752276" y="1989652"/>
                      <a:pt x="5260450" y="1538503"/>
                      <a:pt x="5068621" y="121246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37" name="Graphic 5">
              <a:extLst>
                <a:ext uri="{FF2B5EF4-FFF2-40B4-BE49-F238E27FC236}">
                  <a16:creationId xmlns:a16="http://schemas.microsoft.com/office/drawing/2014/main" id="{4EBBE9AD-F4C3-7B67-1020-B19816297F63}"/>
                </a:ext>
              </a:extLst>
            </p:cNvPr>
            <p:cNvGrpSpPr/>
            <p:nvPr/>
          </p:nvGrpSpPr>
          <p:grpSpPr>
            <a:xfrm rot="2104378">
              <a:off x="-6412179" y="232532"/>
              <a:ext cx="2239898" cy="2863531"/>
              <a:chOff x="4061078" y="1549502"/>
              <a:chExt cx="3873961" cy="4952549"/>
            </a:xfrm>
            <a:noFill/>
          </p:grpSpPr>
          <p:sp>
            <p:nvSpPr>
              <p:cNvPr id="38" name="Freeform: Shape 37">
                <a:extLst>
                  <a:ext uri="{FF2B5EF4-FFF2-40B4-BE49-F238E27FC236}">
                    <a16:creationId xmlns:a16="http://schemas.microsoft.com/office/drawing/2014/main" id="{901BBDE1-F8F6-1FD2-F3DF-1AC818D1A332}"/>
                  </a:ext>
                </a:extLst>
              </p:cNvPr>
              <p:cNvSpPr/>
              <p:nvPr/>
            </p:nvSpPr>
            <p:spPr>
              <a:xfrm>
                <a:off x="4475868" y="1549502"/>
                <a:ext cx="3007008" cy="4952549"/>
              </a:xfrm>
              <a:custGeom>
                <a:avLst/>
                <a:gdLst>
                  <a:gd name="connsiteX0" fmla="*/ 2976817 w 3007008"/>
                  <a:gd name="connsiteY0" fmla="*/ 2669180 h 4952549"/>
                  <a:gd name="connsiteX1" fmla="*/ 2432801 w 3007008"/>
                  <a:gd name="connsiteY1" fmla="*/ 1308330 h 4952549"/>
                  <a:gd name="connsiteX2" fmla="*/ 1795840 w 3007008"/>
                  <a:gd name="connsiteY2" fmla="*/ 7 h 4952549"/>
                  <a:gd name="connsiteX3" fmla="*/ 437072 w 3007008"/>
                  <a:gd name="connsiteY3" fmla="*/ 1607682 h 4952549"/>
                  <a:gd name="connsiteX4" fmla="*/ 310112 w 3007008"/>
                  <a:gd name="connsiteY4" fmla="*/ 2718545 h 4952549"/>
                  <a:gd name="connsiteX5" fmla="*/ 413007 w 3007008"/>
                  <a:gd name="connsiteY5" fmla="*/ 3875302 h 4952549"/>
                  <a:gd name="connsiteX6" fmla="*/ 1776248 w 3007008"/>
                  <a:gd name="connsiteY6" fmla="*/ 4952536 h 4952549"/>
                  <a:gd name="connsiteX7" fmla="*/ 2522815 w 3007008"/>
                  <a:gd name="connsiteY7" fmla="*/ 3870057 h 4952549"/>
                  <a:gd name="connsiteX8" fmla="*/ 2976817 w 3007008"/>
                  <a:gd name="connsiteY8" fmla="*/ 2669180 h 495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008" h="4952549">
                    <a:moveTo>
                      <a:pt x="2976817" y="2669180"/>
                    </a:moveTo>
                    <a:cubicBezTo>
                      <a:pt x="2795478" y="2205613"/>
                      <a:pt x="2780206" y="1596883"/>
                      <a:pt x="2432801" y="1308330"/>
                    </a:cubicBezTo>
                    <a:cubicBezTo>
                      <a:pt x="2165768" y="1086497"/>
                      <a:pt x="2170087" y="2861"/>
                      <a:pt x="1795840" y="7"/>
                    </a:cubicBezTo>
                    <a:cubicBezTo>
                      <a:pt x="1305585" y="-3772"/>
                      <a:pt x="857599" y="1434442"/>
                      <a:pt x="437072" y="1607682"/>
                    </a:cubicBezTo>
                    <a:cubicBezTo>
                      <a:pt x="-439463" y="1968739"/>
                      <a:pt x="265838" y="2328563"/>
                      <a:pt x="310112" y="2718545"/>
                    </a:cubicBezTo>
                    <a:cubicBezTo>
                      <a:pt x="365185" y="3203940"/>
                      <a:pt x="63519" y="3586749"/>
                      <a:pt x="413007" y="3875302"/>
                    </a:cubicBezTo>
                    <a:cubicBezTo>
                      <a:pt x="679500" y="4095361"/>
                      <a:pt x="1403775" y="4949682"/>
                      <a:pt x="1776248" y="4952536"/>
                    </a:cubicBezTo>
                    <a:cubicBezTo>
                      <a:pt x="2258944" y="4956238"/>
                      <a:pt x="2234184" y="4212294"/>
                      <a:pt x="2522815" y="3870057"/>
                    </a:cubicBezTo>
                    <a:cubicBezTo>
                      <a:pt x="2749045" y="3601790"/>
                      <a:pt x="3114576" y="3021444"/>
                      <a:pt x="2976817" y="2669180"/>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 name="Freeform: Shape 38">
                <a:extLst>
                  <a:ext uri="{FF2B5EF4-FFF2-40B4-BE49-F238E27FC236}">
                    <a16:creationId xmlns:a16="http://schemas.microsoft.com/office/drawing/2014/main" id="{DE6B1063-10B3-0944-537D-D59CB6AA67D6}"/>
                  </a:ext>
                </a:extLst>
              </p:cNvPr>
              <p:cNvSpPr/>
              <p:nvPr/>
            </p:nvSpPr>
            <p:spPr>
              <a:xfrm>
                <a:off x="4482456" y="1627788"/>
                <a:ext cx="3018571" cy="4778052"/>
              </a:xfrm>
              <a:custGeom>
                <a:avLst/>
                <a:gdLst>
                  <a:gd name="connsiteX0" fmla="*/ 1752691 w 3018571"/>
                  <a:gd name="connsiteY0" fmla="*/ 4776677 h 4778052"/>
                  <a:gd name="connsiteX1" fmla="*/ 2591277 w 3018571"/>
                  <a:gd name="connsiteY1" fmla="*/ 3811826 h 4778052"/>
                  <a:gd name="connsiteX2" fmla="*/ 2984730 w 3018571"/>
                  <a:gd name="connsiteY2" fmla="*/ 2584107 h 4778052"/>
                  <a:gd name="connsiteX3" fmla="*/ 2466168 w 3018571"/>
                  <a:gd name="connsiteY3" fmla="*/ 1202817 h 4778052"/>
                  <a:gd name="connsiteX4" fmla="*/ 1720373 w 3018571"/>
                  <a:gd name="connsiteY4" fmla="*/ 11 h 4778052"/>
                  <a:gd name="connsiteX5" fmla="*/ 440974 w 3018571"/>
                  <a:gd name="connsiteY5" fmla="*/ 1547522 h 4778052"/>
                  <a:gd name="connsiteX6" fmla="*/ 238116 w 3018571"/>
                  <a:gd name="connsiteY6" fmla="*/ 2690858 h 4778052"/>
                  <a:gd name="connsiteX7" fmla="*/ 359985 w 3018571"/>
                  <a:gd name="connsiteY7" fmla="*/ 3853863 h 4778052"/>
                  <a:gd name="connsiteX8" fmla="*/ 1752691 w 3018571"/>
                  <a:gd name="connsiteY8" fmla="*/ 4776754 h 477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571" h="4778052">
                    <a:moveTo>
                      <a:pt x="1752691" y="4776677"/>
                    </a:moveTo>
                    <a:cubicBezTo>
                      <a:pt x="2216181" y="4812235"/>
                      <a:pt x="2306966" y="4149435"/>
                      <a:pt x="2591277" y="3811826"/>
                    </a:cubicBezTo>
                    <a:cubicBezTo>
                      <a:pt x="2825220" y="3533917"/>
                      <a:pt x="3119172" y="2944162"/>
                      <a:pt x="2984730" y="2584107"/>
                    </a:cubicBezTo>
                    <a:cubicBezTo>
                      <a:pt x="2815579" y="2131107"/>
                      <a:pt x="2808174" y="1486896"/>
                      <a:pt x="2466168" y="1202817"/>
                    </a:cubicBezTo>
                    <a:cubicBezTo>
                      <a:pt x="2189185" y="972730"/>
                      <a:pt x="2101099" y="-3845"/>
                      <a:pt x="1720373" y="11"/>
                    </a:cubicBezTo>
                    <a:cubicBezTo>
                      <a:pt x="1244079" y="4794"/>
                      <a:pt x="830648" y="1354614"/>
                      <a:pt x="440974" y="1547522"/>
                    </a:cubicBezTo>
                    <a:cubicBezTo>
                      <a:pt x="-382030" y="1955091"/>
                      <a:pt x="190216" y="2298408"/>
                      <a:pt x="238116" y="2690858"/>
                    </a:cubicBezTo>
                    <a:cubicBezTo>
                      <a:pt x="294422" y="3162909"/>
                      <a:pt x="16205" y="3569861"/>
                      <a:pt x="359985" y="3853863"/>
                    </a:cubicBezTo>
                    <a:cubicBezTo>
                      <a:pt x="635965" y="4081944"/>
                      <a:pt x="1362169" y="4746827"/>
                      <a:pt x="1752691" y="4776754"/>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0" name="Freeform: Shape 39">
                <a:extLst>
                  <a:ext uri="{FF2B5EF4-FFF2-40B4-BE49-F238E27FC236}">
                    <a16:creationId xmlns:a16="http://schemas.microsoft.com/office/drawing/2014/main" id="{B4125117-CAFF-01B6-CF0B-31E90005B67D}"/>
                  </a:ext>
                </a:extLst>
              </p:cNvPr>
              <p:cNvSpPr/>
              <p:nvPr/>
            </p:nvSpPr>
            <p:spPr>
              <a:xfrm>
                <a:off x="4484173" y="1705758"/>
                <a:ext cx="3036493" cy="4605873"/>
              </a:xfrm>
              <a:custGeom>
                <a:avLst/>
                <a:gdLst>
                  <a:gd name="connsiteX0" fmla="*/ 1734082 w 3036493"/>
                  <a:gd name="connsiteY0" fmla="*/ 4601058 h 4605873"/>
                  <a:gd name="connsiteX1" fmla="*/ 2664764 w 3036493"/>
                  <a:gd name="connsiteY1" fmla="*/ 3753833 h 4605873"/>
                  <a:gd name="connsiteX2" fmla="*/ 2997591 w 3036493"/>
                  <a:gd name="connsiteY2" fmla="*/ 2499272 h 4605873"/>
                  <a:gd name="connsiteX3" fmla="*/ 2504559 w 3036493"/>
                  <a:gd name="connsiteY3" fmla="*/ 1097465 h 4605873"/>
                  <a:gd name="connsiteX4" fmla="*/ 1649930 w 3036493"/>
                  <a:gd name="connsiteY4" fmla="*/ 100 h 4605873"/>
                  <a:gd name="connsiteX5" fmla="*/ 449901 w 3036493"/>
                  <a:gd name="connsiteY5" fmla="*/ 1487524 h 4605873"/>
                  <a:gd name="connsiteX6" fmla="*/ 171221 w 3036493"/>
                  <a:gd name="connsiteY6" fmla="*/ 2663410 h 4605873"/>
                  <a:gd name="connsiteX7" fmla="*/ 311988 w 3036493"/>
                  <a:gd name="connsiteY7" fmla="*/ 3832586 h 4605873"/>
                  <a:gd name="connsiteX8" fmla="*/ 1734159 w 3036493"/>
                  <a:gd name="connsiteY8" fmla="*/ 4601135 h 46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493" h="4605873">
                    <a:moveTo>
                      <a:pt x="1734082" y="4601058"/>
                    </a:moveTo>
                    <a:cubicBezTo>
                      <a:pt x="2177440" y="4664460"/>
                      <a:pt x="2384618" y="4086814"/>
                      <a:pt x="2664764" y="3753833"/>
                    </a:cubicBezTo>
                    <a:cubicBezTo>
                      <a:pt x="2906420" y="3466283"/>
                      <a:pt x="3128562" y="2867271"/>
                      <a:pt x="2997591" y="2499272"/>
                    </a:cubicBezTo>
                    <a:cubicBezTo>
                      <a:pt x="2840240" y="2056917"/>
                      <a:pt x="2841089" y="1377070"/>
                      <a:pt x="2504559" y="1097465"/>
                    </a:cubicBezTo>
                    <a:cubicBezTo>
                      <a:pt x="2217549" y="859048"/>
                      <a:pt x="2037290" y="-10699"/>
                      <a:pt x="1649930" y="100"/>
                    </a:cubicBezTo>
                    <a:cubicBezTo>
                      <a:pt x="1187597" y="12981"/>
                      <a:pt x="808491" y="1275410"/>
                      <a:pt x="449901" y="1487524"/>
                    </a:cubicBezTo>
                    <a:cubicBezTo>
                      <a:pt x="-320113" y="1942838"/>
                      <a:pt x="120622" y="2268337"/>
                      <a:pt x="171221" y="2663410"/>
                    </a:cubicBezTo>
                    <a:cubicBezTo>
                      <a:pt x="229996" y="3121963"/>
                      <a:pt x="-26007" y="3553212"/>
                      <a:pt x="311988" y="3832586"/>
                    </a:cubicBezTo>
                    <a:cubicBezTo>
                      <a:pt x="597533" y="4068688"/>
                      <a:pt x="1324122" y="4542514"/>
                      <a:pt x="1734159" y="4601135"/>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1" name="Freeform: Shape 40">
                <a:extLst>
                  <a:ext uri="{FF2B5EF4-FFF2-40B4-BE49-F238E27FC236}">
                    <a16:creationId xmlns:a16="http://schemas.microsoft.com/office/drawing/2014/main" id="{8D86BD0D-FAF0-1636-0BD4-564A07EE36DF}"/>
                  </a:ext>
                </a:extLst>
              </p:cNvPr>
              <p:cNvSpPr/>
              <p:nvPr/>
            </p:nvSpPr>
            <p:spPr>
              <a:xfrm>
                <a:off x="4477865" y="1783678"/>
                <a:ext cx="3064583" cy="4435839"/>
              </a:xfrm>
              <a:custGeom>
                <a:avLst/>
                <a:gdLst>
                  <a:gd name="connsiteX0" fmla="*/ 1723421 w 3064583"/>
                  <a:gd name="connsiteY0" fmla="*/ 4425487 h 4435839"/>
                  <a:gd name="connsiteX1" fmla="*/ 2746122 w 3064583"/>
                  <a:gd name="connsiteY1" fmla="*/ 3695890 h 4435839"/>
                  <a:gd name="connsiteX2" fmla="*/ 3018400 w 3064583"/>
                  <a:gd name="connsiteY2" fmla="*/ 2414487 h 4435839"/>
                  <a:gd name="connsiteX3" fmla="*/ 2550822 w 3064583"/>
                  <a:gd name="connsiteY3" fmla="*/ 992240 h 4435839"/>
                  <a:gd name="connsiteX4" fmla="*/ 1587359 w 3064583"/>
                  <a:gd name="connsiteY4" fmla="*/ 315 h 4435839"/>
                  <a:gd name="connsiteX5" fmla="*/ 466700 w 3064583"/>
                  <a:gd name="connsiteY5" fmla="*/ 1427576 h 4435839"/>
                  <a:gd name="connsiteX6" fmla="*/ 112198 w 3064583"/>
                  <a:gd name="connsiteY6" fmla="*/ 2635935 h 4435839"/>
                  <a:gd name="connsiteX7" fmla="*/ 271940 w 3064583"/>
                  <a:gd name="connsiteY7" fmla="*/ 3811281 h 4435839"/>
                  <a:gd name="connsiteX8" fmla="*/ 1723498 w 3064583"/>
                  <a:gd name="connsiteY8" fmla="*/ 4425487 h 44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583" h="4435839">
                    <a:moveTo>
                      <a:pt x="1723421" y="4425487"/>
                    </a:moveTo>
                    <a:cubicBezTo>
                      <a:pt x="2146185" y="4513187"/>
                      <a:pt x="2470296" y="4024167"/>
                      <a:pt x="2746122" y="3695890"/>
                    </a:cubicBezTo>
                    <a:cubicBezTo>
                      <a:pt x="2995492" y="3398699"/>
                      <a:pt x="3145592" y="2790508"/>
                      <a:pt x="3018400" y="2414487"/>
                    </a:cubicBezTo>
                    <a:cubicBezTo>
                      <a:pt x="2872465" y="1983084"/>
                      <a:pt x="2881952" y="1267371"/>
                      <a:pt x="2550822" y="992240"/>
                    </a:cubicBezTo>
                    <a:cubicBezTo>
                      <a:pt x="2253785" y="745493"/>
                      <a:pt x="1981275" y="-17734"/>
                      <a:pt x="1587359" y="315"/>
                    </a:cubicBezTo>
                    <a:cubicBezTo>
                      <a:pt x="1138987" y="20832"/>
                      <a:pt x="794205" y="1197181"/>
                      <a:pt x="466700" y="1427576"/>
                    </a:cubicBezTo>
                    <a:cubicBezTo>
                      <a:pt x="-250479" y="1932100"/>
                      <a:pt x="58205" y="2238316"/>
                      <a:pt x="112198" y="2635935"/>
                    </a:cubicBezTo>
                    <a:cubicBezTo>
                      <a:pt x="172593" y="3081144"/>
                      <a:pt x="-60347" y="3536534"/>
                      <a:pt x="271940" y="3811281"/>
                    </a:cubicBezTo>
                    <a:cubicBezTo>
                      <a:pt x="566972" y="4055483"/>
                      <a:pt x="1293253" y="4336245"/>
                      <a:pt x="1723498" y="4425487"/>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2" name="Freeform: Shape 41">
                <a:extLst>
                  <a:ext uri="{FF2B5EF4-FFF2-40B4-BE49-F238E27FC236}">
                    <a16:creationId xmlns:a16="http://schemas.microsoft.com/office/drawing/2014/main" id="{3AC5F83D-E243-D96B-4A35-0A032FD68597}"/>
                  </a:ext>
                </a:extLst>
              </p:cNvPr>
              <p:cNvSpPr/>
              <p:nvPr/>
            </p:nvSpPr>
            <p:spPr>
              <a:xfrm>
                <a:off x="4460130" y="1861400"/>
                <a:ext cx="3107969" cy="4268490"/>
              </a:xfrm>
              <a:custGeom>
                <a:avLst/>
                <a:gdLst>
                  <a:gd name="connsiteX0" fmla="*/ 1724263 w 3107969"/>
                  <a:gd name="connsiteY0" fmla="*/ 4250116 h 4268490"/>
                  <a:gd name="connsiteX1" fmla="*/ 2838983 w 3107969"/>
                  <a:gd name="connsiteY1" fmla="*/ 3638145 h 4268490"/>
                  <a:gd name="connsiteX2" fmla="*/ 3050712 w 3107969"/>
                  <a:gd name="connsiteY2" fmla="*/ 2329900 h 4268490"/>
                  <a:gd name="connsiteX3" fmla="*/ 2608666 w 3107969"/>
                  <a:gd name="connsiteY3" fmla="*/ 887212 h 4268490"/>
                  <a:gd name="connsiteX4" fmla="*/ 1536291 w 3107969"/>
                  <a:gd name="connsiteY4" fmla="*/ 728 h 4268490"/>
                  <a:gd name="connsiteX5" fmla="*/ 495001 w 3107969"/>
                  <a:gd name="connsiteY5" fmla="*/ 1367826 h 4268490"/>
                  <a:gd name="connsiteX6" fmla="*/ 64601 w 3107969"/>
                  <a:gd name="connsiteY6" fmla="*/ 2608657 h 4268490"/>
                  <a:gd name="connsiteX7" fmla="*/ 243317 w 3107969"/>
                  <a:gd name="connsiteY7" fmla="*/ 3790251 h 4268490"/>
                  <a:gd name="connsiteX8" fmla="*/ 1724340 w 3107969"/>
                  <a:gd name="connsiteY8" fmla="*/ 4250116 h 426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7969" h="4268490">
                    <a:moveTo>
                      <a:pt x="1724263" y="4250116"/>
                    </a:moveTo>
                    <a:cubicBezTo>
                      <a:pt x="2126510" y="4359027"/>
                      <a:pt x="2567400" y="3961794"/>
                      <a:pt x="2838983" y="3638145"/>
                    </a:cubicBezTo>
                    <a:cubicBezTo>
                      <a:pt x="3096066" y="3331235"/>
                      <a:pt x="3173893" y="2714020"/>
                      <a:pt x="3050712" y="2329900"/>
                    </a:cubicBezTo>
                    <a:cubicBezTo>
                      <a:pt x="2915808" y="1909528"/>
                      <a:pt x="2934396" y="1157793"/>
                      <a:pt x="2608666" y="887212"/>
                    </a:cubicBezTo>
                    <a:cubicBezTo>
                      <a:pt x="2301601" y="632135"/>
                      <a:pt x="1936918" y="-24880"/>
                      <a:pt x="1536291" y="728"/>
                    </a:cubicBezTo>
                    <a:cubicBezTo>
                      <a:pt x="1101957" y="28496"/>
                      <a:pt x="791576" y="1119844"/>
                      <a:pt x="495001" y="1367826"/>
                    </a:cubicBezTo>
                    <a:cubicBezTo>
                      <a:pt x="-169265" y="1923180"/>
                      <a:pt x="7215" y="2208570"/>
                      <a:pt x="64601" y="2608657"/>
                    </a:cubicBezTo>
                    <a:cubicBezTo>
                      <a:pt x="126539" y="3040445"/>
                      <a:pt x="-83262" y="3520055"/>
                      <a:pt x="243317" y="3790251"/>
                    </a:cubicBezTo>
                    <a:cubicBezTo>
                      <a:pt x="547914" y="4042475"/>
                      <a:pt x="1273500" y="4128092"/>
                      <a:pt x="1724340" y="4250116"/>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3" name="Freeform: Shape 42">
                <a:extLst>
                  <a:ext uri="{FF2B5EF4-FFF2-40B4-BE49-F238E27FC236}">
                    <a16:creationId xmlns:a16="http://schemas.microsoft.com/office/drawing/2014/main" id="{B72B5A5D-AB8D-433B-A6B6-089D0E2C6CC9}"/>
                  </a:ext>
                </a:extLst>
              </p:cNvPr>
              <p:cNvSpPr/>
              <p:nvPr/>
            </p:nvSpPr>
            <p:spPr>
              <a:xfrm>
                <a:off x="4426209" y="1938811"/>
                <a:ext cx="3173562" cy="4104897"/>
              </a:xfrm>
              <a:custGeom>
                <a:avLst/>
                <a:gdLst>
                  <a:gd name="connsiteX0" fmla="*/ 1741215 w 3173562"/>
                  <a:gd name="connsiteY0" fmla="*/ 4075055 h 4104897"/>
                  <a:gd name="connsiteX1" fmla="*/ 2947955 w 3173562"/>
                  <a:gd name="connsiteY1" fmla="*/ 3580712 h 4104897"/>
                  <a:gd name="connsiteX2" fmla="*/ 3099057 w 3173562"/>
                  <a:gd name="connsiteY2" fmla="*/ 2245625 h 4104897"/>
                  <a:gd name="connsiteX3" fmla="*/ 2682464 w 3173562"/>
                  <a:gd name="connsiteY3" fmla="*/ 782497 h 4104897"/>
                  <a:gd name="connsiteX4" fmla="*/ 1501255 w 3173562"/>
                  <a:gd name="connsiteY4" fmla="*/ 1452 h 4104897"/>
                  <a:gd name="connsiteX5" fmla="*/ 539335 w 3173562"/>
                  <a:gd name="connsiteY5" fmla="*/ 1308387 h 4104897"/>
                  <a:gd name="connsiteX6" fmla="*/ 33114 w 3173562"/>
                  <a:gd name="connsiteY6" fmla="*/ 2581691 h 4104897"/>
                  <a:gd name="connsiteX7" fmla="*/ 230727 w 3173562"/>
                  <a:gd name="connsiteY7" fmla="*/ 3769455 h 4104897"/>
                  <a:gd name="connsiteX8" fmla="*/ 1741215 w 3173562"/>
                  <a:gd name="connsiteY8" fmla="*/ 4074978 h 4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562" h="4104897">
                    <a:moveTo>
                      <a:pt x="1741215" y="4075055"/>
                    </a:moveTo>
                    <a:cubicBezTo>
                      <a:pt x="2123407" y="4202555"/>
                      <a:pt x="2680613" y="3899655"/>
                      <a:pt x="2947955" y="3580712"/>
                    </a:cubicBezTo>
                    <a:cubicBezTo>
                      <a:pt x="3212750" y="3264160"/>
                      <a:pt x="3218073" y="2637921"/>
                      <a:pt x="3099057" y="2245625"/>
                    </a:cubicBezTo>
                    <a:cubicBezTo>
                      <a:pt x="2974874" y="1836359"/>
                      <a:pt x="3002796" y="1048604"/>
                      <a:pt x="2682464" y="782497"/>
                    </a:cubicBezTo>
                    <a:cubicBezTo>
                      <a:pt x="2365449" y="519089"/>
                      <a:pt x="1908516" y="-31946"/>
                      <a:pt x="1501255" y="1452"/>
                    </a:cubicBezTo>
                    <a:cubicBezTo>
                      <a:pt x="1080960" y="36008"/>
                      <a:pt x="805288" y="1043668"/>
                      <a:pt x="539335" y="1308387"/>
                    </a:cubicBezTo>
                    <a:cubicBezTo>
                      <a:pt x="-71324" y="1916191"/>
                      <a:pt x="-27821" y="2179059"/>
                      <a:pt x="33114" y="2581691"/>
                    </a:cubicBezTo>
                    <a:cubicBezTo>
                      <a:pt x="96440" y="3000135"/>
                      <a:pt x="-90144" y="3503888"/>
                      <a:pt x="230727" y="3769455"/>
                    </a:cubicBezTo>
                    <a:cubicBezTo>
                      <a:pt x="544811" y="4029701"/>
                      <a:pt x="1270089" y="3917782"/>
                      <a:pt x="1741215" y="4074978"/>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4" name="Freeform: Shape 43">
                <a:extLst>
                  <a:ext uri="{FF2B5EF4-FFF2-40B4-BE49-F238E27FC236}">
                    <a16:creationId xmlns:a16="http://schemas.microsoft.com/office/drawing/2014/main" id="{80EA397D-DD0C-E72D-3F77-AC5FA814E0A7}"/>
                  </a:ext>
                </a:extLst>
              </p:cNvPr>
              <p:cNvSpPr/>
              <p:nvPr/>
            </p:nvSpPr>
            <p:spPr>
              <a:xfrm>
                <a:off x="4376099" y="2015664"/>
                <a:ext cx="3263713" cy="3947335"/>
              </a:xfrm>
              <a:custGeom>
                <a:avLst/>
                <a:gdLst>
                  <a:gd name="connsiteX0" fmla="*/ 1774433 w 3263713"/>
                  <a:gd name="connsiteY0" fmla="*/ 3900552 h 3947335"/>
                  <a:gd name="connsiteX1" fmla="*/ 3073192 w 3263713"/>
                  <a:gd name="connsiteY1" fmla="*/ 3523836 h 3947335"/>
                  <a:gd name="connsiteX2" fmla="*/ 3163745 w 3263713"/>
                  <a:gd name="connsiteY2" fmla="*/ 2161907 h 3947335"/>
                  <a:gd name="connsiteX3" fmla="*/ 2772683 w 3263713"/>
                  <a:gd name="connsiteY3" fmla="*/ 678262 h 3947335"/>
                  <a:gd name="connsiteX4" fmla="*/ 1482563 w 3263713"/>
                  <a:gd name="connsiteY4" fmla="*/ 2735 h 3947335"/>
                  <a:gd name="connsiteX5" fmla="*/ 600012 w 3263713"/>
                  <a:gd name="connsiteY5" fmla="*/ 1249583 h 3947335"/>
                  <a:gd name="connsiteX6" fmla="*/ 17970 w 3263713"/>
                  <a:gd name="connsiteY6" fmla="*/ 2555437 h 3947335"/>
                  <a:gd name="connsiteX7" fmla="*/ 234558 w 3263713"/>
                  <a:gd name="connsiteY7" fmla="*/ 3749449 h 3947335"/>
                  <a:gd name="connsiteX8" fmla="*/ 1774433 w 3263713"/>
                  <a:gd name="connsiteY8" fmla="*/ 3900629 h 394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713" h="3947335">
                    <a:moveTo>
                      <a:pt x="1774433" y="3900552"/>
                    </a:moveTo>
                    <a:cubicBezTo>
                      <a:pt x="2137188" y="4044635"/>
                      <a:pt x="2810169" y="3838151"/>
                      <a:pt x="3073192" y="3523836"/>
                    </a:cubicBezTo>
                    <a:cubicBezTo>
                      <a:pt x="3345701" y="3197643"/>
                      <a:pt x="3278210" y="2562533"/>
                      <a:pt x="3163745" y="2161907"/>
                    </a:cubicBezTo>
                    <a:cubicBezTo>
                      <a:pt x="3049975" y="1763902"/>
                      <a:pt x="3087538" y="939895"/>
                      <a:pt x="2772683" y="678262"/>
                    </a:cubicBezTo>
                    <a:cubicBezTo>
                      <a:pt x="2445641" y="406524"/>
                      <a:pt x="1896534" y="-38994"/>
                      <a:pt x="1482563" y="2735"/>
                    </a:cubicBezTo>
                    <a:cubicBezTo>
                      <a:pt x="1068593" y="44463"/>
                      <a:pt x="835884" y="968666"/>
                      <a:pt x="600012" y="1249583"/>
                    </a:cubicBezTo>
                    <a:cubicBezTo>
                      <a:pt x="44118" y="1911380"/>
                      <a:pt x="-46590" y="2150260"/>
                      <a:pt x="17970" y="2555437"/>
                    </a:cubicBezTo>
                    <a:cubicBezTo>
                      <a:pt x="82530" y="2960460"/>
                      <a:pt x="-80606" y="3488355"/>
                      <a:pt x="234558" y="3749449"/>
                    </a:cubicBezTo>
                    <a:cubicBezTo>
                      <a:pt x="558206" y="4017716"/>
                      <a:pt x="1283870" y="3705792"/>
                      <a:pt x="1774433" y="3900629"/>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5" name="Freeform: Shape 44">
                <a:extLst>
                  <a:ext uri="{FF2B5EF4-FFF2-40B4-BE49-F238E27FC236}">
                    <a16:creationId xmlns:a16="http://schemas.microsoft.com/office/drawing/2014/main" id="{8EEF37DB-6913-C942-2988-24A414725849}"/>
                  </a:ext>
                </a:extLst>
              </p:cNvPr>
              <p:cNvSpPr/>
              <p:nvPr/>
            </p:nvSpPr>
            <p:spPr>
              <a:xfrm>
                <a:off x="4316854" y="2091550"/>
                <a:ext cx="3371549" cy="3814147"/>
              </a:xfrm>
              <a:custGeom>
                <a:avLst/>
                <a:gdLst>
                  <a:gd name="connsiteX0" fmla="*/ 1816709 w 3371549"/>
                  <a:gd name="connsiteY0" fmla="*/ 3727016 h 3814147"/>
                  <a:gd name="connsiteX1" fmla="*/ 3207564 w 3371549"/>
                  <a:gd name="connsiteY1" fmla="*/ 3467928 h 3814147"/>
                  <a:gd name="connsiteX2" fmla="*/ 3237568 w 3371549"/>
                  <a:gd name="connsiteY2" fmla="*/ 2079156 h 3814147"/>
                  <a:gd name="connsiteX3" fmla="*/ 2871960 w 3371549"/>
                  <a:gd name="connsiteY3" fmla="*/ 575071 h 3814147"/>
                  <a:gd name="connsiteX4" fmla="*/ 1473006 w 3371549"/>
                  <a:gd name="connsiteY4" fmla="*/ 4984 h 3814147"/>
                  <a:gd name="connsiteX5" fmla="*/ 669824 w 3371549"/>
                  <a:gd name="connsiteY5" fmla="*/ 1191668 h 3814147"/>
                  <a:gd name="connsiteX6" fmla="*/ 11883 w 3371549"/>
                  <a:gd name="connsiteY6" fmla="*/ 2529996 h 3814147"/>
                  <a:gd name="connsiteX7" fmla="*/ 247369 w 3371549"/>
                  <a:gd name="connsiteY7" fmla="*/ 3730178 h 3814147"/>
                  <a:gd name="connsiteX8" fmla="*/ 1816709 w 3371549"/>
                  <a:gd name="connsiteY8" fmla="*/ 3727016 h 381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549" h="3814147">
                    <a:moveTo>
                      <a:pt x="1816709" y="3727016"/>
                    </a:moveTo>
                    <a:cubicBezTo>
                      <a:pt x="2160874" y="3886063"/>
                      <a:pt x="2948707" y="3777615"/>
                      <a:pt x="3207564" y="3467928"/>
                    </a:cubicBezTo>
                    <a:cubicBezTo>
                      <a:pt x="3487786" y="3132092"/>
                      <a:pt x="3347173" y="2488190"/>
                      <a:pt x="3237568" y="2079156"/>
                    </a:cubicBezTo>
                    <a:cubicBezTo>
                      <a:pt x="3133902" y="1692567"/>
                      <a:pt x="3181416" y="832231"/>
                      <a:pt x="2871960" y="575071"/>
                    </a:cubicBezTo>
                    <a:cubicBezTo>
                      <a:pt x="2534890" y="295002"/>
                      <a:pt x="1893533" y="-45307"/>
                      <a:pt x="1473006" y="4984"/>
                    </a:cubicBezTo>
                    <a:cubicBezTo>
                      <a:pt x="1080710" y="51880"/>
                      <a:pt x="876308" y="895248"/>
                      <a:pt x="669824" y="1191668"/>
                    </a:cubicBezTo>
                    <a:cubicBezTo>
                      <a:pt x="170313" y="1908693"/>
                      <a:pt x="-56379" y="2122427"/>
                      <a:pt x="11883" y="2529996"/>
                    </a:cubicBezTo>
                    <a:cubicBezTo>
                      <a:pt x="80145" y="2937564"/>
                      <a:pt x="-62010" y="3473713"/>
                      <a:pt x="247369" y="3730178"/>
                    </a:cubicBezTo>
                    <a:cubicBezTo>
                      <a:pt x="580505" y="4006544"/>
                      <a:pt x="1307942" y="3491916"/>
                      <a:pt x="1816709" y="3727016"/>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6" name="Freeform: Shape 45">
                <a:extLst>
                  <a:ext uri="{FF2B5EF4-FFF2-40B4-BE49-F238E27FC236}">
                    <a16:creationId xmlns:a16="http://schemas.microsoft.com/office/drawing/2014/main" id="{231F130A-F693-3CF2-62C7-4BACB614546A}"/>
                  </a:ext>
                </a:extLst>
              </p:cNvPr>
              <p:cNvSpPr/>
              <p:nvPr/>
            </p:nvSpPr>
            <p:spPr>
              <a:xfrm>
                <a:off x="4254170" y="2165535"/>
                <a:ext cx="3489733" cy="3780696"/>
              </a:xfrm>
              <a:custGeom>
                <a:avLst/>
                <a:gdLst>
                  <a:gd name="connsiteX0" fmla="*/ 1862424 w 3489733"/>
                  <a:gd name="connsiteY0" fmla="*/ 3555381 h 3780696"/>
                  <a:gd name="connsiteX1" fmla="*/ 3345298 w 3489733"/>
                  <a:gd name="connsiteY1" fmla="*/ 3413920 h 3780696"/>
                  <a:gd name="connsiteX2" fmla="*/ 3314677 w 3489733"/>
                  <a:gd name="connsiteY2" fmla="*/ 1998383 h 3780696"/>
                  <a:gd name="connsiteX3" fmla="*/ 2974599 w 3489733"/>
                  <a:gd name="connsiteY3" fmla="*/ 473858 h 3780696"/>
                  <a:gd name="connsiteX4" fmla="*/ 1466734 w 3489733"/>
                  <a:gd name="connsiteY4" fmla="*/ 9211 h 3780696"/>
                  <a:gd name="connsiteX5" fmla="*/ 742922 w 3489733"/>
                  <a:gd name="connsiteY5" fmla="*/ 1135733 h 3780696"/>
                  <a:gd name="connsiteX6" fmla="*/ 9159 w 3489733"/>
                  <a:gd name="connsiteY6" fmla="*/ 2506532 h 3780696"/>
                  <a:gd name="connsiteX7" fmla="*/ 263620 w 3489733"/>
                  <a:gd name="connsiteY7" fmla="*/ 3712886 h 3780696"/>
                  <a:gd name="connsiteX8" fmla="*/ 1862424 w 3489733"/>
                  <a:gd name="connsiteY8" fmla="*/ 3555381 h 378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733" h="3780696">
                    <a:moveTo>
                      <a:pt x="1862424" y="3555381"/>
                    </a:moveTo>
                    <a:cubicBezTo>
                      <a:pt x="2188927" y="3728158"/>
                      <a:pt x="3090761" y="3718902"/>
                      <a:pt x="3345298" y="3413920"/>
                    </a:cubicBezTo>
                    <a:cubicBezTo>
                      <a:pt x="3633311" y="3068443"/>
                      <a:pt x="3419114" y="2415825"/>
                      <a:pt x="3314677" y="1998383"/>
                    </a:cubicBezTo>
                    <a:cubicBezTo>
                      <a:pt x="3220807" y="1623210"/>
                      <a:pt x="3278656" y="726467"/>
                      <a:pt x="2974599" y="473858"/>
                    </a:cubicBezTo>
                    <a:cubicBezTo>
                      <a:pt x="2627580" y="185459"/>
                      <a:pt x="1893894" y="-50104"/>
                      <a:pt x="1466734" y="9211"/>
                    </a:cubicBezTo>
                    <a:cubicBezTo>
                      <a:pt x="1088321" y="61816"/>
                      <a:pt x="920789" y="824040"/>
                      <a:pt x="742922" y="1135733"/>
                    </a:cubicBezTo>
                    <a:cubicBezTo>
                      <a:pt x="301800" y="1908755"/>
                      <a:pt x="-63037" y="2096496"/>
                      <a:pt x="9159" y="2506532"/>
                    </a:cubicBezTo>
                    <a:cubicBezTo>
                      <a:pt x="75802" y="2884945"/>
                      <a:pt x="-40051" y="3461048"/>
                      <a:pt x="263620" y="3712886"/>
                    </a:cubicBezTo>
                    <a:cubicBezTo>
                      <a:pt x="606320" y="3997273"/>
                      <a:pt x="1337228" y="3277473"/>
                      <a:pt x="1862424" y="3555381"/>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7" name="Freeform: Shape 46">
                <a:extLst>
                  <a:ext uri="{FF2B5EF4-FFF2-40B4-BE49-F238E27FC236}">
                    <a16:creationId xmlns:a16="http://schemas.microsoft.com/office/drawing/2014/main" id="{D30AFBEB-A9F3-7804-ADDF-96E75F897E8B}"/>
                  </a:ext>
                </a:extLst>
              </p:cNvPr>
              <p:cNvSpPr/>
              <p:nvPr/>
            </p:nvSpPr>
            <p:spPr>
              <a:xfrm>
                <a:off x="4190357" y="2234963"/>
                <a:ext cx="3614123" cy="3758010"/>
              </a:xfrm>
              <a:custGeom>
                <a:avLst/>
                <a:gdLst>
                  <a:gd name="connsiteX0" fmla="*/ 1909345 w 3614123"/>
                  <a:gd name="connsiteY0" fmla="*/ 3388303 h 3758010"/>
                  <a:gd name="connsiteX1" fmla="*/ 3484238 w 3614123"/>
                  <a:gd name="connsiteY1" fmla="*/ 3364469 h 3758010"/>
                  <a:gd name="connsiteX2" fmla="*/ 3393067 w 3614123"/>
                  <a:gd name="connsiteY2" fmla="*/ 1922090 h 3758010"/>
                  <a:gd name="connsiteX3" fmla="*/ 3078443 w 3614123"/>
                  <a:gd name="connsiteY3" fmla="*/ 377125 h 3758010"/>
                  <a:gd name="connsiteX4" fmla="*/ 1461744 w 3614123"/>
                  <a:gd name="connsiteY4" fmla="*/ 17919 h 3758010"/>
                  <a:gd name="connsiteX5" fmla="*/ 817301 w 3614123"/>
                  <a:gd name="connsiteY5" fmla="*/ 1084276 h 3758010"/>
                  <a:gd name="connsiteX6" fmla="*/ 7718 w 3614123"/>
                  <a:gd name="connsiteY6" fmla="*/ 2487549 h 3758010"/>
                  <a:gd name="connsiteX7" fmla="*/ 281153 w 3614123"/>
                  <a:gd name="connsiteY7" fmla="*/ 3700150 h 3758010"/>
                  <a:gd name="connsiteX8" fmla="*/ 1909345 w 3614123"/>
                  <a:gd name="connsiteY8" fmla="*/ 3388303 h 37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123" h="3758010">
                    <a:moveTo>
                      <a:pt x="1909345" y="3388303"/>
                    </a:moveTo>
                    <a:cubicBezTo>
                      <a:pt x="2219418" y="3574116"/>
                      <a:pt x="3233943" y="3664824"/>
                      <a:pt x="3484238" y="3364469"/>
                    </a:cubicBezTo>
                    <a:cubicBezTo>
                      <a:pt x="3779964" y="3009351"/>
                      <a:pt x="3491874" y="2348094"/>
                      <a:pt x="3393067" y="1922090"/>
                    </a:cubicBezTo>
                    <a:cubicBezTo>
                      <a:pt x="3308684" y="1558333"/>
                      <a:pt x="3377101" y="625260"/>
                      <a:pt x="3078443" y="377125"/>
                    </a:cubicBezTo>
                    <a:cubicBezTo>
                      <a:pt x="2721397" y="80473"/>
                      <a:pt x="1895307" y="-50884"/>
                      <a:pt x="1461744" y="17919"/>
                    </a:cubicBezTo>
                    <a:cubicBezTo>
                      <a:pt x="1097138" y="75845"/>
                      <a:pt x="967324" y="757388"/>
                      <a:pt x="817301" y="1084276"/>
                    </a:cubicBezTo>
                    <a:cubicBezTo>
                      <a:pt x="436652" y="1913683"/>
                      <a:pt x="-68566" y="2075121"/>
                      <a:pt x="7718" y="2487549"/>
                    </a:cubicBezTo>
                    <a:cubicBezTo>
                      <a:pt x="75286" y="2852695"/>
                      <a:pt x="-16810" y="3452863"/>
                      <a:pt x="281153" y="3700150"/>
                    </a:cubicBezTo>
                    <a:cubicBezTo>
                      <a:pt x="633340" y="3992560"/>
                      <a:pt x="1370034" y="3065041"/>
                      <a:pt x="1909345" y="3388303"/>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8" name="Freeform: Shape 47">
                <a:extLst>
                  <a:ext uri="{FF2B5EF4-FFF2-40B4-BE49-F238E27FC236}">
                    <a16:creationId xmlns:a16="http://schemas.microsoft.com/office/drawing/2014/main" id="{FDED4A65-55C8-CFB1-3824-F7ED0A39C3AC}"/>
                  </a:ext>
                </a:extLst>
              </p:cNvPr>
              <p:cNvSpPr/>
              <p:nvPr/>
            </p:nvSpPr>
            <p:spPr>
              <a:xfrm>
                <a:off x="4125770" y="2293347"/>
                <a:ext cx="3742715" cy="3749606"/>
              </a:xfrm>
              <a:custGeom>
                <a:avLst/>
                <a:gdLst>
                  <a:gd name="connsiteX0" fmla="*/ 1956963 w 3742715"/>
                  <a:gd name="connsiteY0" fmla="*/ 3232269 h 3749606"/>
                  <a:gd name="connsiteX1" fmla="*/ 3623876 w 3742715"/>
                  <a:gd name="connsiteY1" fmla="*/ 3326063 h 3749606"/>
                  <a:gd name="connsiteX2" fmla="*/ 3472155 w 3742715"/>
                  <a:gd name="connsiteY2" fmla="*/ 1856842 h 3749606"/>
                  <a:gd name="connsiteX3" fmla="*/ 3183063 w 3742715"/>
                  <a:gd name="connsiteY3" fmla="*/ 291359 h 3749606"/>
                  <a:gd name="connsiteX4" fmla="*/ 1457529 w 3742715"/>
                  <a:gd name="connsiteY4" fmla="*/ 37593 h 3749606"/>
                  <a:gd name="connsiteX5" fmla="*/ 892456 w 3742715"/>
                  <a:gd name="connsiteY5" fmla="*/ 1043864 h 3749606"/>
                  <a:gd name="connsiteX6" fmla="*/ 6974 w 3742715"/>
                  <a:gd name="connsiteY6" fmla="*/ 2479687 h 3749606"/>
                  <a:gd name="connsiteX7" fmla="*/ 299306 w 3742715"/>
                  <a:gd name="connsiteY7" fmla="*/ 3698459 h 3749606"/>
                  <a:gd name="connsiteX8" fmla="*/ 1956963 w 3742715"/>
                  <a:gd name="connsiteY8" fmla="*/ 3232269 h 37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715" h="3749606">
                    <a:moveTo>
                      <a:pt x="1956963" y="3232269"/>
                    </a:moveTo>
                    <a:cubicBezTo>
                      <a:pt x="2251687" y="3430655"/>
                      <a:pt x="3377822" y="3621712"/>
                      <a:pt x="3623876" y="3326063"/>
                    </a:cubicBezTo>
                    <a:cubicBezTo>
                      <a:pt x="3927315" y="2961226"/>
                      <a:pt x="3564869" y="2291484"/>
                      <a:pt x="3472155" y="1856842"/>
                    </a:cubicBezTo>
                    <a:cubicBezTo>
                      <a:pt x="3397028" y="1504577"/>
                      <a:pt x="3476244" y="535021"/>
                      <a:pt x="3183063" y="291359"/>
                    </a:cubicBezTo>
                    <a:cubicBezTo>
                      <a:pt x="2815989" y="-13623"/>
                      <a:pt x="1897339" y="-41237"/>
                      <a:pt x="1457529" y="37593"/>
                    </a:cubicBezTo>
                    <a:cubicBezTo>
                      <a:pt x="1106653" y="100533"/>
                      <a:pt x="1015405" y="701550"/>
                      <a:pt x="892456" y="1043864"/>
                    </a:cubicBezTo>
                    <a:cubicBezTo>
                      <a:pt x="574361" y="1929346"/>
                      <a:pt x="-74247" y="2064945"/>
                      <a:pt x="6974" y="2479687"/>
                    </a:cubicBezTo>
                    <a:cubicBezTo>
                      <a:pt x="74696" y="2831643"/>
                      <a:pt x="7128" y="3455800"/>
                      <a:pt x="299306" y="3698459"/>
                    </a:cubicBezTo>
                    <a:cubicBezTo>
                      <a:pt x="661058" y="3998967"/>
                      <a:pt x="1405928" y="2861262"/>
                      <a:pt x="1956963" y="3232269"/>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9" name="Freeform: Shape 48">
                <a:extLst>
                  <a:ext uri="{FF2B5EF4-FFF2-40B4-BE49-F238E27FC236}">
                    <a16:creationId xmlns:a16="http://schemas.microsoft.com/office/drawing/2014/main" id="{0A43D553-3127-A425-9A86-D2BC86F3A8C3}"/>
                  </a:ext>
                </a:extLst>
              </p:cNvPr>
              <p:cNvSpPr/>
              <p:nvPr/>
            </p:nvSpPr>
            <p:spPr>
              <a:xfrm>
                <a:off x="4061078" y="2330966"/>
                <a:ext cx="3873961" cy="3763840"/>
              </a:xfrm>
              <a:custGeom>
                <a:avLst/>
                <a:gdLst>
                  <a:gd name="connsiteX0" fmla="*/ 3763695 w 3873961"/>
                  <a:gd name="connsiteY0" fmla="*/ 3308421 h 3763840"/>
                  <a:gd name="connsiteX1" fmla="*/ 3551425 w 3873961"/>
                  <a:gd name="connsiteY1" fmla="*/ 1812358 h 3763840"/>
                  <a:gd name="connsiteX2" fmla="*/ 3287786 w 3873961"/>
                  <a:gd name="connsiteY2" fmla="*/ 226435 h 3763840"/>
                  <a:gd name="connsiteX3" fmla="*/ 1453342 w 3873961"/>
                  <a:gd name="connsiteY3" fmla="*/ 78186 h 3763840"/>
                  <a:gd name="connsiteX4" fmla="*/ 967638 w 3873961"/>
                  <a:gd name="connsiteY4" fmla="*/ 1024294 h 3763840"/>
                  <a:gd name="connsiteX5" fmla="*/ 6334 w 3873961"/>
                  <a:gd name="connsiteY5" fmla="*/ 2492590 h 3763840"/>
                  <a:gd name="connsiteX6" fmla="*/ 317642 w 3873961"/>
                  <a:gd name="connsiteY6" fmla="*/ 3717532 h 3763840"/>
                  <a:gd name="connsiteX7" fmla="*/ 2004763 w 3873961"/>
                  <a:gd name="connsiteY7" fmla="*/ 3096923 h 3763840"/>
                  <a:gd name="connsiteX8" fmla="*/ 3763772 w 3873961"/>
                  <a:gd name="connsiteY8" fmla="*/ 3308421 h 376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961" h="3763840">
                    <a:moveTo>
                      <a:pt x="3763695" y="3308421"/>
                    </a:moveTo>
                    <a:cubicBezTo>
                      <a:pt x="4074847" y="2933942"/>
                      <a:pt x="3637583" y="2255716"/>
                      <a:pt x="3551425" y="1812358"/>
                    </a:cubicBezTo>
                    <a:cubicBezTo>
                      <a:pt x="3485169" y="1471586"/>
                      <a:pt x="3575568" y="465623"/>
                      <a:pt x="3287786" y="226435"/>
                    </a:cubicBezTo>
                    <a:cubicBezTo>
                      <a:pt x="2910685" y="-86878"/>
                      <a:pt x="1899323" y="-11288"/>
                      <a:pt x="1453342" y="78186"/>
                    </a:cubicBezTo>
                    <a:cubicBezTo>
                      <a:pt x="1116041" y="145831"/>
                      <a:pt x="1064131" y="666245"/>
                      <a:pt x="967638" y="1024294"/>
                    </a:cubicBezTo>
                    <a:cubicBezTo>
                      <a:pt x="714026" y="1965311"/>
                      <a:pt x="-78589" y="2075380"/>
                      <a:pt x="6334" y="2492590"/>
                    </a:cubicBezTo>
                    <a:cubicBezTo>
                      <a:pt x="75291" y="2831202"/>
                      <a:pt x="31094" y="3479501"/>
                      <a:pt x="317642" y="3717532"/>
                    </a:cubicBezTo>
                    <a:cubicBezTo>
                      <a:pt x="688958" y="4026062"/>
                      <a:pt x="1444780" y="2676242"/>
                      <a:pt x="2004763" y="3096923"/>
                    </a:cubicBezTo>
                    <a:cubicBezTo>
                      <a:pt x="2285294" y="3307727"/>
                      <a:pt x="3521961" y="3599365"/>
                      <a:pt x="3763772" y="3308421"/>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sp>
        <p:nvSpPr>
          <p:cNvPr id="2" name="Title 6">
            <a:extLst>
              <a:ext uri="{FF2B5EF4-FFF2-40B4-BE49-F238E27FC236}">
                <a16:creationId xmlns:a16="http://schemas.microsoft.com/office/drawing/2014/main" id="{B1A1E00B-5344-BD9B-A660-C6830B0D5348}"/>
              </a:ext>
            </a:extLst>
          </p:cNvPr>
          <p:cNvSpPr txBox="1">
            <a:spLocks noGrp="1"/>
          </p:cNvSpPr>
          <p:nvPr>
            <p:ph type="title" idx="4294967295"/>
          </p:nvPr>
        </p:nvSpPr>
        <p:spPr>
          <a:xfrm>
            <a:off x="422078" y="355099"/>
            <a:ext cx="11018520"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00000">
                      <a:schemeClr val="accent5"/>
                    </a:gs>
                    <a:gs pos="0">
                      <a:schemeClr val="accent6"/>
                    </a:gs>
                  </a:gsLst>
                  <a:path path="circle">
                    <a:fillToRect l="100000" t="100000"/>
                  </a:path>
                </a:gradFill>
                <a:effectLst/>
                <a:uLnTx/>
                <a:uFillTx/>
                <a:latin typeface="+mj-lt"/>
                <a:ea typeface="+mn-ea"/>
                <a:cs typeface="Segoe Sans Text" pitchFamily="2" charset="0"/>
              </a:rPr>
              <a:t>AIAS Enterprise Readiness</a:t>
            </a:r>
          </a:p>
        </p:txBody>
      </p:sp>
      <p:grpSp>
        <p:nvGrpSpPr>
          <p:cNvPr id="15" name="Group 14" descr="Ungrounded outputs &amp; errors&#10;">
            <a:extLst>
              <a:ext uri="{FF2B5EF4-FFF2-40B4-BE49-F238E27FC236}">
                <a16:creationId xmlns:a16="http://schemas.microsoft.com/office/drawing/2014/main" id="{4367F3B3-A86C-83C2-36F3-E4EC63723975}"/>
              </a:ext>
            </a:extLst>
          </p:cNvPr>
          <p:cNvGrpSpPr/>
          <p:nvPr/>
        </p:nvGrpSpPr>
        <p:grpSpPr>
          <a:xfrm>
            <a:off x="1038917" y="1119314"/>
            <a:ext cx="1955793" cy="2587394"/>
            <a:chOff x="773723" y="2139352"/>
            <a:chExt cx="1955793" cy="2587394"/>
          </a:xfrm>
        </p:grpSpPr>
        <p:sp>
          <p:nvSpPr>
            <p:cNvPr id="16" name="Rounded Rectangle 8">
              <a:extLst>
                <a:ext uri="{FF2B5EF4-FFF2-40B4-BE49-F238E27FC236}">
                  <a16:creationId xmlns:a16="http://schemas.microsoft.com/office/drawing/2014/main" id="{57C59036-9901-00FD-97C1-198650AE012F}"/>
                </a:ext>
              </a:extLst>
            </p:cNvPr>
            <p:cNvSpPr/>
            <p:nvPr/>
          </p:nvSpPr>
          <p:spPr bwMode="auto">
            <a:xfrm>
              <a:off x="773723" y="2139352"/>
              <a:ext cx="1955793" cy="2587394"/>
            </a:xfrm>
            <a:prstGeom prst="roundRect">
              <a:avLst>
                <a:gd name="adj" fmla="val 8661"/>
              </a:avLst>
            </a:prstGeom>
            <a:solidFill>
              <a:schemeClr val="bg1"/>
            </a:solidFill>
            <a:ln w="19050" cap="rnd">
              <a:gradFill>
                <a:gsLst>
                  <a:gs pos="0">
                    <a:schemeClr val="accent5"/>
                  </a:gs>
                  <a:gs pos="100000">
                    <a:schemeClr val="accent6"/>
                  </a:gs>
                </a:gsLst>
                <a:lin ang="2700000" scaled="0"/>
              </a:grad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Sans Text" pitchFamily="2" charset="0"/>
                <a:ea typeface="+mn-ea"/>
                <a:cs typeface="Segoe Sans Text" pitchFamily="2" charset="0"/>
              </a:endParaRPr>
            </a:p>
          </p:txBody>
        </p:sp>
        <p:sp>
          <p:nvSpPr>
            <p:cNvPr id="17" name="TextBox 16">
              <a:extLst>
                <a:ext uri="{FF2B5EF4-FFF2-40B4-BE49-F238E27FC236}">
                  <a16:creationId xmlns:a16="http://schemas.microsoft.com/office/drawing/2014/main" id="{D437139C-51DE-F105-A8E7-1E6233502F6A}"/>
                </a:ext>
              </a:extLst>
            </p:cNvPr>
            <p:cNvSpPr txBox="1"/>
            <p:nvPr/>
          </p:nvSpPr>
          <p:spPr>
            <a:xfrm>
              <a:off x="773723" y="3659696"/>
              <a:ext cx="1955793" cy="55399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800" b="0" i="0" u="none" strike="noStrike" kern="1200" cap="none" spc="0" normalizeH="0" baseline="0" noProof="0">
                  <a:ln w="3175">
                    <a:noFill/>
                  </a:ln>
                  <a:solidFill>
                    <a:srgbClr val="000000"/>
                  </a:solidFill>
                  <a:effectLst/>
                  <a:uLnTx/>
                  <a:uFillTx/>
                  <a:latin typeface="Segoe Sans Text"/>
                  <a:ea typeface="+mn-ea"/>
                  <a:cs typeface="Segoe Sans Text" pitchFamily="2" charset="0"/>
                </a:rPr>
                <a:t>Bring your own storage </a:t>
              </a:r>
            </a:p>
          </p:txBody>
        </p:sp>
        <p:grpSp>
          <p:nvGrpSpPr>
            <p:cNvPr id="18" name="Group 17">
              <a:extLst>
                <a:ext uri="{FF2B5EF4-FFF2-40B4-BE49-F238E27FC236}">
                  <a16:creationId xmlns:a16="http://schemas.microsoft.com/office/drawing/2014/main" id="{1B419B8B-9F27-E567-DCB1-8FB1DDB066A2}"/>
                </a:ext>
              </a:extLst>
            </p:cNvPr>
            <p:cNvGrpSpPr/>
            <p:nvPr/>
          </p:nvGrpSpPr>
          <p:grpSpPr>
            <a:xfrm>
              <a:off x="1416592" y="2536727"/>
              <a:ext cx="670054" cy="670054"/>
              <a:chOff x="1369458" y="2536727"/>
              <a:chExt cx="670054" cy="670054"/>
            </a:xfrm>
          </p:grpSpPr>
          <p:sp>
            <p:nvSpPr>
              <p:cNvPr id="19" name="Oval 18">
                <a:extLst>
                  <a:ext uri="{FF2B5EF4-FFF2-40B4-BE49-F238E27FC236}">
                    <a16:creationId xmlns:a16="http://schemas.microsoft.com/office/drawing/2014/main" id="{186AC790-DDED-3C6E-6BD8-71B55AA58CB7}"/>
                  </a:ext>
                </a:extLst>
              </p:cNvPr>
              <p:cNvSpPr/>
              <p:nvPr/>
            </p:nvSpPr>
            <p:spPr bwMode="auto">
              <a:xfrm>
                <a:off x="1369458" y="2536727"/>
                <a:ext cx="670054" cy="670054"/>
              </a:xfrm>
              <a:prstGeom prst="ellipse">
                <a:avLst/>
              </a:prstGeom>
              <a:gradFill flip="none" rotWithShape="1">
                <a:gsLst>
                  <a:gs pos="0">
                    <a:schemeClr val="accent6"/>
                  </a:gs>
                  <a:gs pos="100000">
                    <a:schemeClr val="accent5"/>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Sans Text Semibold"/>
                  <a:ea typeface="+mn-ea"/>
                  <a:cs typeface="+mn-cs"/>
                </a:endParaRPr>
              </a:p>
            </p:txBody>
          </p:sp>
          <p:sp>
            <p:nvSpPr>
              <p:cNvPr id="20" name="Graphic 18">
                <a:extLst>
                  <a:ext uri="{FF2B5EF4-FFF2-40B4-BE49-F238E27FC236}">
                    <a16:creationId xmlns:a16="http://schemas.microsoft.com/office/drawing/2014/main" id="{7BE9666D-F892-0019-46EB-48BEFACC2EF7}"/>
                  </a:ext>
                  <a:ext uri="{C183D7F6-B498-43B3-948B-1728B52AA6E4}">
                    <adec:decorative xmlns:adec="http://schemas.microsoft.com/office/drawing/2017/decorative" val="1"/>
                  </a:ext>
                </a:extLst>
              </p:cNvPr>
              <p:cNvSpPr/>
              <p:nvPr/>
            </p:nvSpPr>
            <p:spPr>
              <a:xfrm>
                <a:off x="1536088" y="2703338"/>
                <a:ext cx="336796" cy="336832"/>
              </a:xfrm>
              <a:custGeom>
                <a:avLst/>
                <a:gdLst>
                  <a:gd name="connsiteX0" fmla="*/ 565916 w 565916"/>
                  <a:gd name="connsiteY0" fmla="*/ 282958 h 565977"/>
                  <a:gd name="connsiteX1" fmla="*/ 282958 w 565916"/>
                  <a:gd name="connsiteY1" fmla="*/ 0 h 565977"/>
                  <a:gd name="connsiteX2" fmla="*/ 0 w 565916"/>
                  <a:gd name="connsiteY2" fmla="*/ 282958 h 565977"/>
                  <a:gd name="connsiteX3" fmla="*/ 32399 w 565916"/>
                  <a:gd name="connsiteY3" fmla="*/ 414533 h 565977"/>
                  <a:gd name="connsiteX4" fmla="*/ 821 w 565916"/>
                  <a:gd name="connsiteY4" fmla="*/ 535894 h 565977"/>
                  <a:gd name="connsiteX5" fmla="*/ 18072 w 565916"/>
                  <a:gd name="connsiteY5" fmla="*/ 565208 h 565977"/>
                  <a:gd name="connsiteX6" fmla="*/ 30135 w 565916"/>
                  <a:gd name="connsiteY6" fmla="*/ 565208 h 565977"/>
                  <a:gd name="connsiteX7" fmla="*/ 151524 w 565916"/>
                  <a:gd name="connsiteY7" fmla="*/ 533602 h 565977"/>
                  <a:gd name="connsiteX8" fmla="*/ 282958 w 565916"/>
                  <a:gd name="connsiteY8" fmla="*/ 565916 h 565977"/>
                  <a:gd name="connsiteX9" fmla="*/ 565916 w 565916"/>
                  <a:gd name="connsiteY9" fmla="*/ 282958 h 565977"/>
                  <a:gd name="connsiteX10" fmla="*/ 282958 w 565916"/>
                  <a:gd name="connsiteY10" fmla="*/ 127388 h 565977"/>
                  <a:gd name="connsiteX11" fmla="*/ 304180 w 565916"/>
                  <a:gd name="connsiteY11" fmla="*/ 148610 h 565977"/>
                  <a:gd name="connsiteX12" fmla="*/ 304180 w 565916"/>
                  <a:gd name="connsiteY12" fmla="*/ 325458 h 565977"/>
                  <a:gd name="connsiteX13" fmla="*/ 282958 w 565916"/>
                  <a:gd name="connsiteY13" fmla="*/ 346680 h 565977"/>
                  <a:gd name="connsiteX14" fmla="*/ 261736 w 565916"/>
                  <a:gd name="connsiteY14" fmla="*/ 325458 h 565977"/>
                  <a:gd name="connsiteX15" fmla="*/ 261736 w 565916"/>
                  <a:gd name="connsiteY15" fmla="*/ 148610 h 565977"/>
                  <a:gd name="connsiteX16" fmla="*/ 282958 w 565916"/>
                  <a:gd name="connsiteY16" fmla="*/ 127388 h 565977"/>
                  <a:gd name="connsiteX17" fmla="*/ 311254 w 565916"/>
                  <a:gd name="connsiteY17" fmla="*/ 410261 h 565977"/>
                  <a:gd name="connsiteX18" fmla="*/ 282958 w 565916"/>
                  <a:gd name="connsiteY18" fmla="*/ 438556 h 565977"/>
                  <a:gd name="connsiteX19" fmla="*/ 254662 w 565916"/>
                  <a:gd name="connsiteY19" fmla="*/ 410261 h 565977"/>
                  <a:gd name="connsiteX20" fmla="*/ 282958 w 565916"/>
                  <a:gd name="connsiteY20" fmla="*/ 381965 h 565977"/>
                  <a:gd name="connsiteX21" fmla="*/ 311254 w 565916"/>
                  <a:gd name="connsiteY21" fmla="*/ 410261 h 56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5916" h="565977">
                    <a:moveTo>
                      <a:pt x="565916" y="282958"/>
                    </a:moveTo>
                    <a:cubicBezTo>
                      <a:pt x="565916" y="126680"/>
                      <a:pt x="439236" y="0"/>
                      <a:pt x="282958" y="0"/>
                    </a:cubicBezTo>
                    <a:cubicBezTo>
                      <a:pt x="126681" y="0"/>
                      <a:pt x="0" y="126680"/>
                      <a:pt x="0" y="282958"/>
                    </a:cubicBezTo>
                    <a:cubicBezTo>
                      <a:pt x="-62" y="328799"/>
                      <a:pt x="11059" y="373963"/>
                      <a:pt x="32399" y="414533"/>
                    </a:cubicBezTo>
                    <a:lnTo>
                      <a:pt x="821" y="535894"/>
                    </a:lnTo>
                    <a:cubicBezTo>
                      <a:pt x="-2510" y="548753"/>
                      <a:pt x="5213" y="561877"/>
                      <a:pt x="18072" y="565208"/>
                    </a:cubicBezTo>
                    <a:cubicBezTo>
                      <a:pt x="22028" y="566233"/>
                      <a:pt x="26180" y="566233"/>
                      <a:pt x="30135" y="565208"/>
                    </a:cubicBezTo>
                    <a:lnTo>
                      <a:pt x="151524" y="533602"/>
                    </a:lnTo>
                    <a:cubicBezTo>
                      <a:pt x="192060" y="554891"/>
                      <a:pt x="237172" y="565982"/>
                      <a:pt x="282958" y="565916"/>
                    </a:cubicBezTo>
                    <a:cubicBezTo>
                      <a:pt x="439236" y="565916"/>
                      <a:pt x="565916" y="439236"/>
                      <a:pt x="565916" y="282958"/>
                    </a:cubicBezTo>
                    <a:close/>
                    <a:moveTo>
                      <a:pt x="282958" y="127388"/>
                    </a:moveTo>
                    <a:cubicBezTo>
                      <a:pt x="294679" y="127388"/>
                      <a:pt x="304180" y="136889"/>
                      <a:pt x="304180" y="148610"/>
                    </a:cubicBezTo>
                    <a:lnTo>
                      <a:pt x="304180" y="325458"/>
                    </a:lnTo>
                    <a:cubicBezTo>
                      <a:pt x="304180" y="337179"/>
                      <a:pt x="294679" y="346680"/>
                      <a:pt x="282958" y="346680"/>
                    </a:cubicBezTo>
                    <a:cubicBezTo>
                      <a:pt x="271238" y="346680"/>
                      <a:pt x="261736" y="337179"/>
                      <a:pt x="261736" y="325458"/>
                    </a:cubicBezTo>
                    <a:lnTo>
                      <a:pt x="261736" y="148610"/>
                    </a:lnTo>
                    <a:cubicBezTo>
                      <a:pt x="261736" y="136889"/>
                      <a:pt x="271238" y="127388"/>
                      <a:pt x="282958" y="127388"/>
                    </a:cubicBezTo>
                    <a:close/>
                    <a:moveTo>
                      <a:pt x="311254" y="410261"/>
                    </a:moveTo>
                    <a:cubicBezTo>
                      <a:pt x="311254" y="425888"/>
                      <a:pt x="298586" y="438556"/>
                      <a:pt x="282958" y="438556"/>
                    </a:cubicBezTo>
                    <a:cubicBezTo>
                      <a:pt x="267331" y="438556"/>
                      <a:pt x="254662" y="425888"/>
                      <a:pt x="254662" y="410261"/>
                    </a:cubicBezTo>
                    <a:cubicBezTo>
                      <a:pt x="254662" y="394633"/>
                      <a:pt x="267331" y="381965"/>
                      <a:pt x="282958" y="381965"/>
                    </a:cubicBezTo>
                    <a:cubicBezTo>
                      <a:pt x="298586" y="381965"/>
                      <a:pt x="311254" y="394633"/>
                      <a:pt x="311254" y="410261"/>
                    </a:cubicBezTo>
                    <a:close/>
                  </a:path>
                </a:pathLst>
              </a:custGeom>
              <a:solidFill>
                <a:schemeClr val="bg1"/>
              </a:solidFill>
              <a:ln w="20638" cap="flat">
                <a:noFill/>
                <a:prstDash val="solid"/>
                <a:miter/>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grpSp>
      </p:grpSp>
      <p:grpSp>
        <p:nvGrpSpPr>
          <p:cNvPr id="3" name="Group 2" descr="Jailbreaks &amp; prompt injection attacks&#10;">
            <a:extLst>
              <a:ext uri="{FF2B5EF4-FFF2-40B4-BE49-F238E27FC236}">
                <a16:creationId xmlns:a16="http://schemas.microsoft.com/office/drawing/2014/main" id="{50786020-8CA2-F451-0096-DF59BE324202}"/>
              </a:ext>
            </a:extLst>
          </p:cNvPr>
          <p:cNvGrpSpPr/>
          <p:nvPr/>
        </p:nvGrpSpPr>
        <p:grpSpPr>
          <a:xfrm>
            <a:off x="3151224" y="1119314"/>
            <a:ext cx="1955793" cy="2587394"/>
            <a:chOff x="2919647" y="2139352"/>
            <a:chExt cx="1955793" cy="2587394"/>
          </a:xfrm>
        </p:grpSpPr>
        <p:sp>
          <p:nvSpPr>
            <p:cNvPr id="4" name="Rounded Rectangle 11">
              <a:extLst>
                <a:ext uri="{FF2B5EF4-FFF2-40B4-BE49-F238E27FC236}">
                  <a16:creationId xmlns:a16="http://schemas.microsoft.com/office/drawing/2014/main" id="{410FD0CE-F463-3397-D1C3-5B0E60FFE91F}"/>
                </a:ext>
              </a:extLst>
            </p:cNvPr>
            <p:cNvSpPr/>
            <p:nvPr/>
          </p:nvSpPr>
          <p:spPr bwMode="auto">
            <a:xfrm>
              <a:off x="2919647" y="2139352"/>
              <a:ext cx="1955793" cy="2587394"/>
            </a:xfrm>
            <a:prstGeom prst="roundRect">
              <a:avLst>
                <a:gd name="adj" fmla="val 8661"/>
              </a:avLst>
            </a:prstGeom>
            <a:solidFill>
              <a:schemeClr val="bg1"/>
            </a:solidFill>
            <a:ln w="19050" cap="rnd">
              <a:gradFill>
                <a:gsLst>
                  <a:gs pos="0">
                    <a:schemeClr val="accent5"/>
                  </a:gs>
                  <a:gs pos="100000">
                    <a:schemeClr val="accent6"/>
                  </a:gs>
                </a:gsLst>
                <a:lin ang="2700000" scaled="0"/>
              </a:grad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Sans Text" pitchFamily="2" charset="0"/>
                <a:ea typeface="+mn-ea"/>
                <a:cs typeface="Segoe Sans Text" pitchFamily="2" charset="0"/>
              </a:endParaRPr>
            </a:p>
          </p:txBody>
        </p:sp>
        <p:sp>
          <p:nvSpPr>
            <p:cNvPr id="5" name="TextBox 4">
              <a:extLst>
                <a:ext uri="{FF2B5EF4-FFF2-40B4-BE49-F238E27FC236}">
                  <a16:creationId xmlns:a16="http://schemas.microsoft.com/office/drawing/2014/main" id="{3FFCCAB3-51EA-3069-0B5D-D13A498B5C3A}"/>
                </a:ext>
              </a:extLst>
            </p:cNvPr>
            <p:cNvSpPr txBox="1"/>
            <p:nvPr/>
          </p:nvSpPr>
          <p:spPr>
            <a:xfrm>
              <a:off x="3053991" y="3521197"/>
              <a:ext cx="1687106" cy="83099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800" b="0" i="0" u="none" strike="noStrike" kern="1200" cap="none" spc="0" normalizeH="0" baseline="0" noProof="0">
                  <a:ln w="3175">
                    <a:noFill/>
                  </a:ln>
                  <a:solidFill>
                    <a:srgbClr val="000000"/>
                  </a:solidFill>
                  <a:effectLst/>
                  <a:uLnTx/>
                  <a:uFillTx/>
                  <a:latin typeface="Segoe Sans Text"/>
                  <a:ea typeface="+mn-ea"/>
                  <a:cs typeface="Segoe Sans Text" pitchFamily="2" charset="0"/>
                </a:rPr>
                <a:t>Keyless setup and authentication</a:t>
              </a:r>
            </a:p>
          </p:txBody>
        </p:sp>
        <p:grpSp>
          <p:nvGrpSpPr>
            <p:cNvPr id="6" name="Group 5">
              <a:extLst>
                <a:ext uri="{FF2B5EF4-FFF2-40B4-BE49-F238E27FC236}">
                  <a16:creationId xmlns:a16="http://schemas.microsoft.com/office/drawing/2014/main" id="{19A87C2B-B445-9BEF-75B1-2F00F8416290}"/>
                </a:ext>
              </a:extLst>
            </p:cNvPr>
            <p:cNvGrpSpPr/>
            <p:nvPr/>
          </p:nvGrpSpPr>
          <p:grpSpPr>
            <a:xfrm>
              <a:off x="3562516" y="2536727"/>
              <a:ext cx="670054" cy="670054"/>
              <a:chOff x="3715616" y="2536727"/>
              <a:chExt cx="670054" cy="670054"/>
            </a:xfrm>
          </p:grpSpPr>
          <p:sp>
            <p:nvSpPr>
              <p:cNvPr id="7" name="Oval 6">
                <a:extLst>
                  <a:ext uri="{FF2B5EF4-FFF2-40B4-BE49-F238E27FC236}">
                    <a16:creationId xmlns:a16="http://schemas.microsoft.com/office/drawing/2014/main" id="{D1811EE7-6AC8-9DB6-6822-9F87F3BCF980}"/>
                  </a:ext>
                </a:extLst>
              </p:cNvPr>
              <p:cNvSpPr/>
              <p:nvPr/>
            </p:nvSpPr>
            <p:spPr bwMode="auto">
              <a:xfrm>
                <a:off x="3715616" y="2536727"/>
                <a:ext cx="670054" cy="670054"/>
              </a:xfrm>
              <a:prstGeom prst="ellipse">
                <a:avLst/>
              </a:prstGeom>
              <a:gradFill flip="none" rotWithShape="1">
                <a:gsLst>
                  <a:gs pos="0">
                    <a:schemeClr val="accent6"/>
                  </a:gs>
                  <a:gs pos="100000">
                    <a:schemeClr val="accent5"/>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Sans Text Semibold"/>
                  <a:ea typeface="+mn-ea"/>
                  <a:cs typeface="+mn-cs"/>
                </a:endParaRPr>
              </a:p>
            </p:txBody>
          </p:sp>
          <p:sp>
            <p:nvSpPr>
              <p:cNvPr id="8" name="Graphic 8">
                <a:extLst>
                  <a:ext uri="{FF2B5EF4-FFF2-40B4-BE49-F238E27FC236}">
                    <a16:creationId xmlns:a16="http://schemas.microsoft.com/office/drawing/2014/main" id="{2E6633C3-41CF-495A-CA88-E5506CAC5BFD}"/>
                  </a:ext>
                  <a:ext uri="{C183D7F6-B498-43B3-948B-1728B52AA6E4}">
                    <adec:decorative xmlns:adec="http://schemas.microsoft.com/office/drawing/2017/decorative" val="1"/>
                  </a:ext>
                </a:extLst>
              </p:cNvPr>
              <p:cNvSpPr/>
              <p:nvPr/>
            </p:nvSpPr>
            <p:spPr>
              <a:xfrm>
                <a:off x="3885148" y="2687868"/>
                <a:ext cx="330992" cy="367772"/>
              </a:xfrm>
              <a:custGeom>
                <a:avLst/>
                <a:gdLst>
                  <a:gd name="connsiteX0" fmla="*/ 267395 w 509324"/>
                  <a:gd name="connsiteY0" fmla="*/ 4244 h 565922"/>
                  <a:gd name="connsiteX1" fmla="*/ 488102 w 509324"/>
                  <a:gd name="connsiteY1" fmla="*/ 84887 h 565922"/>
                  <a:gd name="connsiteX2" fmla="*/ 509324 w 509324"/>
                  <a:gd name="connsiteY2" fmla="*/ 106109 h 565922"/>
                  <a:gd name="connsiteX3" fmla="*/ 509324 w 509324"/>
                  <a:gd name="connsiteY3" fmla="*/ 254662 h 565922"/>
                  <a:gd name="connsiteX4" fmla="*/ 262443 w 509324"/>
                  <a:gd name="connsiteY4" fmla="*/ 564444 h 565922"/>
                  <a:gd name="connsiteX5" fmla="*/ 246881 w 509324"/>
                  <a:gd name="connsiteY5" fmla="*/ 564444 h 565922"/>
                  <a:gd name="connsiteX6" fmla="*/ 0 w 509324"/>
                  <a:gd name="connsiteY6" fmla="*/ 254662 h 565922"/>
                  <a:gd name="connsiteX7" fmla="*/ 0 w 509324"/>
                  <a:gd name="connsiteY7" fmla="*/ 106109 h 565922"/>
                  <a:gd name="connsiteX8" fmla="*/ 21222 w 509324"/>
                  <a:gd name="connsiteY8" fmla="*/ 84887 h 565922"/>
                  <a:gd name="connsiteX9" fmla="*/ 241929 w 509324"/>
                  <a:gd name="connsiteY9" fmla="*/ 4244 h 565922"/>
                  <a:gd name="connsiteX10" fmla="*/ 267395 w 509324"/>
                  <a:gd name="connsiteY10" fmla="*/ 4244 h 565922"/>
                  <a:gd name="connsiteX11" fmla="*/ 254662 w 509324"/>
                  <a:gd name="connsiteY11" fmla="*/ 396141 h 565922"/>
                  <a:gd name="connsiteX12" fmla="*/ 233440 w 509324"/>
                  <a:gd name="connsiteY12" fmla="*/ 417363 h 565922"/>
                  <a:gd name="connsiteX13" fmla="*/ 254662 w 509324"/>
                  <a:gd name="connsiteY13" fmla="*/ 438585 h 565922"/>
                  <a:gd name="connsiteX14" fmla="*/ 275884 w 509324"/>
                  <a:gd name="connsiteY14" fmla="*/ 417363 h 565922"/>
                  <a:gd name="connsiteX15" fmla="*/ 254662 w 509324"/>
                  <a:gd name="connsiteY15" fmla="*/ 396141 h 565922"/>
                  <a:gd name="connsiteX16" fmla="*/ 254662 w 509324"/>
                  <a:gd name="connsiteY16" fmla="*/ 140970 h 565922"/>
                  <a:gd name="connsiteX17" fmla="*/ 233638 w 509324"/>
                  <a:gd name="connsiteY17" fmla="*/ 159305 h 565922"/>
                  <a:gd name="connsiteX18" fmla="*/ 233440 w 509324"/>
                  <a:gd name="connsiteY18" fmla="*/ 162191 h 565922"/>
                  <a:gd name="connsiteX19" fmla="*/ 233440 w 509324"/>
                  <a:gd name="connsiteY19" fmla="*/ 346114 h 565922"/>
                  <a:gd name="connsiteX20" fmla="*/ 233638 w 509324"/>
                  <a:gd name="connsiteY20" fmla="*/ 349000 h 565922"/>
                  <a:gd name="connsiteX21" fmla="*/ 257555 w 509324"/>
                  <a:gd name="connsiteY21" fmla="*/ 367131 h 565922"/>
                  <a:gd name="connsiteX22" fmla="*/ 275686 w 509324"/>
                  <a:gd name="connsiteY22" fmla="*/ 349000 h 565922"/>
                  <a:gd name="connsiteX23" fmla="*/ 275884 w 509324"/>
                  <a:gd name="connsiteY23" fmla="*/ 346114 h 565922"/>
                  <a:gd name="connsiteX24" fmla="*/ 275884 w 509324"/>
                  <a:gd name="connsiteY24" fmla="*/ 162191 h 565922"/>
                  <a:gd name="connsiteX25" fmla="*/ 275686 w 509324"/>
                  <a:gd name="connsiteY25" fmla="*/ 159305 h 565922"/>
                  <a:gd name="connsiteX26" fmla="*/ 254662 w 509324"/>
                  <a:gd name="connsiteY26" fmla="*/ 140970 h 56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09324" h="565922">
                    <a:moveTo>
                      <a:pt x="267395" y="4244"/>
                    </a:moveTo>
                    <a:cubicBezTo>
                      <a:pt x="339323" y="58204"/>
                      <a:pt x="412751" y="84887"/>
                      <a:pt x="488102" y="84887"/>
                    </a:cubicBezTo>
                    <a:cubicBezTo>
                      <a:pt x="499823" y="84887"/>
                      <a:pt x="509324" y="94389"/>
                      <a:pt x="509324" y="106109"/>
                    </a:cubicBezTo>
                    <a:lnTo>
                      <a:pt x="509324" y="254662"/>
                    </a:lnTo>
                    <a:cubicBezTo>
                      <a:pt x="509324" y="396169"/>
                      <a:pt x="425625" y="500156"/>
                      <a:pt x="262443" y="564444"/>
                    </a:cubicBezTo>
                    <a:cubicBezTo>
                      <a:pt x="257443" y="566415"/>
                      <a:pt x="251881" y="566415"/>
                      <a:pt x="246881" y="564444"/>
                    </a:cubicBezTo>
                    <a:cubicBezTo>
                      <a:pt x="83699" y="500156"/>
                      <a:pt x="0" y="396141"/>
                      <a:pt x="0" y="254662"/>
                    </a:cubicBezTo>
                    <a:lnTo>
                      <a:pt x="0" y="106109"/>
                    </a:lnTo>
                    <a:cubicBezTo>
                      <a:pt x="0" y="94389"/>
                      <a:pt x="9501" y="84887"/>
                      <a:pt x="21222" y="84887"/>
                    </a:cubicBezTo>
                    <a:cubicBezTo>
                      <a:pt x="96574" y="84887"/>
                      <a:pt x="170001" y="58204"/>
                      <a:pt x="241929" y="4244"/>
                    </a:cubicBezTo>
                    <a:cubicBezTo>
                      <a:pt x="249475" y="-1415"/>
                      <a:pt x="259850" y="-1415"/>
                      <a:pt x="267395" y="4244"/>
                    </a:cubicBezTo>
                    <a:close/>
                    <a:moveTo>
                      <a:pt x="254662" y="396141"/>
                    </a:moveTo>
                    <a:cubicBezTo>
                      <a:pt x="242942" y="396141"/>
                      <a:pt x="233440" y="405642"/>
                      <a:pt x="233440" y="417363"/>
                    </a:cubicBezTo>
                    <a:cubicBezTo>
                      <a:pt x="233440" y="429083"/>
                      <a:pt x="242942" y="438585"/>
                      <a:pt x="254662" y="438585"/>
                    </a:cubicBezTo>
                    <a:cubicBezTo>
                      <a:pt x="266383" y="438585"/>
                      <a:pt x="275884" y="429083"/>
                      <a:pt x="275884" y="417363"/>
                    </a:cubicBezTo>
                    <a:cubicBezTo>
                      <a:pt x="275884" y="405642"/>
                      <a:pt x="266383" y="396141"/>
                      <a:pt x="254662" y="396141"/>
                    </a:cubicBezTo>
                    <a:close/>
                    <a:moveTo>
                      <a:pt x="254662" y="140970"/>
                    </a:moveTo>
                    <a:cubicBezTo>
                      <a:pt x="244057" y="140970"/>
                      <a:pt x="235081" y="148799"/>
                      <a:pt x="233638" y="159305"/>
                    </a:cubicBezTo>
                    <a:lnTo>
                      <a:pt x="233440" y="162191"/>
                    </a:lnTo>
                    <a:lnTo>
                      <a:pt x="233440" y="346114"/>
                    </a:lnTo>
                    <a:lnTo>
                      <a:pt x="233638" y="349000"/>
                    </a:lnTo>
                    <a:cubicBezTo>
                      <a:pt x="235236" y="360611"/>
                      <a:pt x="245944" y="368729"/>
                      <a:pt x="257555" y="367131"/>
                    </a:cubicBezTo>
                    <a:cubicBezTo>
                      <a:pt x="266979" y="365835"/>
                      <a:pt x="274389" y="358425"/>
                      <a:pt x="275686" y="349000"/>
                    </a:cubicBezTo>
                    <a:lnTo>
                      <a:pt x="275884" y="346114"/>
                    </a:lnTo>
                    <a:lnTo>
                      <a:pt x="275884" y="162191"/>
                    </a:lnTo>
                    <a:lnTo>
                      <a:pt x="275686" y="159305"/>
                    </a:lnTo>
                    <a:cubicBezTo>
                      <a:pt x="274244" y="148799"/>
                      <a:pt x="265267" y="140970"/>
                      <a:pt x="254662" y="140970"/>
                    </a:cubicBezTo>
                    <a:close/>
                  </a:path>
                </a:pathLst>
              </a:custGeom>
              <a:solidFill>
                <a:schemeClr val="bg1"/>
              </a:solidFill>
              <a:ln w="20638" cap="flat">
                <a:noFill/>
                <a:prstDash val="solid"/>
                <a:miter/>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grpSp>
      </p:grpSp>
      <p:grpSp>
        <p:nvGrpSpPr>
          <p:cNvPr id="9" name="Group 8" descr="Harmful content &#10;&amp; code&#10;">
            <a:extLst>
              <a:ext uri="{FF2B5EF4-FFF2-40B4-BE49-F238E27FC236}">
                <a16:creationId xmlns:a16="http://schemas.microsoft.com/office/drawing/2014/main" id="{F8E4F164-4BB4-F265-DEBA-B0EA1C79F407}"/>
              </a:ext>
            </a:extLst>
          </p:cNvPr>
          <p:cNvGrpSpPr/>
          <p:nvPr/>
        </p:nvGrpSpPr>
        <p:grpSpPr>
          <a:xfrm>
            <a:off x="5263530" y="1119314"/>
            <a:ext cx="1955793" cy="2587394"/>
            <a:chOff x="5065572" y="2139352"/>
            <a:chExt cx="1955793" cy="2587394"/>
          </a:xfrm>
        </p:grpSpPr>
        <p:sp>
          <p:nvSpPr>
            <p:cNvPr id="10" name="Rounded Rectangle 14">
              <a:extLst>
                <a:ext uri="{FF2B5EF4-FFF2-40B4-BE49-F238E27FC236}">
                  <a16:creationId xmlns:a16="http://schemas.microsoft.com/office/drawing/2014/main" id="{B1BFD1FD-2AD4-88C7-2EFB-13EAA3DD4C02}"/>
                </a:ext>
              </a:extLst>
            </p:cNvPr>
            <p:cNvSpPr/>
            <p:nvPr/>
          </p:nvSpPr>
          <p:spPr bwMode="auto">
            <a:xfrm>
              <a:off x="5065572" y="2139352"/>
              <a:ext cx="1955793" cy="2587394"/>
            </a:xfrm>
            <a:prstGeom prst="roundRect">
              <a:avLst>
                <a:gd name="adj" fmla="val 8661"/>
              </a:avLst>
            </a:prstGeom>
            <a:solidFill>
              <a:schemeClr val="bg1"/>
            </a:solidFill>
            <a:ln w="19050" cap="rnd">
              <a:gradFill>
                <a:gsLst>
                  <a:gs pos="0">
                    <a:schemeClr val="accent5"/>
                  </a:gs>
                  <a:gs pos="100000">
                    <a:schemeClr val="accent6"/>
                  </a:gs>
                </a:gsLst>
                <a:lin ang="2700000" scaled="0"/>
              </a:grad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Sans Text" pitchFamily="2" charset="0"/>
                <a:ea typeface="+mn-ea"/>
                <a:cs typeface="Segoe Sans Text" pitchFamily="2" charset="0"/>
              </a:endParaRPr>
            </a:p>
          </p:txBody>
        </p:sp>
        <p:sp>
          <p:nvSpPr>
            <p:cNvPr id="11" name="TextBox 10">
              <a:extLst>
                <a:ext uri="{FF2B5EF4-FFF2-40B4-BE49-F238E27FC236}">
                  <a16:creationId xmlns:a16="http://schemas.microsoft.com/office/drawing/2014/main" id="{A9A3F826-2C29-D402-1679-3610A4123ECE}"/>
                </a:ext>
              </a:extLst>
            </p:cNvPr>
            <p:cNvSpPr txBox="1"/>
            <p:nvPr/>
          </p:nvSpPr>
          <p:spPr>
            <a:xfrm>
              <a:off x="5065572" y="3659696"/>
              <a:ext cx="1955793" cy="55399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800" b="0" i="0" u="none" strike="noStrike" kern="1200" cap="none" spc="0" normalizeH="0" baseline="0" noProof="0">
                  <a:ln w="3175">
                    <a:noFill/>
                  </a:ln>
                  <a:solidFill>
                    <a:srgbClr val="000000"/>
                  </a:solidFill>
                  <a:effectLst/>
                  <a:uLnTx/>
                  <a:uFillTx/>
                  <a:latin typeface="Segoe Sans Text"/>
                  <a:ea typeface="+mn-ea"/>
                  <a:cs typeface="Segoe Sans Text" pitchFamily="2" charset="0"/>
                </a:rPr>
                <a:t>Private Virtual Network support</a:t>
              </a:r>
            </a:p>
          </p:txBody>
        </p:sp>
        <p:grpSp>
          <p:nvGrpSpPr>
            <p:cNvPr id="12" name="Group 11">
              <a:extLst>
                <a:ext uri="{FF2B5EF4-FFF2-40B4-BE49-F238E27FC236}">
                  <a16:creationId xmlns:a16="http://schemas.microsoft.com/office/drawing/2014/main" id="{E55D2731-C45A-0441-92D2-3DF5776E9B04}"/>
                </a:ext>
              </a:extLst>
            </p:cNvPr>
            <p:cNvGrpSpPr/>
            <p:nvPr/>
          </p:nvGrpSpPr>
          <p:grpSpPr>
            <a:xfrm>
              <a:off x="5708441" y="2536727"/>
              <a:ext cx="670054" cy="670054"/>
              <a:chOff x="5705728" y="2536727"/>
              <a:chExt cx="670054" cy="670054"/>
            </a:xfrm>
          </p:grpSpPr>
          <p:sp>
            <p:nvSpPr>
              <p:cNvPr id="13" name="Oval 12">
                <a:extLst>
                  <a:ext uri="{FF2B5EF4-FFF2-40B4-BE49-F238E27FC236}">
                    <a16:creationId xmlns:a16="http://schemas.microsoft.com/office/drawing/2014/main" id="{555D0AC8-A366-F241-7E97-92437ED70D3B}"/>
                  </a:ext>
                </a:extLst>
              </p:cNvPr>
              <p:cNvSpPr/>
              <p:nvPr/>
            </p:nvSpPr>
            <p:spPr bwMode="auto">
              <a:xfrm>
                <a:off x="5705728" y="2536727"/>
                <a:ext cx="670054" cy="670054"/>
              </a:xfrm>
              <a:prstGeom prst="ellipse">
                <a:avLst/>
              </a:prstGeom>
              <a:gradFill flip="none" rotWithShape="1">
                <a:gsLst>
                  <a:gs pos="0">
                    <a:schemeClr val="accent6"/>
                  </a:gs>
                  <a:gs pos="100000">
                    <a:schemeClr val="accent5"/>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Sans Text Semibold"/>
                  <a:ea typeface="+mn-ea"/>
                  <a:cs typeface="+mn-cs"/>
                </a:endParaRPr>
              </a:p>
            </p:txBody>
          </p:sp>
          <p:sp>
            <p:nvSpPr>
              <p:cNvPr id="14" name="Graphic 14">
                <a:extLst>
                  <a:ext uri="{FF2B5EF4-FFF2-40B4-BE49-F238E27FC236}">
                    <a16:creationId xmlns:a16="http://schemas.microsoft.com/office/drawing/2014/main" id="{ECF5477C-0B27-F214-ECC1-F76BA5389F89}"/>
                  </a:ext>
                  <a:ext uri="{C183D7F6-B498-43B3-948B-1728B52AA6E4}">
                    <adec:decorative xmlns:adec="http://schemas.microsoft.com/office/drawing/2017/decorative" val="1"/>
                  </a:ext>
                </a:extLst>
              </p:cNvPr>
              <p:cNvSpPr/>
              <p:nvPr/>
            </p:nvSpPr>
            <p:spPr>
              <a:xfrm>
                <a:off x="5832385" y="2705055"/>
                <a:ext cx="416740" cy="333398"/>
              </a:xfrm>
              <a:custGeom>
                <a:avLst/>
                <a:gdLst>
                  <a:gd name="connsiteX0" fmla="*/ 172204 w 565908"/>
                  <a:gd name="connsiteY0" fmla="*/ 413361 h 452735"/>
                  <a:gd name="connsiteX1" fmla="*/ 341866 w 565908"/>
                  <a:gd name="connsiteY1" fmla="*/ 17106 h 452735"/>
                  <a:gd name="connsiteX2" fmla="*/ 379049 w 565908"/>
                  <a:gd name="connsiteY2" fmla="*/ 2317 h 452735"/>
                  <a:gd name="connsiteX3" fmla="*/ 395006 w 565908"/>
                  <a:gd name="connsiteY3" fmla="*/ 36263 h 452735"/>
                  <a:gd name="connsiteX4" fmla="*/ 393874 w 565908"/>
                  <a:gd name="connsiteY4" fmla="*/ 39375 h 452735"/>
                  <a:gd name="connsiteX5" fmla="*/ 224212 w 565908"/>
                  <a:gd name="connsiteY5" fmla="*/ 435630 h 452735"/>
                  <a:gd name="connsiteX6" fmla="*/ 187029 w 565908"/>
                  <a:gd name="connsiteY6" fmla="*/ 450419 h 452735"/>
                  <a:gd name="connsiteX7" fmla="*/ 171073 w 565908"/>
                  <a:gd name="connsiteY7" fmla="*/ 416473 h 452735"/>
                  <a:gd name="connsiteX8" fmla="*/ 172204 w 565908"/>
                  <a:gd name="connsiteY8" fmla="*/ 413361 h 452735"/>
                  <a:gd name="connsiteX9" fmla="*/ 341866 w 565908"/>
                  <a:gd name="connsiteY9" fmla="*/ 17106 h 452735"/>
                  <a:gd name="connsiteX10" fmla="*/ 172204 w 565908"/>
                  <a:gd name="connsiteY10" fmla="*/ 413332 h 452735"/>
                  <a:gd name="connsiteX11" fmla="*/ 8287 w 565908"/>
                  <a:gd name="connsiteY11" fmla="*/ 206292 h 452735"/>
                  <a:gd name="connsiteX12" fmla="*/ 121470 w 565908"/>
                  <a:gd name="connsiteY12" fmla="*/ 93109 h 452735"/>
                  <a:gd name="connsiteX13" fmla="*/ 161486 w 565908"/>
                  <a:gd name="connsiteY13" fmla="*/ 93177 h 452735"/>
                  <a:gd name="connsiteX14" fmla="*/ 163829 w 565908"/>
                  <a:gd name="connsiteY14" fmla="*/ 130459 h 452735"/>
                  <a:gd name="connsiteX15" fmla="*/ 161480 w 565908"/>
                  <a:gd name="connsiteY15" fmla="*/ 133119 h 452735"/>
                  <a:gd name="connsiteX16" fmla="*/ 68302 w 565908"/>
                  <a:gd name="connsiteY16" fmla="*/ 226297 h 452735"/>
                  <a:gd name="connsiteX17" fmla="*/ 161480 w 565908"/>
                  <a:gd name="connsiteY17" fmla="*/ 319475 h 452735"/>
                  <a:gd name="connsiteX18" fmla="*/ 161670 w 565908"/>
                  <a:gd name="connsiteY18" fmla="*/ 359491 h 452735"/>
                  <a:gd name="connsiteX19" fmla="*/ 124130 w 565908"/>
                  <a:gd name="connsiteY19" fmla="*/ 361862 h 452735"/>
                  <a:gd name="connsiteX20" fmla="*/ 121470 w 565908"/>
                  <a:gd name="connsiteY20" fmla="*/ 359486 h 452735"/>
                  <a:gd name="connsiteX21" fmla="*/ 8287 w 565908"/>
                  <a:gd name="connsiteY21" fmla="*/ 246302 h 452735"/>
                  <a:gd name="connsiteX22" fmla="*/ 5938 w 565908"/>
                  <a:gd name="connsiteY22" fmla="*/ 208952 h 452735"/>
                  <a:gd name="connsiteX23" fmla="*/ 8287 w 565908"/>
                  <a:gd name="connsiteY23" fmla="*/ 206292 h 452735"/>
                  <a:gd name="connsiteX24" fmla="*/ 121470 w 565908"/>
                  <a:gd name="connsiteY24" fmla="*/ 93109 h 452735"/>
                  <a:gd name="connsiteX25" fmla="*/ 8287 w 565908"/>
                  <a:gd name="connsiteY25" fmla="*/ 206292 h 452735"/>
                  <a:gd name="connsiteX26" fmla="*/ 404428 w 565908"/>
                  <a:gd name="connsiteY26" fmla="*/ 93081 h 452735"/>
                  <a:gd name="connsiteX27" fmla="*/ 441778 w 565908"/>
                  <a:gd name="connsiteY27" fmla="*/ 90732 h 452735"/>
                  <a:gd name="connsiteX28" fmla="*/ 444410 w 565908"/>
                  <a:gd name="connsiteY28" fmla="*/ 93081 h 452735"/>
                  <a:gd name="connsiteX29" fmla="*/ 557622 w 565908"/>
                  <a:gd name="connsiteY29" fmla="*/ 206292 h 452735"/>
                  <a:gd name="connsiteX30" fmla="*/ 559970 w 565908"/>
                  <a:gd name="connsiteY30" fmla="*/ 243643 h 452735"/>
                  <a:gd name="connsiteX31" fmla="*/ 557622 w 565908"/>
                  <a:gd name="connsiteY31" fmla="*/ 246331 h 452735"/>
                  <a:gd name="connsiteX32" fmla="*/ 444410 w 565908"/>
                  <a:gd name="connsiteY32" fmla="*/ 359372 h 452735"/>
                  <a:gd name="connsiteX33" fmla="*/ 404394 w 565908"/>
                  <a:gd name="connsiteY33" fmla="*/ 359304 h 452735"/>
                  <a:gd name="connsiteX34" fmla="*/ 402051 w 565908"/>
                  <a:gd name="connsiteY34" fmla="*/ 322022 h 452735"/>
                  <a:gd name="connsiteX35" fmla="*/ 404428 w 565908"/>
                  <a:gd name="connsiteY35" fmla="*/ 319334 h 452735"/>
                  <a:gd name="connsiteX36" fmla="*/ 497549 w 565908"/>
                  <a:gd name="connsiteY36" fmla="*/ 226297 h 452735"/>
                  <a:gd name="connsiteX37" fmla="*/ 404371 w 565908"/>
                  <a:gd name="connsiteY37" fmla="*/ 133091 h 452735"/>
                  <a:gd name="connsiteX38" fmla="*/ 404371 w 565908"/>
                  <a:gd name="connsiteY38" fmla="*/ 93081 h 45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65908" h="452735">
                    <a:moveTo>
                      <a:pt x="172204" y="413361"/>
                    </a:moveTo>
                    <a:lnTo>
                      <a:pt x="341866" y="17106"/>
                    </a:lnTo>
                    <a:cubicBezTo>
                      <a:pt x="348050" y="2755"/>
                      <a:pt x="364697" y="-3867"/>
                      <a:pt x="379049" y="2317"/>
                    </a:cubicBezTo>
                    <a:cubicBezTo>
                      <a:pt x="392181" y="7975"/>
                      <a:pt x="399028" y="22541"/>
                      <a:pt x="395006" y="36263"/>
                    </a:cubicBezTo>
                    <a:lnTo>
                      <a:pt x="393874" y="39375"/>
                    </a:lnTo>
                    <a:lnTo>
                      <a:pt x="224212" y="435630"/>
                    </a:lnTo>
                    <a:cubicBezTo>
                      <a:pt x="218028" y="449981"/>
                      <a:pt x="201381" y="456603"/>
                      <a:pt x="187029" y="450419"/>
                    </a:cubicBezTo>
                    <a:cubicBezTo>
                      <a:pt x="173897" y="444761"/>
                      <a:pt x="167050" y="430195"/>
                      <a:pt x="171073" y="416473"/>
                    </a:cubicBezTo>
                    <a:lnTo>
                      <a:pt x="172204" y="413361"/>
                    </a:lnTo>
                    <a:lnTo>
                      <a:pt x="341866" y="17106"/>
                    </a:lnTo>
                    <a:lnTo>
                      <a:pt x="172204" y="413332"/>
                    </a:lnTo>
                    <a:close/>
                    <a:moveTo>
                      <a:pt x="8287" y="206292"/>
                    </a:moveTo>
                    <a:lnTo>
                      <a:pt x="121470" y="93109"/>
                    </a:lnTo>
                    <a:cubicBezTo>
                      <a:pt x="132539" y="82078"/>
                      <a:pt x="150455" y="82108"/>
                      <a:pt x="161486" y="93177"/>
                    </a:cubicBezTo>
                    <a:cubicBezTo>
                      <a:pt x="171525" y="103250"/>
                      <a:pt x="172528" y="119209"/>
                      <a:pt x="163829" y="130459"/>
                    </a:cubicBezTo>
                    <a:lnTo>
                      <a:pt x="161480" y="133119"/>
                    </a:lnTo>
                    <a:lnTo>
                      <a:pt x="68302" y="226297"/>
                    </a:lnTo>
                    <a:lnTo>
                      <a:pt x="161480" y="319475"/>
                    </a:lnTo>
                    <a:cubicBezTo>
                      <a:pt x="172583" y="330473"/>
                      <a:pt x="172668" y="348389"/>
                      <a:pt x="161670" y="359491"/>
                    </a:cubicBezTo>
                    <a:cubicBezTo>
                      <a:pt x="151569" y="369688"/>
                      <a:pt x="135434" y="370708"/>
                      <a:pt x="124130" y="361862"/>
                    </a:cubicBezTo>
                    <a:lnTo>
                      <a:pt x="121470" y="359486"/>
                    </a:lnTo>
                    <a:lnTo>
                      <a:pt x="8287" y="246302"/>
                    </a:lnTo>
                    <a:cubicBezTo>
                      <a:pt x="-1793" y="236221"/>
                      <a:pt x="-2799" y="220216"/>
                      <a:pt x="5938" y="208952"/>
                    </a:cubicBezTo>
                    <a:lnTo>
                      <a:pt x="8287" y="206292"/>
                    </a:lnTo>
                    <a:lnTo>
                      <a:pt x="121470" y="93109"/>
                    </a:lnTo>
                    <a:lnTo>
                      <a:pt x="8287" y="206292"/>
                    </a:lnTo>
                    <a:close/>
                    <a:moveTo>
                      <a:pt x="404428" y="93081"/>
                    </a:moveTo>
                    <a:cubicBezTo>
                      <a:pt x="414509" y="83001"/>
                      <a:pt x="430514" y="81994"/>
                      <a:pt x="441778" y="90732"/>
                    </a:cubicBezTo>
                    <a:lnTo>
                      <a:pt x="444410" y="93081"/>
                    </a:lnTo>
                    <a:lnTo>
                      <a:pt x="557622" y="206292"/>
                    </a:lnTo>
                    <a:cubicBezTo>
                      <a:pt x="567701" y="216373"/>
                      <a:pt x="568708" y="232378"/>
                      <a:pt x="559970" y="243643"/>
                    </a:cubicBezTo>
                    <a:lnTo>
                      <a:pt x="557622" y="246331"/>
                    </a:lnTo>
                    <a:lnTo>
                      <a:pt x="444410" y="359372"/>
                    </a:lnTo>
                    <a:cubicBezTo>
                      <a:pt x="433341" y="370404"/>
                      <a:pt x="415425" y="370373"/>
                      <a:pt x="404394" y="359304"/>
                    </a:cubicBezTo>
                    <a:cubicBezTo>
                      <a:pt x="394355" y="349231"/>
                      <a:pt x="393352" y="333272"/>
                      <a:pt x="402051" y="322022"/>
                    </a:cubicBezTo>
                    <a:lnTo>
                      <a:pt x="404428" y="319334"/>
                    </a:lnTo>
                    <a:lnTo>
                      <a:pt x="497549" y="226297"/>
                    </a:lnTo>
                    <a:lnTo>
                      <a:pt x="404371" y="133091"/>
                    </a:lnTo>
                    <a:cubicBezTo>
                      <a:pt x="393325" y="122041"/>
                      <a:pt x="393325" y="104130"/>
                      <a:pt x="404371" y="93081"/>
                    </a:cubicBezTo>
                    <a:close/>
                  </a:path>
                </a:pathLst>
              </a:custGeom>
              <a:solidFill>
                <a:schemeClr val="bg1"/>
              </a:solidFill>
              <a:ln w="20638" cap="flat">
                <a:noFill/>
                <a:prstDash val="solid"/>
                <a:miter/>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grpSp>
      </p:grpSp>
      <p:grpSp>
        <p:nvGrpSpPr>
          <p:cNvPr id="27" name="Group 26" descr="Copyright infringement&#10;">
            <a:extLst>
              <a:ext uri="{FF2B5EF4-FFF2-40B4-BE49-F238E27FC236}">
                <a16:creationId xmlns:a16="http://schemas.microsoft.com/office/drawing/2014/main" id="{F59BF850-2464-4920-B8BD-1AA62E1D8AF3}"/>
              </a:ext>
            </a:extLst>
          </p:cNvPr>
          <p:cNvGrpSpPr/>
          <p:nvPr/>
        </p:nvGrpSpPr>
        <p:grpSpPr>
          <a:xfrm>
            <a:off x="7375836" y="1119314"/>
            <a:ext cx="1955793" cy="2587394"/>
            <a:chOff x="7228677" y="2139352"/>
            <a:chExt cx="1955793" cy="2587394"/>
          </a:xfrm>
        </p:grpSpPr>
        <p:sp>
          <p:nvSpPr>
            <p:cNvPr id="28" name="Rounded Rectangle 17">
              <a:extLst>
                <a:ext uri="{FF2B5EF4-FFF2-40B4-BE49-F238E27FC236}">
                  <a16:creationId xmlns:a16="http://schemas.microsoft.com/office/drawing/2014/main" id="{6AC0B37E-9817-5930-D78F-86A5AC108569}"/>
                </a:ext>
              </a:extLst>
            </p:cNvPr>
            <p:cNvSpPr/>
            <p:nvPr/>
          </p:nvSpPr>
          <p:spPr bwMode="auto">
            <a:xfrm>
              <a:off x="7228677" y="2139352"/>
              <a:ext cx="1955793" cy="2587394"/>
            </a:xfrm>
            <a:prstGeom prst="roundRect">
              <a:avLst>
                <a:gd name="adj" fmla="val 8661"/>
              </a:avLst>
            </a:prstGeom>
            <a:solidFill>
              <a:schemeClr val="bg1"/>
            </a:solidFill>
            <a:ln w="19050" cap="rnd">
              <a:gradFill>
                <a:gsLst>
                  <a:gs pos="0">
                    <a:schemeClr val="accent5"/>
                  </a:gs>
                  <a:gs pos="100000">
                    <a:schemeClr val="accent6"/>
                  </a:gs>
                </a:gsLst>
                <a:lin ang="2700000" scaled="0"/>
              </a:grad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Sans Text" pitchFamily="2" charset="0"/>
                <a:ea typeface="+mn-ea"/>
                <a:cs typeface="Segoe Sans Text" pitchFamily="2" charset="0"/>
              </a:endParaRPr>
            </a:p>
          </p:txBody>
        </p:sp>
        <p:sp>
          <p:nvSpPr>
            <p:cNvPr id="29" name="TextBox 28">
              <a:extLst>
                <a:ext uri="{FF2B5EF4-FFF2-40B4-BE49-F238E27FC236}">
                  <a16:creationId xmlns:a16="http://schemas.microsoft.com/office/drawing/2014/main" id="{16ACAADF-7203-23B0-989C-F54EF546AA50}"/>
                </a:ext>
              </a:extLst>
            </p:cNvPr>
            <p:cNvSpPr txBox="1"/>
            <p:nvPr/>
          </p:nvSpPr>
          <p:spPr>
            <a:xfrm>
              <a:off x="7228677" y="3659696"/>
              <a:ext cx="1955793" cy="55399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800" b="0" i="0" u="none" strike="noStrike" kern="1200" cap="none" spc="0" normalizeH="0" baseline="0" noProof="0">
                  <a:ln w="3175">
                    <a:noFill/>
                  </a:ln>
                  <a:solidFill>
                    <a:srgbClr val="000000"/>
                  </a:solidFill>
                  <a:effectLst/>
                  <a:uLnTx/>
                  <a:uFillTx/>
                  <a:latin typeface="Segoe Sans Text"/>
                  <a:ea typeface="+mn-ea"/>
                  <a:cs typeface="Segoe Sans Text" pitchFamily="2" charset="0"/>
                </a:rPr>
                <a:t>Tracing/ monitoring</a:t>
              </a:r>
            </a:p>
          </p:txBody>
        </p:sp>
        <p:sp>
          <p:nvSpPr>
            <p:cNvPr id="30" name="Oval 29">
              <a:extLst>
                <a:ext uri="{FF2B5EF4-FFF2-40B4-BE49-F238E27FC236}">
                  <a16:creationId xmlns:a16="http://schemas.microsoft.com/office/drawing/2014/main" id="{49D1A092-149C-C4FD-332E-DB611624A4B7}"/>
                </a:ext>
              </a:extLst>
            </p:cNvPr>
            <p:cNvSpPr/>
            <p:nvPr/>
          </p:nvSpPr>
          <p:spPr bwMode="auto">
            <a:xfrm>
              <a:off x="7871546" y="2536727"/>
              <a:ext cx="670054" cy="670054"/>
            </a:xfrm>
            <a:prstGeom prst="ellipse">
              <a:avLst/>
            </a:prstGeom>
            <a:gradFill flip="none" rotWithShape="1">
              <a:gsLst>
                <a:gs pos="0">
                  <a:schemeClr val="accent6"/>
                </a:gs>
                <a:gs pos="100000">
                  <a:schemeClr val="accent5"/>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Sans Text Semibold"/>
                <a:ea typeface="+mn-ea"/>
                <a:cs typeface="+mn-cs"/>
              </a:endParaRPr>
            </a:p>
          </p:txBody>
        </p:sp>
        <p:pic>
          <p:nvPicPr>
            <p:cNvPr id="31" name="Graphic 30">
              <a:extLst>
                <a:ext uri="{FF2B5EF4-FFF2-40B4-BE49-F238E27FC236}">
                  <a16:creationId xmlns:a16="http://schemas.microsoft.com/office/drawing/2014/main" id="{17C06F56-5BEC-82F0-FEAC-364AA8852F8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10433" y="2675614"/>
              <a:ext cx="392281" cy="392281"/>
            </a:xfrm>
            <a:prstGeom prst="rect">
              <a:avLst/>
            </a:prstGeom>
          </p:spPr>
        </p:pic>
      </p:grpSp>
      <p:grpSp>
        <p:nvGrpSpPr>
          <p:cNvPr id="21" name="Group 20" descr="Manipulation &amp; human-like behavior&#10;">
            <a:extLst>
              <a:ext uri="{FF2B5EF4-FFF2-40B4-BE49-F238E27FC236}">
                <a16:creationId xmlns:a16="http://schemas.microsoft.com/office/drawing/2014/main" id="{93D3FC77-EBF3-7D92-3FB5-D99D619FFA1E}"/>
              </a:ext>
            </a:extLst>
          </p:cNvPr>
          <p:cNvGrpSpPr/>
          <p:nvPr/>
        </p:nvGrpSpPr>
        <p:grpSpPr>
          <a:xfrm>
            <a:off x="9488143" y="1119314"/>
            <a:ext cx="1955793" cy="2587394"/>
            <a:chOff x="9357419" y="2139352"/>
            <a:chExt cx="1955793" cy="2587394"/>
          </a:xfrm>
        </p:grpSpPr>
        <p:sp>
          <p:nvSpPr>
            <p:cNvPr id="22" name="Rounded Rectangle 20">
              <a:extLst>
                <a:ext uri="{FF2B5EF4-FFF2-40B4-BE49-F238E27FC236}">
                  <a16:creationId xmlns:a16="http://schemas.microsoft.com/office/drawing/2014/main" id="{2886B484-A392-FBC6-68BD-E0D3CEE545AD}"/>
                </a:ext>
              </a:extLst>
            </p:cNvPr>
            <p:cNvSpPr/>
            <p:nvPr/>
          </p:nvSpPr>
          <p:spPr bwMode="auto">
            <a:xfrm>
              <a:off x="9357419" y="2139352"/>
              <a:ext cx="1955793" cy="2587394"/>
            </a:xfrm>
            <a:prstGeom prst="roundRect">
              <a:avLst>
                <a:gd name="adj" fmla="val 8661"/>
              </a:avLst>
            </a:prstGeom>
            <a:solidFill>
              <a:schemeClr val="bg1"/>
            </a:solidFill>
            <a:ln w="19050" cap="rnd">
              <a:gradFill>
                <a:gsLst>
                  <a:gs pos="0">
                    <a:schemeClr val="accent5"/>
                  </a:gs>
                  <a:gs pos="100000">
                    <a:schemeClr val="accent6"/>
                  </a:gs>
                </a:gsLst>
                <a:lin ang="2700000" scaled="0"/>
              </a:grad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Sans Text" pitchFamily="2" charset="0"/>
                <a:ea typeface="+mn-ea"/>
                <a:cs typeface="Segoe Sans Text" pitchFamily="2" charset="0"/>
              </a:endParaRPr>
            </a:p>
          </p:txBody>
        </p:sp>
        <p:sp>
          <p:nvSpPr>
            <p:cNvPr id="23" name="TextBox 22">
              <a:extLst>
                <a:ext uri="{FF2B5EF4-FFF2-40B4-BE49-F238E27FC236}">
                  <a16:creationId xmlns:a16="http://schemas.microsoft.com/office/drawing/2014/main" id="{A41748B4-E1A3-96B2-2DFD-B20DF6AF4D02}"/>
                </a:ext>
              </a:extLst>
            </p:cNvPr>
            <p:cNvSpPr txBox="1"/>
            <p:nvPr/>
          </p:nvSpPr>
          <p:spPr>
            <a:xfrm>
              <a:off x="9577783" y="3521197"/>
              <a:ext cx="1515066" cy="27699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800" b="0" i="0" u="none" strike="noStrike" kern="1200" cap="none" spc="0" normalizeH="0" baseline="0" noProof="0">
                  <a:ln w="3175">
                    <a:noFill/>
                  </a:ln>
                  <a:solidFill>
                    <a:srgbClr val="000000"/>
                  </a:solidFill>
                  <a:effectLst/>
                  <a:uLnTx/>
                  <a:uFillTx/>
                  <a:latin typeface="Segoe Sans Text"/>
                  <a:ea typeface="+mn-ea"/>
                  <a:cs typeface="Segoe Sans Text" pitchFamily="2" charset="0"/>
                </a:rPr>
                <a:t>Content filters</a:t>
              </a:r>
            </a:p>
          </p:txBody>
        </p:sp>
        <p:grpSp>
          <p:nvGrpSpPr>
            <p:cNvPr id="24" name="Group 23">
              <a:extLst>
                <a:ext uri="{FF2B5EF4-FFF2-40B4-BE49-F238E27FC236}">
                  <a16:creationId xmlns:a16="http://schemas.microsoft.com/office/drawing/2014/main" id="{9CDB72FA-C2AC-0FF5-2408-3B008DB16E8F}"/>
                </a:ext>
              </a:extLst>
            </p:cNvPr>
            <p:cNvGrpSpPr/>
            <p:nvPr/>
          </p:nvGrpSpPr>
          <p:grpSpPr>
            <a:xfrm>
              <a:off x="10000288" y="2536727"/>
              <a:ext cx="670054" cy="670054"/>
              <a:chOff x="9839689" y="2536727"/>
              <a:chExt cx="670054" cy="670054"/>
            </a:xfrm>
          </p:grpSpPr>
          <p:sp>
            <p:nvSpPr>
              <p:cNvPr id="25" name="Oval 24">
                <a:extLst>
                  <a:ext uri="{FF2B5EF4-FFF2-40B4-BE49-F238E27FC236}">
                    <a16:creationId xmlns:a16="http://schemas.microsoft.com/office/drawing/2014/main" id="{9736F0BA-CEDC-0382-82C3-0AB93B486843}"/>
                  </a:ext>
                </a:extLst>
              </p:cNvPr>
              <p:cNvSpPr/>
              <p:nvPr/>
            </p:nvSpPr>
            <p:spPr bwMode="auto">
              <a:xfrm>
                <a:off x="9839689" y="2536727"/>
                <a:ext cx="670054" cy="670054"/>
              </a:xfrm>
              <a:prstGeom prst="ellipse">
                <a:avLst/>
              </a:prstGeom>
              <a:gradFill flip="none" rotWithShape="1">
                <a:gsLst>
                  <a:gs pos="0">
                    <a:schemeClr val="accent6"/>
                  </a:gs>
                  <a:gs pos="100000">
                    <a:schemeClr val="accent5"/>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Sans Text Semibold"/>
                  <a:ea typeface="+mn-ea"/>
                  <a:cs typeface="+mn-cs"/>
                </a:endParaRPr>
              </a:p>
            </p:txBody>
          </p:sp>
          <p:sp>
            <p:nvSpPr>
              <p:cNvPr id="26" name="Graphic 20">
                <a:extLst>
                  <a:ext uri="{FF2B5EF4-FFF2-40B4-BE49-F238E27FC236}">
                    <a16:creationId xmlns:a16="http://schemas.microsoft.com/office/drawing/2014/main" id="{6850ABB9-D90A-6C89-A44D-E98BCF8F74F2}"/>
                  </a:ext>
                  <a:ext uri="{C183D7F6-B498-43B3-948B-1728B52AA6E4}">
                    <adec:decorative xmlns:adec="http://schemas.microsoft.com/office/drawing/2017/decorative" val="1"/>
                  </a:ext>
                </a:extLst>
              </p:cNvPr>
              <p:cNvSpPr/>
              <p:nvPr/>
            </p:nvSpPr>
            <p:spPr>
              <a:xfrm>
                <a:off x="9994281" y="2695615"/>
                <a:ext cx="360871" cy="352279"/>
              </a:xfrm>
              <a:custGeom>
                <a:avLst/>
                <a:gdLst>
                  <a:gd name="connsiteX0" fmla="*/ 235899 w 508090"/>
                  <a:gd name="connsiteY0" fmla="*/ 0 h 495993"/>
                  <a:gd name="connsiteX1" fmla="*/ 254045 w 508090"/>
                  <a:gd name="connsiteY1" fmla="*/ 18146 h 495993"/>
                  <a:gd name="connsiteX2" fmla="*/ 254045 w 508090"/>
                  <a:gd name="connsiteY2" fmla="*/ 24195 h 495993"/>
                  <a:gd name="connsiteX3" fmla="*/ 405263 w 508090"/>
                  <a:gd name="connsiteY3" fmla="*/ 24195 h 495993"/>
                  <a:gd name="connsiteX4" fmla="*/ 483896 w 508090"/>
                  <a:gd name="connsiteY4" fmla="*/ 102828 h 495993"/>
                  <a:gd name="connsiteX5" fmla="*/ 483896 w 508090"/>
                  <a:gd name="connsiteY5" fmla="*/ 266143 h 495993"/>
                  <a:gd name="connsiteX6" fmla="*/ 477654 w 508090"/>
                  <a:gd name="connsiteY6" fmla="*/ 266143 h 495993"/>
                  <a:gd name="connsiteX7" fmla="*/ 393177 w 508090"/>
                  <a:gd name="connsiteY7" fmla="*/ 169562 h 495993"/>
                  <a:gd name="connsiteX8" fmla="*/ 296597 w 508090"/>
                  <a:gd name="connsiteY8" fmla="*/ 254038 h 495993"/>
                  <a:gd name="connsiteX9" fmla="*/ 325444 w 508090"/>
                  <a:gd name="connsiteY9" fmla="*/ 326630 h 495993"/>
                  <a:gd name="connsiteX10" fmla="*/ 302435 w 508090"/>
                  <a:gd name="connsiteY10" fmla="*/ 326630 h 495993"/>
                  <a:gd name="connsiteX11" fmla="*/ 241948 w 508090"/>
                  <a:gd name="connsiteY11" fmla="*/ 387117 h 495993"/>
                  <a:gd name="connsiteX12" fmla="*/ 241948 w 508090"/>
                  <a:gd name="connsiteY12" fmla="*/ 399214 h 495993"/>
                  <a:gd name="connsiteX13" fmla="*/ 242674 w 508090"/>
                  <a:gd name="connsiteY13" fmla="*/ 411311 h 495993"/>
                  <a:gd name="connsiteX14" fmla="*/ 183880 w 508090"/>
                  <a:gd name="connsiteY14" fmla="*/ 411311 h 495993"/>
                  <a:gd name="connsiteX15" fmla="*/ 128837 w 508090"/>
                  <a:gd name="connsiteY15" fmla="*/ 477363 h 495993"/>
                  <a:gd name="connsiteX16" fmla="*/ 103275 w 508090"/>
                  <a:gd name="connsiteY16" fmla="*/ 479698 h 495993"/>
                  <a:gd name="connsiteX17" fmla="*/ 100941 w 508090"/>
                  <a:gd name="connsiteY17" fmla="*/ 454136 h 495993"/>
                  <a:gd name="connsiteX18" fmla="*/ 136652 w 508090"/>
                  <a:gd name="connsiteY18" fmla="*/ 411311 h 495993"/>
                  <a:gd name="connsiteX19" fmla="*/ 78633 w 508090"/>
                  <a:gd name="connsiteY19" fmla="*/ 411311 h 495993"/>
                  <a:gd name="connsiteX20" fmla="*/ 0 w 508090"/>
                  <a:gd name="connsiteY20" fmla="*/ 332678 h 495993"/>
                  <a:gd name="connsiteX21" fmla="*/ 0 w 508090"/>
                  <a:gd name="connsiteY21" fmla="*/ 102828 h 495993"/>
                  <a:gd name="connsiteX22" fmla="*/ 78633 w 508090"/>
                  <a:gd name="connsiteY22" fmla="*/ 24195 h 495993"/>
                  <a:gd name="connsiteX23" fmla="*/ 217753 w 508090"/>
                  <a:gd name="connsiteY23" fmla="*/ 24195 h 495993"/>
                  <a:gd name="connsiteX24" fmla="*/ 217753 w 508090"/>
                  <a:gd name="connsiteY24" fmla="*/ 18146 h 495993"/>
                  <a:gd name="connsiteX25" fmla="*/ 235899 w 508090"/>
                  <a:gd name="connsiteY25" fmla="*/ 0 h 495993"/>
                  <a:gd name="connsiteX26" fmla="*/ 96779 w 508090"/>
                  <a:gd name="connsiteY26" fmla="*/ 139120 h 495993"/>
                  <a:gd name="connsiteX27" fmla="*/ 114925 w 508090"/>
                  <a:gd name="connsiteY27" fmla="*/ 157266 h 495993"/>
                  <a:gd name="connsiteX28" fmla="*/ 211704 w 508090"/>
                  <a:gd name="connsiteY28" fmla="*/ 157266 h 495993"/>
                  <a:gd name="connsiteX29" fmla="*/ 229851 w 508090"/>
                  <a:gd name="connsiteY29" fmla="*/ 139120 h 495993"/>
                  <a:gd name="connsiteX30" fmla="*/ 211704 w 508090"/>
                  <a:gd name="connsiteY30" fmla="*/ 120974 h 495993"/>
                  <a:gd name="connsiteX31" fmla="*/ 114925 w 508090"/>
                  <a:gd name="connsiteY31" fmla="*/ 120974 h 495993"/>
                  <a:gd name="connsiteX32" fmla="*/ 96779 w 508090"/>
                  <a:gd name="connsiteY32" fmla="*/ 139120 h 495993"/>
                  <a:gd name="connsiteX33" fmla="*/ 114925 w 508090"/>
                  <a:gd name="connsiteY33" fmla="*/ 193558 h 495993"/>
                  <a:gd name="connsiteX34" fmla="*/ 96779 w 508090"/>
                  <a:gd name="connsiteY34" fmla="*/ 211704 h 495993"/>
                  <a:gd name="connsiteX35" fmla="*/ 114925 w 508090"/>
                  <a:gd name="connsiteY35" fmla="*/ 229851 h 495993"/>
                  <a:gd name="connsiteX36" fmla="*/ 272191 w 508090"/>
                  <a:gd name="connsiteY36" fmla="*/ 229851 h 495993"/>
                  <a:gd name="connsiteX37" fmla="*/ 290338 w 508090"/>
                  <a:gd name="connsiteY37" fmla="*/ 211704 h 495993"/>
                  <a:gd name="connsiteX38" fmla="*/ 272191 w 508090"/>
                  <a:gd name="connsiteY38" fmla="*/ 193558 h 495993"/>
                  <a:gd name="connsiteX39" fmla="*/ 114925 w 508090"/>
                  <a:gd name="connsiteY39" fmla="*/ 193558 h 495993"/>
                  <a:gd name="connsiteX40" fmla="*/ 96779 w 508090"/>
                  <a:gd name="connsiteY40" fmla="*/ 284289 h 495993"/>
                  <a:gd name="connsiteX41" fmla="*/ 114925 w 508090"/>
                  <a:gd name="connsiteY41" fmla="*/ 302435 h 495993"/>
                  <a:gd name="connsiteX42" fmla="*/ 247997 w 508090"/>
                  <a:gd name="connsiteY42" fmla="*/ 302435 h 495993"/>
                  <a:gd name="connsiteX43" fmla="*/ 266143 w 508090"/>
                  <a:gd name="connsiteY43" fmla="*/ 284289 h 495993"/>
                  <a:gd name="connsiteX44" fmla="*/ 247997 w 508090"/>
                  <a:gd name="connsiteY44" fmla="*/ 266143 h 495993"/>
                  <a:gd name="connsiteX45" fmla="*/ 114925 w 508090"/>
                  <a:gd name="connsiteY45" fmla="*/ 266143 h 495993"/>
                  <a:gd name="connsiteX46" fmla="*/ 96779 w 508090"/>
                  <a:gd name="connsiteY46" fmla="*/ 284289 h 495993"/>
                  <a:gd name="connsiteX47" fmla="*/ 435506 w 508090"/>
                  <a:gd name="connsiteY47" fmla="*/ 305750 h 495993"/>
                  <a:gd name="connsiteX48" fmla="*/ 341449 w 508090"/>
                  <a:gd name="connsiteY48" fmla="*/ 308472 h 495993"/>
                  <a:gd name="connsiteX49" fmla="*/ 338727 w 508090"/>
                  <a:gd name="connsiteY49" fmla="*/ 214414 h 495993"/>
                  <a:gd name="connsiteX50" fmla="*/ 432784 w 508090"/>
                  <a:gd name="connsiteY50" fmla="*/ 211692 h 495993"/>
                  <a:gd name="connsiteX51" fmla="*/ 435506 w 508090"/>
                  <a:gd name="connsiteY51" fmla="*/ 305750 h 495993"/>
                  <a:gd name="connsiteX52" fmla="*/ 481476 w 508090"/>
                  <a:gd name="connsiteY52" fmla="*/ 352131 h 495993"/>
                  <a:gd name="connsiteX53" fmla="*/ 471798 w 508090"/>
                  <a:gd name="connsiteY53" fmla="*/ 350824 h 495993"/>
                  <a:gd name="connsiteX54" fmla="*/ 302435 w 508090"/>
                  <a:gd name="connsiteY54" fmla="*/ 350824 h 495993"/>
                  <a:gd name="connsiteX55" fmla="*/ 266143 w 508090"/>
                  <a:gd name="connsiteY55" fmla="*/ 387117 h 495993"/>
                  <a:gd name="connsiteX56" fmla="*/ 266143 w 508090"/>
                  <a:gd name="connsiteY56" fmla="*/ 399214 h 495993"/>
                  <a:gd name="connsiteX57" fmla="*/ 267111 w 508090"/>
                  <a:gd name="connsiteY57" fmla="*/ 411311 h 495993"/>
                  <a:gd name="connsiteX58" fmla="*/ 387117 w 508090"/>
                  <a:gd name="connsiteY58" fmla="*/ 495993 h 495993"/>
                  <a:gd name="connsiteX59" fmla="*/ 508091 w 508090"/>
                  <a:gd name="connsiteY59" fmla="*/ 399214 h 495993"/>
                  <a:gd name="connsiteX60" fmla="*/ 508091 w 508090"/>
                  <a:gd name="connsiteY60" fmla="*/ 387117 h 495993"/>
                  <a:gd name="connsiteX61" fmla="*/ 481476 w 508090"/>
                  <a:gd name="connsiteY61" fmla="*/ 352131 h 495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08090" h="495993">
                    <a:moveTo>
                      <a:pt x="235899" y="0"/>
                    </a:moveTo>
                    <a:cubicBezTo>
                      <a:pt x="245921" y="0"/>
                      <a:pt x="254045" y="8124"/>
                      <a:pt x="254045" y="18146"/>
                    </a:cubicBezTo>
                    <a:lnTo>
                      <a:pt x="254045" y="24195"/>
                    </a:lnTo>
                    <a:lnTo>
                      <a:pt x="405263" y="24195"/>
                    </a:lnTo>
                    <a:cubicBezTo>
                      <a:pt x="448691" y="24195"/>
                      <a:pt x="483896" y="59400"/>
                      <a:pt x="483896" y="102828"/>
                    </a:cubicBezTo>
                    <a:lnTo>
                      <a:pt x="483896" y="266143"/>
                    </a:lnTo>
                    <a:lnTo>
                      <a:pt x="477654" y="266143"/>
                    </a:lnTo>
                    <a:cubicBezTo>
                      <a:pt x="480996" y="216145"/>
                      <a:pt x="443175" y="172905"/>
                      <a:pt x="393177" y="169562"/>
                    </a:cubicBezTo>
                    <a:cubicBezTo>
                      <a:pt x="343180" y="166220"/>
                      <a:pt x="299939" y="204041"/>
                      <a:pt x="296597" y="254038"/>
                    </a:cubicBezTo>
                    <a:cubicBezTo>
                      <a:pt x="294771" y="281348"/>
                      <a:pt x="305371" y="308022"/>
                      <a:pt x="325444" y="326630"/>
                    </a:cubicBezTo>
                    <a:lnTo>
                      <a:pt x="302435" y="326630"/>
                    </a:lnTo>
                    <a:cubicBezTo>
                      <a:pt x="269029" y="326630"/>
                      <a:pt x="241948" y="353711"/>
                      <a:pt x="241948" y="387117"/>
                    </a:cubicBezTo>
                    <a:lnTo>
                      <a:pt x="241948" y="399214"/>
                    </a:lnTo>
                    <a:cubicBezTo>
                      <a:pt x="241948" y="403279"/>
                      <a:pt x="242190" y="407319"/>
                      <a:pt x="242674" y="411311"/>
                    </a:cubicBezTo>
                    <a:lnTo>
                      <a:pt x="183880" y="411311"/>
                    </a:lnTo>
                    <a:lnTo>
                      <a:pt x="128837" y="477363"/>
                    </a:lnTo>
                    <a:cubicBezTo>
                      <a:pt x="122423" y="485067"/>
                      <a:pt x="110979" y="486112"/>
                      <a:pt x="103275" y="479698"/>
                    </a:cubicBezTo>
                    <a:cubicBezTo>
                      <a:pt x="95572" y="473284"/>
                      <a:pt x="94527" y="461840"/>
                      <a:pt x="100941" y="454136"/>
                    </a:cubicBezTo>
                    <a:lnTo>
                      <a:pt x="136652" y="411311"/>
                    </a:lnTo>
                    <a:lnTo>
                      <a:pt x="78633" y="411311"/>
                    </a:lnTo>
                    <a:cubicBezTo>
                      <a:pt x="35205" y="411311"/>
                      <a:pt x="0" y="376106"/>
                      <a:pt x="0" y="332678"/>
                    </a:cubicBezTo>
                    <a:lnTo>
                      <a:pt x="0" y="102828"/>
                    </a:lnTo>
                    <a:cubicBezTo>
                      <a:pt x="0" y="59400"/>
                      <a:pt x="35205" y="24195"/>
                      <a:pt x="78633" y="24195"/>
                    </a:cubicBezTo>
                    <a:lnTo>
                      <a:pt x="217753" y="24195"/>
                    </a:lnTo>
                    <a:lnTo>
                      <a:pt x="217753" y="18146"/>
                    </a:lnTo>
                    <a:cubicBezTo>
                      <a:pt x="217753" y="8124"/>
                      <a:pt x="225877" y="0"/>
                      <a:pt x="235899" y="0"/>
                    </a:cubicBezTo>
                    <a:close/>
                    <a:moveTo>
                      <a:pt x="96779" y="139120"/>
                    </a:moveTo>
                    <a:cubicBezTo>
                      <a:pt x="96779" y="149137"/>
                      <a:pt x="104909" y="157266"/>
                      <a:pt x="114925" y="157266"/>
                    </a:cubicBezTo>
                    <a:lnTo>
                      <a:pt x="211704" y="157266"/>
                    </a:lnTo>
                    <a:cubicBezTo>
                      <a:pt x="221726" y="157266"/>
                      <a:pt x="229851" y="149142"/>
                      <a:pt x="229851" y="139120"/>
                    </a:cubicBezTo>
                    <a:cubicBezTo>
                      <a:pt x="229851" y="129098"/>
                      <a:pt x="221726" y="120974"/>
                      <a:pt x="211704" y="120974"/>
                    </a:cubicBezTo>
                    <a:lnTo>
                      <a:pt x="114925" y="120974"/>
                    </a:lnTo>
                    <a:cubicBezTo>
                      <a:pt x="104903" y="120974"/>
                      <a:pt x="96779" y="129098"/>
                      <a:pt x="96779" y="139120"/>
                    </a:cubicBezTo>
                    <a:close/>
                    <a:moveTo>
                      <a:pt x="114925" y="193558"/>
                    </a:moveTo>
                    <a:cubicBezTo>
                      <a:pt x="104903" y="193558"/>
                      <a:pt x="96779" y="201683"/>
                      <a:pt x="96779" y="211704"/>
                    </a:cubicBezTo>
                    <a:cubicBezTo>
                      <a:pt x="96779" y="221726"/>
                      <a:pt x="104903" y="229851"/>
                      <a:pt x="114925" y="229851"/>
                    </a:cubicBezTo>
                    <a:lnTo>
                      <a:pt x="272191" y="229851"/>
                    </a:lnTo>
                    <a:cubicBezTo>
                      <a:pt x="282213" y="229851"/>
                      <a:pt x="290338" y="221726"/>
                      <a:pt x="290338" y="211704"/>
                    </a:cubicBezTo>
                    <a:cubicBezTo>
                      <a:pt x="290338" y="201683"/>
                      <a:pt x="282213" y="193558"/>
                      <a:pt x="272191" y="193558"/>
                    </a:cubicBezTo>
                    <a:lnTo>
                      <a:pt x="114925" y="193558"/>
                    </a:lnTo>
                    <a:close/>
                    <a:moveTo>
                      <a:pt x="96779" y="284289"/>
                    </a:moveTo>
                    <a:cubicBezTo>
                      <a:pt x="96779" y="294305"/>
                      <a:pt x="104909" y="302435"/>
                      <a:pt x="114925" y="302435"/>
                    </a:cubicBezTo>
                    <a:lnTo>
                      <a:pt x="247997" y="302435"/>
                    </a:lnTo>
                    <a:cubicBezTo>
                      <a:pt x="258018" y="302435"/>
                      <a:pt x="266143" y="294311"/>
                      <a:pt x="266143" y="284289"/>
                    </a:cubicBezTo>
                    <a:cubicBezTo>
                      <a:pt x="266143" y="274267"/>
                      <a:pt x="258018" y="266143"/>
                      <a:pt x="247997" y="266143"/>
                    </a:cubicBezTo>
                    <a:lnTo>
                      <a:pt x="114925" y="266143"/>
                    </a:lnTo>
                    <a:cubicBezTo>
                      <a:pt x="104903" y="266143"/>
                      <a:pt x="96779" y="274267"/>
                      <a:pt x="96779" y="284289"/>
                    </a:cubicBezTo>
                    <a:close/>
                    <a:moveTo>
                      <a:pt x="435506" y="305750"/>
                    </a:moveTo>
                    <a:cubicBezTo>
                      <a:pt x="410285" y="332474"/>
                      <a:pt x="368174" y="333693"/>
                      <a:pt x="341449" y="308472"/>
                    </a:cubicBezTo>
                    <a:cubicBezTo>
                      <a:pt x="314724" y="283250"/>
                      <a:pt x="313506" y="241139"/>
                      <a:pt x="338727" y="214414"/>
                    </a:cubicBezTo>
                    <a:cubicBezTo>
                      <a:pt x="363949" y="187689"/>
                      <a:pt x="406060" y="186471"/>
                      <a:pt x="432784" y="211692"/>
                    </a:cubicBezTo>
                    <a:cubicBezTo>
                      <a:pt x="459509" y="236914"/>
                      <a:pt x="460728" y="279025"/>
                      <a:pt x="435506" y="305750"/>
                    </a:cubicBezTo>
                    <a:close/>
                    <a:moveTo>
                      <a:pt x="481476" y="352131"/>
                    </a:moveTo>
                    <a:cubicBezTo>
                      <a:pt x="478324" y="351262"/>
                      <a:pt x="475068" y="350823"/>
                      <a:pt x="471798" y="350824"/>
                    </a:cubicBezTo>
                    <a:lnTo>
                      <a:pt x="302435" y="350824"/>
                    </a:lnTo>
                    <a:cubicBezTo>
                      <a:pt x="282391" y="350824"/>
                      <a:pt x="266143" y="367073"/>
                      <a:pt x="266143" y="387117"/>
                    </a:cubicBezTo>
                    <a:lnTo>
                      <a:pt x="266143" y="399214"/>
                    </a:lnTo>
                    <a:cubicBezTo>
                      <a:pt x="266143" y="403255"/>
                      <a:pt x="266457" y="407295"/>
                      <a:pt x="267111" y="411311"/>
                    </a:cubicBezTo>
                    <a:cubicBezTo>
                      <a:pt x="273982" y="454862"/>
                      <a:pt x="317557" y="495993"/>
                      <a:pt x="387117" y="495993"/>
                    </a:cubicBezTo>
                    <a:cubicBezTo>
                      <a:pt x="463088" y="495993"/>
                      <a:pt x="508091" y="446902"/>
                      <a:pt x="508091" y="399214"/>
                    </a:cubicBezTo>
                    <a:lnTo>
                      <a:pt x="508091" y="387117"/>
                    </a:lnTo>
                    <a:cubicBezTo>
                      <a:pt x="508094" y="370797"/>
                      <a:pt x="497205" y="356483"/>
                      <a:pt x="481476" y="352131"/>
                    </a:cubicBezTo>
                    <a:close/>
                  </a:path>
                </a:pathLst>
              </a:custGeom>
              <a:solidFill>
                <a:schemeClr val="bg1"/>
              </a:solidFill>
              <a:ln w="20638" cap="flat">
                <a:noFill/>
                <a:prstDash val="solid"/>
                <a:miter/>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grpSp>
      </p:grpSp>
      <p:pic>
        <p:nvPicPr>
          <p:cNvPr id="95" name="Picture 94">
            <a:extLst>
              <a:ext uri="{FF2B5EF4-FFF2-40B4-BE49-F238E27FC236}">
                <a16:creationId xmlns:a16="http://schemas.microsoft.com/office/drawing/2014/main" id="{4C36C1A9-5CCD-9BB4-C676-41A20D6C45C6}"/>
              </a:ext>
            </a:extLst>
          </p:cNvPr>
          <p:cNvPicPr>
            <a:picLocks noChangeAspect="1"/>
          </p:cNvPicPr>
          <p:nvPr/>
        </p:nvPicPr>
        <p:blipFill>
          <a:blip r:embed="rId7"/>
          <a:srcRect l="13801" t="10070" r="13788" b="9711"/>
          <a:stretch/>
        </p:blipFill>
        <p:spPr>
          <a:xfrm>
            <a:off x="3556145" y="3820592"/>
            <a:ext cx="4677339" cy="2971470"/>
          </a:xfrm>
          <a:prstGeom prst="rect">
            <a:avLst/>
          </a:prstGeom>
        </p:spPr>
      </p:pic>
    </p:spTree>
    <p:extLst>
      <p:ext uri="{BB962C8B-B14F-4D97-AF65-F5344CB8AC3E}">
        <p14:creationId xmlns:p14="http://schemas.microsoft.com/office/powerpoint/2010/main" val="3619656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8B9D2-E020-BDEE-BACF-FB1BD5EED36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758DA2D-1EDE-CB4C-536C-20FEAB003D86}"/>
              </a:ext>
            </a:extLst>
          </p:cNvPr>
          <p:cNvSpPr>
            <a:spLocks noGrp="1"/>
          </p:cNvSpPr>
          <p:nvPr>
            <p:ph type="title"/>
          </p:nvPr>
        </p:nvSpPr>
        <p:spPr>
          <a:xfrm>
            <a:off x="601441" y="204059"/>
            <a:ext cx="10668720" cy="553998"/>
          </a:xfrm>
        </p:spPr>
        <p:txBody>
          <a:bodyPr>
            <a:normAutofit fontScale="90000"/>
          </a:bodyPr>
          <a:lstStyle/>
          <a:p>
            <a:r>
              <a:rPr lang="en-US" dirty="0"/>
              <a:t>Agenda – Day 2</a:t>
            </a:r>
            <a:endParaRPr lang="en-US" dirty="0">
              <a:solidFill>
                <a:schemeClr val="tx1"/>
              </a:solidFill>
            </a:endParaRPr>
          </a:p>
        </p:txBody>
      </p:sp>
      <p:grpSp>
        <p:nvGrpSpPr>
          <p:cNvPr id="5" name="Group 4">
            <a:extLst>
              <a:ext uri="{FF2B5EF4-FFF2-40B4-BE49-F238E27FC236}">
                <a16:creationId xmlns:a16="http://schemas.microsoft.com/office/drawing/2014/main" id="{616B00DF-24F1-5AC4-92CD-499BE963EBC8}"/>
              </a:ext>
              <a:ext uri="{C183D7F6-B498-43B3-948B-1728B52AA6E4}">
                <adec:decorative xmlns:adec="http://schemas.microsoft.com/office/drawing/2017/decorative" val="1"/>
              </a:ext>
            </a:extLst>
          </p:cNvPr>
          <p:cNvGrpSpPr/>
          <p:nvPr/>
        </p:nvGrpSpPr>
        <p:grpSpPr>
          <a:xfrm rot="3991542">
            <a:off x="6393749" y="3609280"/>
            <a:ext cx="8319542" cy="7515700"/>
            <a:chOff x="-6806102" y="232528"/>
            <a:chExt cx="3322106" cy="3001126"/>
          </a:xfrm>
        </p:grpSpPr>
        <p:grpSp>
          <p:nvGrpSpPr>
            <p:cNvPr id="6" name="Group 5">
              <a:extLst>
                <a:ext uri="{FF2B5EF4-FFF2-40B4-BE49-F238E27FC236}">
                  <a16:creationId xmlns:a16="http://schemas.microsoft.com/office/drawing/2014/main" id="{C97B1DAF-AE06-A03E-08BF-C1E1188FBDD2}"/>
                </a:ext>
              </a:extLst>
            </p:cNvPr>
            <p:cNvGrpSpPr/>
            <p:nvPr/>
          </p:nvGrpSpPr>
          <p:grpSpPr>
            <a:xfrm rot="15313653">
              <a:off x="-6654419" y="298465"/>
              <a:ext cx="2935188" cy="2935189"/>
              <a:chOff x="-13073550" y="260470"/>
              <a:chExt cx="10868115" cy="10868116"/>
            </a:xfrm>
            <a:solidFill>
              <a:schemeClr val="bg1">
                <a:lumMod val="85000"/>
              </a:schemeClr>
            </a:solidFill>
          </p:grpSpPr>
          <p:grpSp>
            <p:nvGrpSpPr>
              <p:cNvPr id="59" name="Group 58">
                <a:extLst>
                  <a:ext uri="{FF2B5EF4-FFF2-40B4-BE49-F238E27FC236}">
                    <a16:creationId xmlns:a16="http://schemas.microsoft.com/office/drawing/2014/main" id="{A5B56300-93F2-5122-C521-436D58DB26AD}"/>
                  </a:ext>
                </a:extLst>
              </p:cNvPr>
              <p:cNvGrpSpPr/>
              <p:nvPr/>
            </p:nvGrpSpPr>
            <p:grpSpPr>
              <a:xfrm>
                <a:off x="-13073550" y="3398292"/>
                <a:ext cx="10868115" cy="4592474"/>
                <a:chOff x="-13073550" y="3398292"/>
                <a:chExt cx="10868115" cy="4592474"/>
              </a:xfrm>
              <a:grpFill/>
            </p:grpSpPr>
            <p:pic>
              <p:nvPicPr>
                <p:cNvPr id="66" name="Graphic 65">
                  <a:extLst>
                    <a:ext uri="{FF2B5EF4-FFF2-40B4-BE49-F238E27FC236}">
                      <a16:creationId xmlns:a16="http://schemas.microsoft.com/office/drawing/2014/main" id="{BEA137A0-BEAD-FFF1-590D-15011AD122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7" name="Graphic 66">
                  <a:extLst>
                    <a:ext uri="{FF2B5EF4-FFF2-40B4-BE49-F238E27FC236}">
                      <a16:creationId xmlns:a16="http://schemas.microsoft.com/office/drawing/2014/main" id="{D94C15B9-D381-94A5-7A1F-EE9CA20C0B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60" name="Group 59">
                <a:extLst>
                  <a:ext uri="{FF2B5EF4-FFF2-40B4-BE49-F238E27FC236}">
                    <a16:creationId xmlns:a16="http://schemas.microsoft.com/office/drawing/2014/main" id="{CE8DCB1F-F383-660C-0006-7652C423BFAB}"/>
                  </a:ext>
                </a:extLst>
              </p:cNvPr>
              <p:cNvGrpSpPr/>
              <p:nvPr/>
            </p:nvGrpSpPr>
            <p:grpSpPr>
              <a:xfrm rot="18000000">
                <a:off x="-13073550" y="3398292"/>
                <a:ext cx="10868115" cy="4592474"/>
                <a:chOff x="-13073550" y="3398292"/>
                <a:chExt cx="10868115" cy="4592474"/>
              </a:xfrm>
              <a:grpFill/>
            </p:grpSpPr>
            <p:pic>
              <p:nvPicPr>
                <p:cNvPr id="64" name="Graphic 63">
                  <a:extLst>
                    <a:ext uri="{FF2B5EF4-FFF2-40B4-BE49-F238E27FC236}">
                      <a16:creationId xmlns:a16="http://schemas.microsoft.com/office/drawing/2014/main" id="{61439B79-9EBD-8F8A-1CF2-49150D43B1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5" name="Graphic 64">
                  <a:extLst>
                    <a:ext uri="{FF2B5EF4-FFF2-40B4-BE49-F238E27FC236}">
                      <a16:creationId xmlns:a16="http://schemas.microsoft.com/office/drawing/2014/main" id="{20BE3F43-A10A-4443-54A6-D30164391C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61" name="Group 60">
                <a:extLst>
                  <a:ext uri="{FF2B5EF4-FFF2-40B4-BE49-F238E27FC236}">
                    <a16:creationId xmlns:a16="http://schemas.microsoft.com/office/drawing/2014/main" id="{1962FC7E-0E53-486C-A300-04F394CE16C6}"/>
                  </a:ext>
                </a:extLst>
              </p:cNvPr>
              <p:cNvGrpSpPr/>
              <p:nvPr/>
            </p:nvGrpSpPr>
            <p:grpSpPr>
              <a:xfrm rot="3600000">
                <a:off x="-13073550" y="3398291"/>
                <a:ext cx="10868115" cy="4592474"/>
                <a:chOff x="-13073550" y="3398292"/>
                <a:chExt cx="10868115" cy="4592474"/>
              </a:xfrm>
              <a:grpFill/>
            </p:grpSpPr>
            <p:pic>
              <p:nvPicPr>
                <p:cNvPr id="62" name="Graphic 61">
                  <a:extLst>
                    <a:ext uri="{FF2B5EF4-FFF2-40B4-BE49-F238E27FC236}">
                      <a16:creationId xmlns:a16="http://schemas.microsoft.com/office/drawing/2014/main" id="{56035BA5-3AA8-3868-3694-1E91FA22C1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3" name="Graphic 62">
                  <a:extLst>
                    <a:ext uri="{FF2B5EF4-FFF2-40B4-BE49-F238E27FC236}">
                      <a16:creationId xmlns:a16="http://schemas.microsoft.com/office/drawing/2014/main" id="{0AABF12E-50FC-8DE4-6701-7CA15CE41D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grpSp>
          <p:nvGrpSpPr>
            <p:cNvPr id="7" name="Graphic 5">
              <a:extLst>
                <a:ext uri="{FF2B5EF4-FFF2-40B4-BE49-F238E27FC236}">
                  <a16:creationId xmlns:a16="http://schemas.microsoft.com/office/drawing/2014/main" id="{4CB05759-7A49-12FE-005D-656D528C3450}"/>
                </a:ext>
              </a:extLst>
            </p:cNvPr>
            <p:cNvGrpSpPr/>
            <p:nvPr/>
          </p:nvGrpSpPr>
          <p:grpSpPr>
            <a:xfrm rot="17096485">
              <a:off x="-6289091" y="799972"/>
              <a:ext cx="2039452" cy="2103885"/>
              <a:chOff x="4071312" y="2489702"/>
              <a:chExt cx="3527293" cy="3638722"/>
            </a:xfrm>
            <a:noFill/>
          </p:grpSpPr>
          <p:sp>
            <p:nvSpPr>
              <p:cNvPr id="47" name="Freeform: Shape 46">
                <a:extLst>
                  <a:ext uri="{FF2B5EF4-FFF2-40B4-BE49-F238E27FC236}">
                    <a16:creationId xmlns:a16="http://schemas.microsoft.com/office/drawing/2014/main" id="{C91F6AEC-C20E-6C29-86AD-8B513B0BB7AB}"/>
                  </a:ext>
                </a:extLst>
              </p:cNvPr>
              <p:cNvSpPr/>
              <p:nvPr/>
            </p:nvSpPr>
            <p:spPr>
              <a:xfrm>
                <a:off x="4071312" y="2489702"/>
                <a:ext cx="3259151" cy="3638722"/>
              </a:xfrm>
              <a:custGeom>
                <a:avLst/>
                <a:gdLst>
                  <a:gd name="connsiteX0" fmla="*/ 3079707 w 3259151"/>
                  <a:gd name="connsiteY0" fmla="*/ 3021953 h 3638722"/>
                  <a:gd name="connsiteX1" fmla="*/ 3132080 w 3259151"/>
                  <a:gd name="connsiteY1" fmla="*/ 1787369 h 3638722"/>
                  <a:gd name="connsiteX2" fmla="*/ 3107243 w 3259151"/>
                  <a:gd name="connsiteY2" fmla="*/ 829383 h 3638722"/>
                  <a:gd name="connsiteX3" fmla="*/ 1658848 w 3259151"/>
                  <a:gd name="connsiteY3" fmla="*/ 4990 h 3638722"/>
                  <a:gd name="connsiteX4" fmla="*/ 849418 w 3259151"/>
                  <a:gd name="connsiteY4" fmla="*/ 1005939 h 3638722"/>
                  <a:gd name="connsiteX5" fmla="*/ 4585 w 3259151"/>
                  <a:gd name="connsiteY5" fmla="*/ 2043526 h 3638722"/>
                  <a:gd name="connsiteX6" fmla="*/ 820725 w 3259151"/>
                  <a:gd name="connsiteY6" fmla="*/ 2918441 h 3638722"/>
                  <a:gd name="connsiteX7" fmla="*/ 2033249 w 3259151"/>
                  <a:gd name="connsiteY7" fmla="*/ 3633846 h 3638722"/>
                  <a:gd name="connsiteX8" fmla="*/ 3079785 w 3259151"/>
                  <a:gd name="connsiteY8" fmla="*/ 3022030 h 363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151" h="3638722">
                    <a:moveTo>
                      <a:pt x="3079707" y="3021953"/>
                    </a:moveTo>
                    <a:cubicBezTo>
                      <a:pt x="3412226" y="2666372"/>
                      <a:pt x="3192167" y="2234970"/>
                      <a:pt x="3132080" y="1787369"/>
                    </a:cubicBezTo>
                    <a:cubicBezTo>
                      <a:pt x="3085955" y="1443358"/>
                      <a:pt x="3380525" y="1084923"/>
                      <a:pt x="3107243" y="829383"/>
                    </a:cubicBezTo>
                    <a:cubicBezTo>
                      <a:pt x="2749194" y="494473"/>
                      <a:pt x="2109225" y="-58259"/>
                      <a:pt x="1658848" y="4990"/>
                    </a:cubicBezTo>
                    <a:cubicBezTo>
                      <a:pt x="1318153" y="52812"/>
                      <a:pt x="1102645" y="735127"/>
                      <a:pt x="849418" y="1005939"/>
                    </a:cubicBezTo>
                    <a:cubicBezTo>
                      <a:pt x="515743" y="1362755"/>
                      <a:pt x="-56967" y="1594538"/>
                      <a:pt x="4585" y="2043526"/>
                    </a:cubicBezTo>
                    <a:cubicBezTo>
                      <a:pt x="51559" y="2385918"/>
                      <a:pt x="548678" y="2663981"/>
                      <a:pt x="820725" y="2918441"/>
                    </a:cubicBezTo>
                    <a:cubicBezTo>
                      <a:pt x="1173298" y="3248183"/>
                      <a:pt x="1589043" y="3690075"/>
                      <a:pt x="2033249" y="3633846"/>
                    </a:cubicBezTo>
                    <a:cubicBezTo>
                      <a:pt x="2381349" y="3589726"/>
                      <a:pt x="2821390" y="3298397"/>
                      <a:pt x="3079785" y="3022030"/>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8" name="Freeform: Shape 47">
                <a:extLst>
                  <a:ext uri="{FF2B5EF4-FFF2-40B4-BE49-F238E27FC236}">
                    <a16:creationId xmlns:a16="http://schemas.microsoft.com/office/drawing/2014/main" id="{E51587B5-AD18-A79A-9C9E-F766015BF633}"/>
                  </a:ext>
                </a:extLst>
              </p:cNvPr>
              <p:cNvSpPr/>
              <p:nvPr/>
            </p:nvSpPr>
            <p:spPr>
              <a:xfrm>
                <a:off x="4109618" y="2534620"/>
                <a:ext cx="3220782" cy="3579817"/>
              </a:xfrm>
              <a:custGeom>
                <a:avLst/>
                <a:gdLst>
                  <a:gd name="connsiteX0" fmla="*/ 791058 w 3220782"/>
                  <a:gd name="connsiteY0" fmla="*/ 2907154 h 3579817"/>
                  <a:gd name="connsiteX1" fmla="*/ 2002194 w 3220782"/>
                  <a:gd name="connsiteY1" fmla="*/ 3574659 h 3579817"/>
                  <a:gd name="connsiteX2" fmla="*/ 3028289 w 3220782"/>
                  <a:gd name="connsiteY2" fmla="*/ 2934613 h 3579817"/>
                  <a:gd name="connsiteX3" fmla="*/ 3129333 w 3220782"/>
                  <a:gd name="connsiteY3" fmla="*/ 1743455 h 3579817"/>
                  <a:gd name="connsiteX4" fmla="*/ 3052277 w 3220782"/>
                  <a:gd name="connsiteY4" fmla="*/ 731167 h 3579817"/>
                  <a:gd name="connsiteX5" fmla="*/ 1620928 w 3220782"/>
                  <a:gd name="connsiteY5" fmla="*/ 5581 h 3579817"/>
                  <a:gd name="connsiteX6" fmla="*/ 765913 w 3220782"/>
                  <a:gd name="connsiteY6" fmla="*/ 939888 h 3579817"/>
                  <a:gd name="connsiteX7" fmla="*/ 5000 w 3220782"/>
                  <a:gd name="connsiteY7" fmla="*/ 1991745 h 3579817"/>
                  <a:gd name="connsiteX8" fmla="*/ 791058 w 3220782"/>
                  <a:gd name="connsiteY8" fmla="*/ 2907231 h 357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782" h="3579817">
                    <a:moveTo>
                      <a:pt x="791058" y="2907154"/>
                    </a:moveTo>
                    <a:cubicBezTo>
                      <a:pt x="1139775" y="3222549"/>
                      <a:pt x="1564312" y="3630426"/>
                      <a:pt x="2002194" y="3574659"/>
                    </a:cubicBezTo>
                    <a:cubicBezTo>
                      <a:pt x="2362558" y="3528688"/>
                      <a:pt x="2770743" y="3219772"/>
                      <a:pt x="3028289" y="2934613"/>
                    </a:cubicBezTo>
                    <a:cubicBezTo>
                      <a:pt x="3345767" y="2583197"/>
                      <a:pt x="3188417" y="2184113"/>
                      <a:pt x="3129333" y="1743455"/>
                    </a:cubicBezTo>
                    <a:cubicBezTo>
                      <a:pt x="3081433" y="1386485"/>
                      <a:pt x="3334968" y="986244"/>
                      <a:pt x="3052277" y="731167"/>
                    </a:cubicBezTo>
                    <a:cubicBezTo>
                      <a:pt x="2698624" y="412069"/>
                      <a:pt x="2063823" y="-56434"/>
                      <a:pt x="1620928" y="5581"/>
                    </a:cubicBezTo>
                    <a:cubicBezTo>
                      <a:pt x="1267198" y="54946"/>
                      <a:pt x="1018908" y="659665"/>
                      <a:pt x="765913" y="939888"/>
                    </a:cubicBezTo>
                    <a:cubicBezTo>
                      <a:pt x="447664" y="1292461"/>
                      <a:pt x="-55549" y="1549929"/>
                      <a:pt x="5000" y="1991745"/>
                    </a:cubicBezTo>
                    <a:cubicBezTo>
                      <a:pt x="53516" y="2346477"/>
                      <a:pt x="510218" y="2653234"/>
                      <a:pt x="791058" y="2907231"/>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9" name="Freeform: Shape 48">
                <a:extLst>
                  <a:ext uri="{FF2B5EF4-FFF2-40B4-BE49-F238E27FC236}">
                    <a16:creationId xmlns:a16="http://schemas.microsoft.com/office/drawing/2014/main" id="{D39A336A-9CF0-DFEC-4A00-25BD5F351B02}"/>
                  </a:ext>
                </a:extLst>
              </p:cNvPr>
              <p:cNvSpPr/>
              <p:nvPr/>
            </p:nvSpPr>
            <p:spPr>
              <a:xfrm>
                <a:off x="4147825" y="2579175"/>
                <a:ext cx="3187979" cy="3521387"/>
              </a:xfrm>
              <a:custGeom>
                <a:avLst/>
                <a:gdLst>
                  <a:gd name="connsiteX0" fmla="*/ 761567 w 3187979"/>
                  <a:gd name="connsiteY0" fmla="*/ 2896229 h 3521387"/>
                  <a:gd name="connsiteX1" fmla="*/ 1971315 w 3187979"/>
                  <a:gd name="connsiteY1" fmla="*/ 3515912 h 3521387"/>
                  <a:gd name="connsiteX2" fmla="*/ 2977047 w 3187979"/>
                  <a:gd name="connsiteY2" fmla="*/ 2847635 h 3521387"/>
                  <a:gd name="connsiteX3" fmla="*/ 3126683 w 3187979"/>
                  <a:gd name="connsiteY3" fmla="*/ 1699825 h 3521387"/>
                  <a:gd name="connsiteX4" fmla="*/ 2997409 w 3187979"/>
                  <a:gd name="connsiteY4" fmla="*/ 633236 h 3521387"/>
                  <a:gd name="connsiteX5" fmla="*/ 1583183 w 3187979"/>
                  <a:gd name="connsiteY5" fmla="*/ 6380 h 3521387"/>
                  <a:gd name="connsiteX6" fmla="*/ 682583 w 3187979"/>
                  <a:gd name="connsiteY6" fmla="*/ 874121 h 3521387"/>
                  <a:gd name="connsiteX7" fmla="*/ 5513 w 3187979"/>
                  <a:gd name="connsiteY7" fmla="*/ 1940171 h 3521387"/>
                  <a:gd name="connsiteX8" fmla="*/ 761567 w 3187979"/>
                  <a:gd name="connsiteY8" fmla="*/ 2896229 h 352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979" h="3521387">
                    <a:moveTo>
                      <a:pt x="761567" y="2896229"/>
                    </a:moveTo>
                    <a:cubicBezTo>
                      <a:pt x="1106195" y="3197508"/>
                      <a:pt x="1539681" y="3571139"/>
                      <a:pt x="1971315" y="3515912"/>
                    </a:cubicBezTo>
                    <a:cubicBezTo>
                      <a:pt x="2343865" y="3468090"/>
                      <a:pt x="2720426" y="3141742"/>
                      <a:pt x="2977047" y="2847635"/>
                    </a:cubicBezTo>
                    <a:cubicBezTo>
                      <a:pt x="3279715" y="2500770"/>
                      <a:pt x="3184842" y="2133542"/>
                      <a:pt x="3126683" y="1699825"/>
                    </a:cubicBezTo>
                    <a:cubicBezTo>
                      <a:pt x="3077087" y="1329975"/>
                      <a:pt x="3289665" y="887620"/>
                      <a:pt x="2997409" y="633236"/>
                    </a:cubicBezTo>
                    <a:cubicBezTo>
                      <a:pt x="2648539" y="329565"/>
                      <a:pt x="2018520" y="-54246"/>
                      <a:pt x="1583183" y="6380"/>
                    </a:cubicBezTo>
                    <a:cubicBezTo>
                      <a:pt x="1216418" y="57287"/>
                      <a:pt x="935115" y="584257"/>
                      <a:pt x="682583" y="874121"/>
                    </a:cubicBezTo>
                    <a:cubicBezTo>
                      <a:pt x="379529" y="1222066"/>
                      <a:pt x="-53879" y="1505683"/>
                      <a:pt x="5513" y="1940171"/>
                    </a:cubicBezTo>
                    <a:cubicBezTo>
                      <a:pt x="55572" y="2307322"/>
                      <a:pt x="471703" y="2642848"/>
                      <a:pt x="761567" y="2896229"/>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0" name="Freeform: Shape 49">
                <a:extLst>
                  <a:ext uri="{FF2B5EF4-FFF2-40B4-BE49-F238E27FC236}">
                    <a16:creationId xmlns:a16="http://schemas.microsoft.com/office/drawing/2014/main" id="{48A1C2D7-805A-84C7-4CDD-B3E80CD63FDB}"/>
                  </a:ext>
                </a:extLst>
              </p:cNvPr>
              <p:cNvSpPr/>
              <p:nvPr/>
            </p:nvSpPr>
            <p:spPr>
              <a:xfrm>
                <a:off x="4185926" y="2623531"/>
                <a:ext cx="3162650" cy="3463280"/>
              </a:xfrm>
              <a:custGeom>
                <a:avLst/>
                <a:gdLst>
                  <a:gd name="connsiteX0" fmla="*/ 732182 w 3162650"/>
                  <a:gd name="connsiteY0" fmla="*/ 2885579 h 3463280"/>
                  <a:gd name="connsiteX1" fmla="*/ 1940541 w 3162650"/>
                  <a:gd name="connsiteY1" fmla="*/ 3457440 h 3463280"/>
                  <a:gd name="connsiteX2" fmla="*/ 2925910 w 3162650"/>
                  <a:gd name="connsiteY2" fmla="*/ 2760933 h 3463280"/>
                  <a:gd name="connsiteX3" fmla="*/ 3124217 w 3162650"/>
                  <a:gd name="connsiteY3" fmla="*/ 1656549 h 3463280"/>
                  <a:gd name="connsiteX4" fmla="*/ 2942725 w 3162650"/>
                  <a:gd name="connsiteY4" fmla="*/ 535658 h 3463280"/>
                  <a:gd name="connsiteX5" fmla="*/ 1545622 w 3162650"/>
                  <a:gd name="connsiteY5" fmla="*/ 7609 h 3463280"/>
                  <a:gd name="connsiteX6" fmla="*/ 599436 w 3162650"/>
                  <a:gd name="connsiteY6" fmla="*/ 808708 h 3463280"/>
                  <a:gd name="connsiteX7" fmla="*/ 6210 w 3162650"/>
                  <a:gd name="connsiteY7" fmla="*/ 1888949 h 3463280"/>
                  <a:gd name="connsiteX8" fmla="*/ 732182 w 3162650"/>
                  <a:gd name="connsiteY8" fmla="*/ 2885579 h 34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650" h="3463280">
                    <a:moveTo>
                      <a:pt x="732182" y="2885579"/>
                    </a:moveTo>
                    <a:cubicBezTo>
                      <a:pt x="1072413" y="3173052"/>
                      <a:pt x="1515232" y="3512050"/>
                      <a:pt x="1940541" y="3457440"/>
                    </a:cubicBezTo>
                    <a:cubicBezTo>
                      <a:pt x="2325355" y="3407689"/>
                      <a:pt x="2670370" y="3064218"/>
                      <a:pt x="2925910" y="2760933"/>
                    </a:cubicBezTo>
                    <a:cubicBezTo>
                      <a:pt x="3214077" y="2418850"/>
                      <a:pt x="3181450" y="2083246"/>
                      <a:pt x="3124217" y="1656549"/>
                    </a:cubicBezTo>
                    <a:cubicBezTo>
                      <a:pt x="3072847" y="1273817"/>
                      <a:pt x="3244776" y="789270"/>
                      <a:pt x="2942725" y="535658"/>
                    </a:cubicBezTo>
                    <a:cubicBezTo>
                      <a:pt x="2599022" y="247105"/>
                      <a:pt x="1973399" y="-51783"/>
                      <a:pt x="1545622" y="7609"/>
                    </a:cubicBezTo>
                    <a:cubicBezTo>
                      <a:pt x="1165821" y="60059"/>
                      <a:pt x="851352" y="508970"/>
                      <a:pt x="599436" y="808708"/>
                    </a:cubicBezTo>
                    <a:cubicBezTo>
                      <a:pt x="311192" y="1151639"/>
                      <a:pt x="-52025" y="1461712"/>
                      <a:pt x="6210" y="1888949"/>
                    </a:cubicBezTo>
                    <a:cubicBezTo>
                      <a:pt x="57888" y="2268441"/>
                      <a:pt x="433139" y="2632970"/>
                      <a:pt x="732182" y="2885579"/>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1" name="Freeform: Shape 50">
                <a:extLst>
                  <a:ext uri="{FF2B5EF4-FFF2-40B4-BE49-F238E27FC236}">
                    <a16:creationId xmlns:a16="http://schemas.microsoft.com/office/drawing/2014/main" id="{DF5E95BE-E993-2FDB-4EDA-EAC0FC7BF2D2}"/>
                  </a:ext>
                </a:extLst>
              </p:cNvPr>
              <p:cNvSpPr/>
              <p:nvPr/>
            </p:nvSpPr>
            <p:spPr>
              <a:xfrm>
                <a:off x="4223622" y="2666959"/>
                <a:ext cx="3145783" cy="3406134"/>
              </a:xfrm>
              <a:custGeom>
                <a:avLst/>
                <a:gdLst>
                  <a:gd name="connsiteX0" fmla="*/ 703202 w 3145783"/>
                  <a:gd name="connsiteY0" fmla="*/ 2875858 h 3406134"/>
                  <a:gd name="connsiteX1" fmla="*/ 1910173 w 3145783"/>
                  <a:gd name="connsiteY1" fmla="*/ 3399820 h 3406134"/>
                  <a:gd name="connsiteX2" fmla="*/ 2875101 w 3145783"/>
                  <a:gd name="connsiteY2" fmla="*/ 2675082 h 3406134"/>
                  <a:gd name="connsiteX3" fmla="*/ 3122003 w 3145783"/>
                  <a:gd name="connsiteY3" fmla="*/ 1614047 h 3406134"/>
                  <a:gd name="connsiteX4" fmla="*/ 2888291 w 3145783"/>
                  <a:gd name="connsiteY4" fmla="*/ 438855 h 3406134"/>
                  <a:gd name="connsiteX5" fmla="*/ 1508312 w 3145783"/>
                  <a:gd name="connsiteY5" fmla="*/ 9612 h 3406134"/>
                  <a:gd name="connsiteX6" fmla="*/ 516541 w 3145783"/>
                  <a:gd name="connsiteY6" fmla="*/ 744146 h 3406134"/>
                  <a:gd name="connsiteX7" fmla="*/ 7234 w 3145783"/>
                  <a:gd name="connsiteY7" fmla="*/ 1838580 h 3406134"/>
                  <a:gd name="connsiteX8" fmla="*/ 703125 w 3145783"/>
                  <a:gd name="connsiteY8" fmla="*/ 2875858 h 340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5783" h="3406134">
                    <a:moveTo>
                      <a:pt x="703202" y="2875858"/>
                    </a:moveTo>
                    <a:cubicBezTo>
                      <a:pt x="1038729" y="3149756"/>
                      <a:pt x="1491188" y="3453967"/>
                      <a:pt x="1910173" y="3399820"/>
                    </a:cubicBezTo>
                    <a:cubicBezTo>
                      <a:pt x="2307174" y="3348218"/>
                      <a:pt x="2620872" y="2987778"/>
                      <a:pt x="2875101" y="2675082"/>
                    </a:cubicBezTo>
                    <a:cubicBezTo>
                      <a:pt x="3149077" y="2338167"/>
                      <a:pt x="3178310" y="2033802"/>
                      <a:pt x="3122003" y="1614047"/>
                    </a:cubicBezTo>
                    <a:cubicBezTo>
                      <a:pt x="3068936" y="1218434"/>
                      <a:pt x="3200369" y="691464"/>
                      <a:pt x="2888291" y="438855"/>
                    </a:cubicBezTo>
                    <a:cubicBezTo>
                      <a:pt x="2549988" y="165034"/>
                      <a:pt x="1928530" y="-48546"/>
                      <a:pt x="1508312" y="9612"/>
                    </a:cubicBezTo>
                    <a:cubicBezTo>
                      <a:pt x="1115476" y="63605"/>
                      <a:pt x="767685" y="434304"/>
                      <a:pt x="516541" y="744146"/>
                    </a:cubicBezTo>
                    <a:cubicBezTo>
                      <a:pt x="242797" y="1081832"/>
                      <a:pt x="-49998" y="1418593"/>
                      <a:pt x="7234" y="1838580"/>
                    </a:cubicBezTo>
                    <a:cubicBezTo>
                      <a:pt x="60456" y="2230413"/>
                      <a:pt x="394749" y="2624098"/>
                      <a:pt x="703125" y="2875858"/>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2" name="Freeform: Shape 51">
                <a:extLst>
                  <a:ext uri="{FF2B5EF4-FFF2-40B4-BE49-F238E27FC236}">
                    <a16:creationId xmlns:a16="http://schemas.microsoft.com/office/drawing/2014/main" id="{8C890F45-5CCA-6323-7BE5-6A4FAECCCFD2}"/>
                  </a:ext>
                </a:extLst>
              </p:cNvPr>
              <p:cNvSpPr/>
              <p:nvPr/>
            </p:nvSpPr>
            <p:spPr>
              <a:xfrm>
                <a:off x="4260986" y="2709255"/>
                <a:ext cx="3135893" cy="3350272"/>
              </a:xfrm>
              <a:custGeom>
                <a:avLst/>
                <a:gdLst>
                  <a:gd name="connsiteX0" fmla="*/ 674554 w 3135893"/>
                  <a:gd name="connsiteY0" fmla="*/ 2867269 h 3350272"/>
                  <a:gd name="connsiteX1" fmla="*/ 1880214 w 3135893"/>
                  <a:gd name="connsiteY1" fmla="*/ 3343408 h 3350272"/>
                  <a:gd name="connsiteX2" fmla="*/ 2824779 w 3135893"/>
                  <a:gd name="connsiteY2" fmla="*/ 2590440 h 3350272"/>
                  <a:gd name="connsiteX3" fmla="*/ 3120352 w 3135893"/>
                  <a:gd name="connsiteY3" fmla="*/ 1572830 h 3350272"/>
                  <a:gd name="connsiteX4" fmla="*/ 2834498 w 3135893"/>
                  <a:gd name="connsiteY4" fmla="*/ 343337 h 3350272"/>
                  <a:gd name="connsiteX5" fmla="*/ 1471565 w 3135893"/>
                  <a:gd name="connsiteY5" fmla="*/ 12824 h 3350272"/>
                  <a:gd name="connsiteX6" fmla="*/ 434209 w 3135893"/>
                  <a:gd name="connsiteY6" fmla="*/ 680715 h 3350272"/>
                  <a:gd name="connsiteX7" fmla="*/ 8746 w 3135893"/>
                  <a:gd name="connsiteY7" fmla="*/ 1789341 h 3350272"/>
                  <a:gd name="connsiteX8" fmla="*/ 674631 w 3135893"/>
                  <a:gd name="connsiteY8" fmla="*/ 2867192 h 335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893" h="3350272">
                    <a:moveTo>
                      <a:pt x="674554" y="2867269"/>
                    </a:moveTo>
                    <a:cubicBezTo>
                      <a:pt x="1005144" y="3127900"/>
                      <a:pt x="1467477" y="3396938"/>
                      <a:pt x="1880214" y="3343408"/>
                    </a:cubicBezTo>
                    <a:cubicBezTo>
                      <a:pt x="2289402" y="3289956"/>
                      <a:pt x="2572016" y="2912777"/>
                      <a:pt x="2824779" y="2590440"/>
                    </a:cubicBezTo>
                    <a:cubicBezTo>
                      <a:pt x="3084794" y="2258847"/>
                      <a:pt x="3175656" y="1985567"/>
                      <a:pt x="3120352" y="1572830"/>
                    </a:cubicBezTo>
                    <a:cubicBezTo>
                      <a:pt x="3065587" y="1164336"/>
                      <a:pt x="3156758" y="594635"/>
                      <a:pt x="2834498" y="343337"/>
                    </a:cubicBezTo>
                    <a:cubicBezTo>
                      <a:pt x="2512238" y="92039"/>
                      <a:pt x="1884302" y="-44023"/>
                      <a:pt x="1471565" y="12824"/>
                    </a:cubicBezTo>
                    <a:cubicBezTo>
                      <a:pt x="1065694" y="68359"/>
                      <a:pt x="684273" y="360692"/>
                      <a:pt x="434209" y="680715"/>
                    </a:cubicBezTo>
                    <a:cubicBezTo>
                      <a:pt x="174658" y="1012848"/>
                      <a:pt x="-47330" y="1376605"/>
                      <a:pt x="8746" y="1789341"/>
                    </a:cubicBezTo>
                    <a:cubicBezTo>
                      <a:pt x="63510" y="2193593"/>
                      <a:pt x="356691" y="2616588"/>
                      <a:pt x="674631" y="2867192"/>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3" name="Freeform: Shape 52">
                <a:extLst>
                  <a:ext uri="{FF2B5EF4-FFF2-40B4-BE49-F238E27FC236}">
                    <a16:creationId xmlns:a16="http://schemas.microsoft.com/office/drawing/2014/main" id="{12BCF797-9F4A-D299-52C8-4241E2460F5B}"/>
                  </a:ext>
                </a:extLst>
              </p:cNvPr>
              <p:cNvSpPr/>
              <p:nvPr/>
            </p:nvSpPr>
            <p:spPr>
              <a:xfrm>
                <a:off x="4297185" y="2745782"/>
                <a:ext cx="3130741" cy="3300265"/>
              </a:xfrm>
              <a:custGeom>
                <a:avLst/>
                <a:gdLst>
                  <a:gd name="connsiteX0" fmla="*/ 647071 w 3130741"/>
                  <a:gd name="connsiteY0" fmla="*/ 2864372 h 3300265"/>
                  <a:gd name="connsiteX1" fmla="*/ 1851342 w 3130741"/>
                  <a:gd name="connsiteY1" fmla="*/ 3292689 h 3300265"/>
                  <a:gd name="connsiteX2" fmla="*/ 2775545 w 3130741"/>
                  <a:gd name="connsiteY2" fmla="*/ 2511491 h 3300265"/>
                  <a:gd name="connsiteX3" fmla="*/ 3119711 w 3130741"/>
                  <a:gd name="connsiteY3" fmla="*/ 1537229 h 3300265"/>
                  <a:gd name="connsiteX4" fmla="*/ 2781639 w 3130741"/>
                  <a:gd name="connsiteY4" fmla="*/ 253435 h 3300265"/>
                  <a:gd name="connsiteX5" fmla="*/ 1435829 w 3130741"/>
                  <a:gd name="connsiteY5" fmla="*/ 21729 h 3300265"/>
                  <a:gd name="connsiteX6" fmla="*/ 352887 w 3130741"/>
                  <a:gd name="connsiteY6" fmla="*/ 622977 h 3300265"/>
                  <a:gd name="connsiteX7" fmla="*/ 11267 w 3130741"/>
                  <a:gd name="connsiteY7" fmla="*/ 1745873 h 3300265"/>
                  <a:gd name="connsiteX8" fmla="*/ 647071 w 3130741"/>
                  <a:gd name="connsiteY8" fmla="*/ 2864295 h 330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741" h="3300265">
                    <a:moveTo>
                      <a:pt x="647071" y="2864372"/>
                    </a:moveTo>
                    <a:cubicBezTo>
                      <a:pt x="972571" y="3111968"/>
                      <a:pt x="1444853" y="3345679"/>
                      <a:pt x="1851342" y="3292689"/>
                    </a:cubicBezTo>
                    <a:cubicBezTo>
                      <a:pt x="2272795" y="3237385"/>
                      <a:pt x="2524556" y="2843624"/>
                      <a:pt x="2775545" y="2511491"/>
                    </a:cubicBezTo>
                    <a:cubicBezTo>
                      <a:pt x="3021907" y="2185529"/>
                      <a:pt x="3174166" y="1943024"/>
                      <a:pt x="3119711" y="1537229"/>
                    </a:cubicBezTo>
                    <a:cubicBezTo>
                      <a:pt x="3063172" y="1115777"/>
                      <a:pt x="3114388" y="503190"/>
                      <a:pt x="2781639" y="253435"/>
                    </a:cubicBezTo>
                    <a:cubicBezTo>
                      <a:pt x="2455059" y="8308"/>
                      <a:pt x="1841007" y="-33884"/>
                      <a:pt x="1435829" y="21729"/>
                    </a:cubicBezTo>
                    <a:cubicBezTo>
                      <a:pt x="1016845" y="78884"/>
                      <a:pt x="601640" y="292464"/>
                      <a:pt x="352887" y="622977"/>
                    </a:cubicBezTo>
                    <a:cubicBezTo>
                      <a:pt x="107297" y="949325"/>
                      <a:pt x="-43651" y="1340387"/>
                      <a:pt x="11267" y="1745873"/>
                    </a:cubicBezTo>
                    <a:cubicBezTo>
                      <a:pt x="67574" y="2162466"/>
                      <a:pt x="319412" y="2615080"/>
                      <a:pt x="647071" y="2864295"/>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4" name="Freeform: Shape 53">
                <a:extLst>
                  <a:ext uri="{FF2B5EF4-FFF2-40B4-BE49-F238E27FC236}">
                    <a16:creationId xmlns:a16="http://schemas.microsoft.com/office/drawing/2014/main" id="{E3C66926-37C4-EEAB-32DB-95C2A4F5751D}"/>
                  </a:ext>
                </a:extLst>
              </p:cNvPr>
              <p:cNvSpPr/>
              <p:nvPr/>
            </p:nvSpPr>
            <p:spPr>
              <a:xfrm>
                <a:off x="4331073" y="2769810"/>
                <a:ext cx="3129679" cy="3263042"/>
              </a:xfrm>
              <a:custGeom>
                <a:avLst/>
                <a:gdLst>
                  <a:gd name="connsiteX0" fmla="*/ 621899 w 3129679"/>
                  <a:gd name="connsiteY0" fmla="*/ 2874051 h 3263042"/>
                  <a:gd name="connsiteX1" fmla="*/ 1824782 w 3129679"/>
                  <a:gd name="connsiteY1" fmla="*/ 3254546 h 3263042"/>
                  <a:gd name="connsiteX2" fmla="*/ 2728544 w 3129679"/>
                  <a:gd name="connsiteY2" fmla="*/ 2445116 h 3263042"/>
                  <a:gd name="connsiteX3" fmla="*/ 3121380 w 3129679"/>
                  <a:gd name="connsiteY3" fmla="*/ 1514281 h 3263042"/>
                  <a:gd name="connsiteX4" fmla="*/ 2731090 w 3129679"/>
                  <a:gd name="connsiteY4" fmla="*/ 176262 h 3263042"/>
                  <a:gd name="connsiteX5" fmla="*/ 1402404 w 3129679"/>
                  <a:gd name="connsiteY5" fmla="*/ 43363 h 3263042"/>
                  <a:gd name="connsiteX6" fmla="*/ 273877 w 3129679"/>
                  <a:gd name="connsiteY6" fmla="*/ 578045 h 3263042"/>
                  <a:gd name="connsiteX7" fmla="*/ 16177 w 3129679"/>
                  <a:gd name="connsiteY7" fmla="*/ 1715134 h 3263042"/>
                  <a:gd name="connsiteX8" fmla="*/ 621899 w 3129679"/>
                  <a:gd name="connsiteY8" fmla="*/ 2874205 h 32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9679" h="3263042">
                    <a:moveTo>
                      <a:pt x="621899" y="2874051"/>
                    </a:moveTo>
                    <a:cubicBezTo>
                      <a:pt x="941999" y="3108842"/>
                      <a:pt x="1424618" y="3306996"/>
                      <a:pt x="1824782" y="3254546"/>
                    </a:cubicBezTo>
                    <a:cubicBezTo>
                      <a:pt x="2258421" y="3197313"/>
                      <a:pt x="2479637" y="2787277"/>
                      <a:pt x="2728544" y="2445116"/>
                    </a:cubicBezTo>
                    <a:cubicBezTo>
                      <a:pt x="2961485" y="2124939"/>
                      <a:pt x="3174833" y="1913056"/>
                      <a:pt x="3121380" y="1514281"/>
                    </a:cubicBezTo>
                    <a:cubicBezTo>
                      <a:pt x="3063145" y="1079947"/>
                      <a:pt x="3074561" y="424089"/>
                      <a:pt x="2731090" y="176262"/>
                    </a:cubicBezTo>
                    <a:cubicBezTo>
                      <a:pt x="2410681" y="-54982"/>
                      <a:pt x="1800022" y="-10939"/>
                      <a:pt x="1402404" y="43363"/>
                    </a:cubicBezTo>
                    <a:cubicBezTo>
                      <a:pt x="970384" y="102060"/>
                      <a:pt x="521009" y="236734"/>
                      <a:pt x="273877" y="578045"/>
                    </a:cubicBezTo>
                    <a:cubicBezTo>
                      <a:pt x="41862" y="898377"/>
                      <a:pt x="-37739" y="1316898"/>
                      <a:pt x="16177" y="1715134"/>
                    </a:cubicBezTo>
                    <a:cubicBezTo>
                      <a:pt x="74026" y="2144068"/>
                      <a:pt x="284289" y="2626532"/>
                      <a:pt x="621899" y="2874205"/>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5" name="Freeform: Shape 54">
                <a:extLst>
                  <a:ext uri="{FF2B5EF4-FFF2-40B4-BE49-F238E27FC236}">
                    <a16:creationId xmlns:a16="http://schemas.microsoft.com/office/drawing/2014/main" id="{194D9C00-D6FD-A034-770B-76527FA3F653}"/>
                  </a:ext>
                </a:extLst>
              </p:cNvPr>
              <p:cNvSpPr/>
              <p:nvPr/>
            </p:nvSpPr>
            <p:spPr>
              <a:xfrm>
                <a:off x="4358871" y="2771233"/>
                <a:ext cx="3135688" cy="3248662"/>
              </a:xfrm>
              <a:custGeom>
                <a:avLst/>
                <a:gdLst>
                  <a:gd name="connsiteX0" fmla="*/ 602817 w 3135688"/>
                  <a:gd name="connsiteY0" fmla="*/ 2906335 h 3248662"/>
                  <a:gd name="connsiteX1" fmla="*/ 1804311 w 3135688"/>
                  <a:gd name="connsiteY1" fmla="*/ 3238930 h 3248662"/>
                  <a:gd name="connsiteX2" fmla="*/ 2687711 w 3135688"/>
                  <a:gd name="connsiteY2" fmla="*/ 2401271 h 3248662"/>
                  <a:gd name="connsiteX3" fmla="*/ 3129140 w 3135688"/>
                  <a:gd name="connsiteY3" fmla="*/ 1513860 h 3248662"/>
                  <a:gd name="connsiteX4" fmla="*/ 2686631 w 3135688"/>
                  <a:gd name="connsiteY4" fmla="*/ 121540 h 3248662"/>
                  <a:gd name="connsiteX5" fmla="*/ 1375068 w 3135688"/>
                  <a:gd name="connsiteY5" fmla="*/ 87448 h 3248662"/>
                  <a:gd name="connsiteX6" fmla="*/ 200956 w 3135688"/>
                  <a:gd name="connsiteY6" fmla="*/ 555488 h 3248662"/>
                  <a:gd name="connsiteX7" fmla="*/ 27099 w 3135688"/>
                  <a:gd name="connsiteY7" fmla="*/ 1706769 h 3248662"/>
                  <a:gd name="connsiteX8" fmla="*/ 602817 w 3135688"/>
                  <a:gd name="connsiteY8" fmla="*/ 2906412 h 324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688" h="3248662">
                    <a:moveTo>
                      <a:pt x="602817" y="2906335"/>
                    </a:moveTo>
                    <a:cubicBezTo>
                      <a:pt x="917441" y="3128631"/>
                      <a:pt x="1410472" y="3290840"/>
                      <a:pt x="1804311" y="3238930"/>
                    </a:cubicBezTo>
                    <a:cubicBezTo>
                      <a:pt x="2250214" y="3179847"/>
                      <a:pt x="2441195" y="2753612"/>
                      <a:pt x="2687711" y="2401271"/>
                    </a:cubicBezTo>
                    <a:cubicBezTo>
                      <a:pt x="2907538" y="2087032"/>
                      <a:pt x="3181668" y="1905617"/>
                      <a:pt x="3129140" y="1513860"/>
                    </a:cubicBezTo>
                    <a:cubicBezTo>
                      <a:pt x="3069209" y="1066646"/>
                      <a:pt x="3040978" y="367208"/>
                      <a:pt x="2686631" y="121540"/>
                    </a:cubicBezTo>
                    <a:cubicBezTo>
                      <a:pt x="2372624" y="-96128"/>
                      <a:pt x="1765128" y="34381"/>
                      <a:pt x="1375068" y="87448"/>
                    </a:cubicBezTo>
                    <a:cubicBezTo>
                      <a:pt x="930013" y="147688"/>
                      <a:pt x="446083" y="203301"/>
                      <a:pt x="200956" y="555488"/>
                    </a:cubicBezTo>
                    <a:cubicBezTo>
                      <a:pt x="-17715" y="869649"/>
                      <a:pt x="-25660" y="1315784"/>
                      <a:pt x="27099" y="1706769"/>
                    </a:cubicBezTo>
                    <a:cubicBezTo>
                      <a:pt x="86568" y="2148122"/>
                      <a:pt x="255026" y="2660667"/>
                      <a:pt x="602817" y="2906412"/>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6" name="Freeform: Shape 55">
                <a:extLst>
                  <a:ext uri="{FF2B5EF4-FFF2-40B4-BE49-F238E27FC236}">
                    <a16:creationId xmlns:a16="http://schemas.microsoft.com/office/drawing/2014/main" id="{6E96EB64-7BE1-FA39-277D-7CAC79EFF321}"/>
                  </a:ext>
                </a:extLst>
              </p:cNvPr>
              <p:cNvSpPr/>
              <p:nvPr/>
            </p:nvSpPr>
            <p:spPr>
              <a:xfrm>
                <a:off x="4372952" y="2753381"/>
                <a:ext cx="3156027" cy="3254119"/>
              </a:xfrm>
              <a:custGeom>
                <a:avLst/>
                <a:gdLst>
                  <a:gd name="connsiteX0" fmla="*/ 597452 w 3156027"/>
                  <a:gd name="connsiteY0" fmla="*/ 2957894 h 3254119"/>
                  <a:gd name="connsiteX1" fmla="*/ 1797558 w 3156027"/>
                  <a:gd name="connsiteY1" fmla="*/ 3242667 h 3254119"/>
                  <a:gd name="connsiteX2" fmla="*/ 2660594 w 3156027"/>
                  <a:gd name="connsiteY2" fmla="*/ 2376700 h 3254119"/>
                  <a:gd name="connsiteX3" fmla="*/ 3150695 w 3156027"/>
                  <a:gd name="connsiteY3" fmla="*/ 1532638 h 3254119"/>
                  <a:gd name="connsiteX4" fmla="*/ 2655966 w 3156027"/>
                  <a:gd name="connsiteY4" fmla="*/ 86017 h 3254119"/>
                  <a:gd name="connsiteX5" fmla="*/ 1361450 w 3156027"/>
                  <a:gd name="connsiteY5" fmla="*/ 150654 h 3254119"/>
                  <a:gd name="connsiteX6" fmla="*/ 141752 w 3156027"/>
                  <a:gd name="connsiteY6" fmla="*/ 552129 h 3254119"/>
                  <a:gd name="connsiteX7" fmla="*/ 51738 w 3156027"/>
                  <a:gd name="connsiteY7" fmla="*/ 1717602 h 3254119"/>
                  <a:gd name="connsiteX8" fmla="*/ 597374 w 3156027"/>
                  <a:gd name="connsiteY8" fmla="*/ 2957816 h 3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027" h="3254119">
                    <a:moveTo>
                      <a:pt x="597452" y="2957894"/>
                    </a:moveTo>
                    <a:cubicBezTo>
                      <a:pt x="906445" y="3167925"/>
                      <a:pt x="1410044" y="3294037"/>
                      <a:pt x="1797558" y="3242667"/>
                    </a:cubicBezTo>
                    <a:cubicBezTo>
                      <a:pt x="2255648" y="3181732"/>
                      <a:pt x="2416778" y="2739608"/>
                      <a:pt x="2660594" y="2376700"/>
                    </a:cubicBezTo>
                    <a:cubicBezTo>
                      <a:pt x="2867541" y="2068555"/>
                      <a:pt x="3202297" y="1917452"/>
                      <a:pt x="3150695" y="1532638"/>
                    </a:cubicBezTo>
                    <a:cubicBezTo>
                      <a:pt x="3088989" y="1072542"/>
                      <a:pt x="3021574" y="329061"/>
                      <a:pt x="2655966" y="86017"/>
                    </a:cubicBezTo>
                    <a:cubicBezTo>
                      <a:pt x="2348516" y="-118385"/>
                      <a:pt x="1744028" y="98898"/>
                      <a:pt x="1361450" y="150654"/>
                    </a:cubicBezTo>
                    <a:cubicBezTo>
                      <a:pt x="903359" y="212437"/>
                      <a:pt x="384566" y="188680"/>
                      <a:pt x="141752" y="552129"/>
                    </a:cubicBezTo>
                    <a:cubicBezTo>
                      <a:pt x="-63883" y="859965"/>
                      <a:pt x="60" y="1333867"/>
                      <a:pt x="51738" y="1717602"/>
                    </a:cubicBezTo>
                    <a:cubicBezTo>
                      <a:pt x="112750" y="2171296"/>
                      <a:pt x="239248" y="2714386"/>
                      <a:pt x="597374" y="2957816"/>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7" name="Freeform: Shape 56">
                <a:extLst>
                  <a:ext uri="{FF2B5EF4-FFF2-40B4-BE49-F238E27FC236}">
                    <a16:creationId xmlns:a16="http://schemas.microsoft.com/office/drawing/2014/main" id="{F4A3D1EF-B64A-583B-455A-D792F5728DDA}"/>
                  </a:ext>
                </a:extLst>
              </p:cNvPr>
              <p:cNvSpPr/>
              <p:nvPr/>
            </p:nvSpPr>
            <p:spPr>
              <a:xfrm>
                <a:off x="4369454" y="2723578"/>
                <a:ext cx="3194199" cy="3272228"/>
              </a:xfrm>
              <a:custGeom>
                <a:avLst/>
                <a:gdLst>
                  <a:gd name="connsiteX0" fmla="*/ 609666 w 3194199"/>
                  <a:gd name="connsiteY0" fmla="*/ 3021327 h 3272228"/>
                  <a:gd name="connsiteX1" fmla="*/ 1808461 w 3194199"/>
                  <a:gd name="connsiteY1" fmla="*/ 3258278 h 3272228"/>
                  <a:gd name="connsiteX2" fmla="*/ 2651057 w 3194199"/>
                  <a:gd name="connsiteY2" fmla="*/ 2364080 h 3272228"/>
                  <a:gd name="connsiteX3" fmla="*/ 3189751 w 3194199"/>
                  <a:gd name="connsiteY3" fmla="*/ 1563444 h 3272228"/>
                  <a:gd name="connsiteX4" fmla="*/ 2642804 w 3194199"/>
                  <a:gd name="connsiteY4" fmla="*/ 62522 h 3272228"/>
                  <a:gd name="connsiteX5" fmla="*/ 1365411 w 3194199"/>
                  <a:gd name="connsiteY5" fmla="*/ 225965 h 3272228"/>
                  <a:gd name="connsiteX6" fmla="*/ 100128 w 3194199"/>
                  <a:gd name="connsiteY6" fmla="*/ 560798 h 3272228"/>
                  <a:gd name="connsiteX7" fmla="*/ 94034 w 3194199"/>
                  <a:gd name="connsiteY7" fmla="*/ 1740540 h 3272228"/>
                  <a:gd name="connsiteX8" fmla="*/ 609589 w 3194199"/>
                  <a:gd name="connsiteY8" fmla="*/ 3021327 h 32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199" h="3272228">
                    <a:moveTo>
                      <a:pt x="609666" y="3021327"/>
                    </a:moveTo>
                    <a:cubicBezTo>
                      <a:pt x="912874" y="3219326"/>
                      <a:pt x="1427194" y="3309031"/>
                      <a:pt x="1808461" y="3258278"/>
                    </a:cubicBezTo>
                    <a:cubicBezTo>
                      <a:pt x="2278815" y="3195492"/>
                      <a:pt x="2410481" y="2737710"/>
                      <a:pt x="2651057" y="2364080"/>
                    </a:cubicBezTo>
                    <a:cubicBezTo>
                      <a:pt x="2845431" y="2062183"/>
                      <a:pt x="3240427" y="1941240"/>
                      <a:pt x="3189751" y="1563444"/>
                    </a:cubicBezTo>
                    <a:cubicBezTo>
                      <a:pt x="3126348" y="1090390"/>
                      <a:pt x="3019828" y="302481"/>
                      <a:pt x="2642804" y="62522"/>
                    </a:cubicBezTo>
                    <a:cubicBezTo>
                      <a:pt x="2342064" y="-128844"/>
                      <a:pt x="1740430" y="175444"/>
                      <a:pt x="1365411" y="225965"/>
                    </a:cubicBezTo>
                    <a:cubicBezTo>
                      <a:pt x="894285" y="289291"/>
                      <a:pt x="340087" y="185934"/>
                      <a:pt x="100128" y="560798"/>
                    </a:cubicBezTo>
                    <a:cubicBezTo>
                      <a:pt x="-92781" y="862155"/>
                      <a:pt x="43435" y="1364056"/>
                      <a:pt x="94034" y="1740540"/>
                    </a:cubicBezTo>
                    <a:cubicBezTo>
                      <a:pt x="156589" y="2206653"/>
                      <a:pt x="240972" y="2780596"/>
                      <a:pt x="609589" y="3021327"/>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8" name="Freeform: Shape 57">
                <a:extLst>
                  <a:ext uri="{FF2B5EF4-FFF2-40B4-BE49-F238E27FC236}">
                    <a16:creationId xmlns:a16="http://schemas.microsoft.com/office/drawing/2014/main" id="{EEBBE319-1FF1-032B-6A7F-BC9E7B308342}"/>
                  </a:ext>
                </a:extLst>
              </p:cNvPr>
              <p:cNvSpPr/>
              <p:nvPr/>
            </p:nvSpPr>
            <p:spPr>
              <a:xfrm>
                <a:off x="4352455" y="2686397"/>
                <a:ext cx="3246150" cy="3299210"/>
              </a:xfrm>
              <a:custGeom>
                <a:avLst/>
                <a:gdLst>
                  <a:gd name="connsiteX0" fmla="*/ 1832787 w 3246150"/>
                  <a:gd name="connsiteY0" fmla="*/ 3281344 h 3299210"/>
                  <a:gd name="connsiteX1" fmla="*/ 2655021 w 3246150"/>
                  <a:gd name="connsiteY1" fmla="*/ 2358915 h 3299210"/>
                  <a:gd name="connsiteX2" fmla="*/ 3242385 w 3246150"/>
                  <a:gd name="connsiteY2" fmla="*/ 1601628 h 3299210"/>
                  <a:gd name="connsiteX3" fmla="*/ 2643296 w 3246150"/>
                  <a:gd name="connsiteY3" fmla="*/ 46404 h 3299210"/>
                  <a:gd name="connsiteX4" fmla="*/ 1383027 w 3246150"/>
                  <a:gd name="connsiteY4" fmla="*/ 308655 h 3299210"/>
                  <a:gd name="connsiteX5" fmla="*/ 72158 w 3246150"/>
                  <a:gd name="connsiteY5" fmla="*/ 576844 h 3299210"/>
                  <a:gd name="connsiteX6" fmla="*/ 149908 w 3246150"/>
                  <a:gd name="connsiteY6" fmla="*/ 1770779 h 3299210"/>
                  <a:gd name="connsiteX7" fmla="*/ 635458 w 3246150"/>
                  <a:gd name="connsiteY7" fmla="*/ 3092214 h 3299210"/>
                  <a:gd name="connsiteX8" fmla="*/ 1832864 w 3246150"/>
                  <a:gd name="connsiteY8" fmla="*/ 3281266 h 3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6150" h="3299210">
                    <a:moveTo>
                      <a:pt x="1832787" y="3281344"/>
                    </a:moveTo>
                    <a:cubicBezTo>
                      <a:pt x="2315329" y="3216707"/>
                      <a:pt x="2418069" y="2743421"/>
                      <a:pt x="2655021" y="2358915"/>
                    </a:cubicBezTo>
                    <a:cubicBezTo>
                      <a:pt x="2837131" y="2063420"/>
                      <a:pt x="3292059" y="1972558"/>
                      <a:pt x="3242385" y="1601628"/>
                    </a:cubicBezTo>
                    <a:cubicBezTo>
                      <a:pt x="3177285" y="1115693"/>
                      <a:pt x="3031967" y="282661"/>
                      <a:pt x="2643296" y="46404"/>
                    </a:cubicBezTo>
                    <a:cubicBezTo>
                      <a:pt x="2349344" y="-132312"/>
                      <a:pt x="1750487" y="259367"/>
                      <a:pt x="1383027" y="308655"/>
                    </a:cubicBezTo>
                    <a:cubicBezTo>
                      <a:pt x="898866" y="373523"/>
                      <a:pt x="308801" y="190333"/>
                      <a:pt x="72158" y="576844"/>
                    </a:cubicBezTo>
                    <a:cubicBezTo>
                      <a:pt x="-108255" y="871568"/>
                      <a:pt x="100466" y="1401546"/>
                      <a:pt x="149908" y="1770779"/>
                    </a:cubicBezTo>
                    <a:cubicBezTo>
                      <a:pt x="214005" y="2249233"/>
                      <a:pt x="255965" y="2854492"/>
                      <a:pt x="635458" y="3092214"/>
                    </a:cubicBezTo>
                    <a:cubicBezTo>
                      <a:pt x="932804" y="3278490"/>
                      <a:pt x="1457845" y="3331557"/>
                      <a:pt x="1832864" y="3281266"/>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8" name="Graphic 5">
              <a:extLst>
                <a:ext uri="{FF2B5EF4-FFF2-40B4-BE49-F238E27FC236}">
                  <a16:creationId xmlns:a16="http://schemas.microsoft.com/office/drawing/2014/main" id="{64A5AACC-83BC-928C-7A1C-271F0EBCF973}"/>
                </a:ext>
              </a:extLst>
            </p:cNvPr>
            <p:cNvGrpSpPr/>
            <p:nvPr/>
          </p:nvGrpSpPr>
          <p:grpSpPr>
            <a:xfrm rot="1530955">
              <a:off x="-6413599" y="569189"/>
              <a:ext cx="2476400" cy="2415487"/>
              <a:chOff x="4270587" y="2574268"/>
              <a:chExt cx="3544376" cy="3457192"/>
            </a:xfrm>
            <a:noFill/>
          </p:grpSpPr>
          <p:sp>
            <p:nvSpPr>
              <p:cNvPr id="35" name="Freeform: Shape 34">
                <a:extLst>
                  <a:ext uri="{FF2B5EF4-FFF2-40B4-BE49-F238E27FC236}">
                    <a16:creationId xmlns:a16="http://schemas.microsoft.com/office/drawing/2014/main" id="{ADCB92BC-4693-B096-504B-E308F9B45141}"/>
                  </a:ext>
                </a:extLst>
              </p:cNvPr>
              <p:cNvSpPr/>
              <p:nvPr/>
            </p:nvSpPr>
            <p:spPr>
              <a:xfrm>
                <a:off x="4270587" y="2606803"/>
                <a:ext cx="3544376" cy="3424657"/>
              </a:xfrm>
              <a:custGeom>
                <a:avLst/>
                <a:gdLst>
                  <a:gd name="connsiteX0" fmla="*/ 3338832 w 3544376"/>
                  <a:gd name="connsiteY0" fmla="*/ 932573 h 3424657"/>
                  <a:gd name="connsiteX1" fmla="*/ 2419102 w 3544376"/>
                  <a:gd name="connsiteY1" fmla="*/ 117205 h 3424657"/>
                  <a:gd name="connsiteX2" fmla="*/ 1318575 w 3544376"/>
                  <a:gd name="connsiteY2" fmla="*/ 80027 h 3424657"/>
                  <a:gd name="connsiteX3" fmla="*/ 8709 w 3544376"/>
                  <a:gd name="connsiteY3" fmla="*/ 1110518 h 3424657"/>
                  <a:gd name="connsiteX4" fmla="*/ 630398 w 3544376"/>
                  <a:gd name="connsiteY4" fmla="*/ 2237733 h 3424657"/>
                  <a:gd name="connsiteX5" fmla="*/ 1272758 w 3544376"/>
                  <a:gd name="connsiteY5" fmla="*/ 3411536 h 3424657"/>
                  <a:gd name="connsiteX6" fmla="*/ 2390872 w 3544376"/>
                  <a:gd name="connsiteY6" fmla="*/ 2985687 h 3424657"/>
                  <a:gd name="connsiteX7" fmla="*/ 3510760 w 3544376"/>
                  <a:gd name="connsiteY7" fmla="*/ 2132601 h 3424657"/>
                  <a:gd name="connsiteX8" fmla="*/ 3338908 w 3544376"/>
                  <a:gd name="connsiteY8" fmla="*/ 932650 h 3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4376" h="3424657">
                    <a:moveTo>
                      <a:pt x="3338832" y="932573"/>
                    </a:moveTo>
                    <a:cubicBezTo>
                      <a:pt x="3134970" y="490449"/>
                      <a:pt x="2856290" y="230435"/>
                      <a:pt x="2419102" y="117205"/>
                    </a:cubicBezTo>
                    <a:cubicBezTo>
                      <a:pt x="2083036" y="30199"/>
                      <a:pt x="1658344" y="-76630"/>
                      <a:pt x="1318575" y="80027"/>
                    </a:cubicBezTo>
                    <a:cubicBezTo>
                      <a:pt x="873365" y="285354"/>
                      <a:pt x="120088" y="669551"/>
                      <a:pt x="8709" y="1110518"/>
                    </a:cubicBezTo>
                    <a:cubicBezTo>
                      <a:pt x="-75520" y="1444039"/>
                      <a:pt x="475130" y="1900972"/>
                      <a:pt x="630398" y="2237733"/>
                    </a:cubicBezTo>
                    <a:cubicBezTo>
                      <a:pt x="834953" y="2681323"/>
                      <a:pt x="833642" y="3299231"/>
                      <a:pt x="1272758" y="3411536"/>
                    </a:cubicBezTo>
                    <a:cubicBezTo>
                      <a:pt x="1607591" y="3497153"/>
                      <a:pt x="2052568" y="3141650"/>
                      <a:pt x="2390872" y="2985687"/>
                    </a:cubicBezTo>
                    <a:cubicBezTo>
                      <a:pt x="2829217" y="2783523"/>
                      <a:pt x="3395293" y="2565161"/>
                      <a:pt x="3510760" y="2132601"/>
                    </a:cubicBezTo>
                    <a:cubicBezTo>
                      <a:pt x="3601236" y="1793527"/>
                      <a:pt x="3497339" y="1276198"/>
                      <a:pt x="3338908" y="932650"/>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6" name="Freeform: Shape 35">
                <a:extLst>
                  <a:ext uri="{FF2B5EF4-FFF2-40B4-BE49-F238E27FC236}">
                    <a16:creationId xmlns:a16="http://schemas.microsoft.com/office/drawing/2014/main" id="{F46127C1-5443-AB74-BB55-438A808900D4}"/>
                  </a:ext>
                </a:extLst>
              </p:cNvPr>
              <p:cNvSpPr/>
              <p:nvPr/>
            </p:nvSpPr>
            <p:spPr>
              <a:xfrm>
                <a:off x="4311149" y="2610445"/>
                <a:ext cx="3481515" cy="3380560"/>
              </a:xfrm>
              <a:custGeom>
                <a:avLst/>
                <a:gdLst>
                  <a:gd name="connsiteX0" fmla="*/ 2384788 w 3481515"/>
                  <a:gd name="connsiteY0" fmla="*/ 2986674 h 3380560"/>
                  <a:gd name="connsiteX1" fmla="*/ 3435796 w 3481515"/>
                  <a:gd name="connsiteY1" fmla="*/ 2123946 h 3380560"/>
                  <a:gd name="connsiteX2" fmla="*/ 3309068 w 3481515"/>
                  <a:gd name="connsiteY2" fmla="*/ 911268 h 3380560"/>
                  <a:gd name="connsiteX3" fmla="*/ 2359797 w 3481515"/>
                  <a:gd name="connsiteY3" fmla="*/ 156988 h 3380560"/>
                  <a:gd name="connsiteX4" fmla="*/ 1222399 w 3481515"/>
                  <a:gd name="connsiteY4" fmla="*/ 71757 h 3380560"/>
                  <a:gd name="connsiteX5" fmla="*/ 10492 w 3481515"/>
                  <a:gd name="connsiteY5" fmla="*/ 1123691 h 3380560"/>
                  <a:gd name="connsiteX6" fmla="*/ 573097 w 3481515"/>
                  <a:gd name="connsiteY6" fmla="*/ 2302662 h 3380560"/>
                  <a:gd name="connsiteX7" fmla="*/ 1256646 w 3481515"/>
                  <a:gd name="connsiteY7" fmla="*/ 3364546 h 3380560"/>
                  <a:gd name="connsiteX8" fmla="*/ 2384788 w 3481515"/>
                  <a:gd name="connsiteY8" fmla="*/ 2986674 h 338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1515" h="3380560">
                    <a:moveTo>
                      <a:pt x="2384788" y="2986674"/>
                    </a:moveTo>
                    <a:cubicBezTo>
                      <a:pt x="2808400" y="2782658"/>
                      <a:pt x="3322257" y="2550489"/>
                      <a:pt x="3435796" y="2123946"/>
                    </a:cubicBezTo>
                    <a:cubicBezTo>
                      <a:pt x="3529127" y="1772916"/>
                      <a:pt x="3475983" y="1257439"/>
                      <a:pt x="3309068" y="911268"/>
                    </a:cubicBezTo>
                    <a:cubicBezTo>
                      <a:pt x="3103355" y="484725"/>
                      <a:pt x="2790197" y="268368"/>
                      <a:pt x="2359797" y="156988"/>
                    </a:cubicBezTo>
                    <a:cubicBezTo>
                      <a:pt x="2011157" y="66743"/>
                      <a:pt x="1565254" y="-93770"/>
                      <a:pt x="1222399" y="71757"/>
                    </a:cubicBezTo>
                    <a:cubicBezTo>
                      <a:pt x="793465" y="278935"/>
                      <a:pt x="120175" y="690129"/>
                      <a:pt x="10492" y="1123691"/>
                    </a:cubicBezTo>
                    <a:cubicBezTo>
                      <a:pt x="-77208" y="1469862"/>
                      <a:pt x="408959" y="1962662"/>
                      <a:pt x="573097" y="2302662"/>
                    </a:cubicBezTo>
                    <a:cubicBezTo>
                      <a:pt x="779581" y="2730362"/>
                      <a:pt x="824704" y="3254015"/>
                      <a:pt x="1256646" y="3364546"/>
                    </a:cubicBezTo>
                    <a:cubicBezTo>
                      <a:pt x="1603512" y="3453403"/>
                      <a:pt x="2043630" y="3150966"/>
                      <a:pt x="2384788" y="2986674"/>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7" name="Freeform: Shape 36">
                <a:extLst>
                  <a:ext uri="{FF2B5EF4-FFF2-40B4-BE49-F238E27FC236}">
                    <a16:creationId xmlns:a16="http://schemas.microsoft.com/office/drawing/2014/main" id="{F4CDB989-D563-CEBF-D145-70A74928A8EA}"/>
                  </a:ext>
                </a:extLst>
              </p:cNvPr>
              <p:cNvSpPr/>
              <p:nvPr/>
            </p:nvSpPr>
            <p:spPr>
              <a:xfrm>
                <a:off x="4351228" y="2611075"/>
                <a:ext cx="3424905" cy="3340311"/>
              </a:xfrm>
              <a:custGeom>
                <a:avLst/>
                <a:gdLst>
                  <a:gd name="connsiteX0" fmla="*/ 2379187 w 3424905"/>
                  <a:gd name="connsiteY0" fmla="*/ 2990672 h 3340311"/>
                  <a:gd name="connsiteX1" fmla="*/ 3361317 w 3424905"/>
                  <a:gd name="connsiteY1" fmla="*/ 2118303 h 3340311"/>
                  <a:gd name="connsiteX2" fmla="*/ 3279788 w 3424905"/>
                  <a:gd name="connsiteY2" fmla="*/ 892974 h 3340311"/>
                  <a:gd name="connsiteX3" fmla="*/ 2300975 w 3424905"/>
                  <a:gd name="connsiteY3" fmla="*/ 199707 h 3340311"/>
                  <a:gd name="connsiteX4" fmla="*/ 1126708 w 3424905"/>
                  <a:gd name="connsiteY4" fmla="*/ 66422 h 3340311"/>
                  <a:gd name="connsiteX5" fmla="*/ 12759 w 3424905"/>
                  <a:gd name="connsiteY5" fmla="*/ 1139722 h 3340311"/>
                  <a:gd name="connsiteX6" fmla="*/ 516204 w 3424905"/>
                  <a:gd name="connsiteY6" fmla="*/ 2370449 h 3340311"/>
                  <a:gd name="connsiteX7" fmla="*/ 1241019 w 3424905"/>
                  <a:gd name="connsiteY7" fmla="*/ 3320491 h 3340311"/>
                  <a:gd name="connsiteX8" fmla="*/ 2379265 w 3424905"/>
                  <a:gd name="connsiteY8" fmla="*/ 2990594 h 334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905" h="3340311">
                    <a:moveTo>
                      <a:pt x="2379187" y="2990672"/>
                    </a:moveTo>
                    <a:cubicBezTo>
                      <a:pt x="2788222" y="2785113"/>
                      <a:pt x="3249628" y="2538829"/>
                      <a:pt x="3361317" y="2118303"/>
                    </a:cubicBezTo>
                    <a:cubicBezTo>
                      <a:pt x="3457501" y="1755239"/>
                      <a:pt x="3455341" y="1241614"/>
                      <a:pt x="3279788" y="892974"/>
                    </a:cubicBezTo>
                    <a:cubicBezTo>
                      <a:pt x="3072686" y="481781"/>
                      <a:pt x="2724587" y="309389"/>
                      <a:pt x="2300975" y="199707"/>
                    </a:cubicBezTo>
                    <a:cubicBezTo>
                      <a:pt x="1939763" y="106145"/>
                      <a:pt x="1472571" y="-108206"/>
                      <a:pt x="1126708" y="66422"/>
                    </a:cubicBezTo>
                    <a:cubicBezTo>
                      <a:pt x="713895" y="274988"/>
                      <a:pt x="120745" y="713641"/>
                      <a:pt x="12759" y="1139722"/>
                    </a:cubicBezTo>
                    <a:cubicBezTo>
                      <a:pt x="-78411" y="1498619"/>
                      <a:pt x="342964" y="2027286"/>
                      <a:pt x="516204" y="2370449"/>
                    </a:cubicBezTo>
                    <a:cubicBezTo>
                      <a:pt x="724076" y="2782414"/>
                      <a:pt x="816250" y="3211657"/>
                      <a:pt x="1241019" y="3320491"/>
                    </a:cubicBezTo>
                    <a:cubicBezTo>
                      <a:pt x="1599917" y="3412587"/>
                      <a:pt x="2035176" y="3163449"/>
                      <a:pt x="2379265" y="2990594"/>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8" name="Freeform: Shape 37">
                <a:extLst>
                  <a:ext uri="{FF2B5EF4-FFF2-40B4-BE49-F238E27FC236}">
                    <a16:creationId xmlns:a16="http://schemas.microsoft.com/office/drawing/2014/main" id="{1A3A07C6-F96F-8F94-B5AE-FC189D88D2C9}"/>
                  </a:ext>
                </a:extLst>
              </p:cNvPr>
              <p:cNvSpPr/>
              <p:nvPr/>
            </p:nvSpPr>
            <p:spPr>
              <a:xfrm>
                <a:off x="4390546" y="2609845"/>
                <a:ext cx="3375801" cy="3303429"/>
              </a:xfrm>
              <a:custGeom>
                <a:avLst/>
                <a:gdLst>
                  <a:gd name="connsiteX0" fmla="*/ 2374347 w 3375801"/>
                  <a:gd name="connsiteY0" fmla="*/ 2996529 h 3303429"/>
                  <a:gd name="connsiteX1" fmla="*/ 3287597 w 3375801"/>
                  <a:gd name="connsiteY1" fmla="*/ 2114518 h 3303429"/>
                  <a:gd name="connsiteX2" fmla="*/ 3251191 w 3375801"/>
                  <a:gd name="connsiteY2" fmla="*/ 876541 h 3303429"/>
                  <a:gd name="connsiteX3" fmla="*/ 2242836 w 3375801"/>
                  <a:gd name="connsiteY3" fmla="*/ 244285 h 3303429"/>
                  <a:gd name="connsiteX4" fmla="*/ 1031700 w 3375801"/>
                  <a:gd name="connsiteY4" fmla="*/ 62946 h 3303429"/>
                  <a:gd name="connsiteX5" fmla="*/ 15710 w 3375801"/>
                  <a:gd name="connsiteY5" fmla="*/ 1157689 h 3303429"/>
                  <a:gd name="connsiteX6" fmla="*/ 459993 w 3375801"/>
                  <a:gd name="connsiteY6" fmla="*/ 2440249 h 3303429"/>
                  <a:gd name="connsiteX7" fmla="*/ 1226074 w 3375801"/>
                  <a:gd name="connsiteY7" fmla="*/ 3278449 h 3303429"/>
                  <a:gd name="connsiteX8" fmla="*/ 2374347 w 3375801"/>
                  <a:gd name="connsiteY8" fmla="*/ 2996529 h 33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5801" h="3303429">
                    <a:moveTo>
                      <a:pt x="2374347" y="2996529"/>
                    </a:moveTo>
                    <a:cubicBezTo>
                      <a:pt x="2768881" y="2789891"/>
                      <a:pt x="3177760" y="2529029"/>
                      <a:pt x="3287597" y="2114518"/>
                    </a:cubicBezTo>
                    <a:cubicBezTo>
                      <a:pt x="3386712" y="1739423"/>
                      <a:pt x="3435692" y="1227571"/>
                      <a:pt x="3251191" y="876541"/>
                    </a:cubicBezTo>
                    <a:cubicBezTo>
                      <a:pt x="3043087" y="480619"/>
                      <a:pt x="2659584" y="352193"/>
                      <a:pt x="2242836" y="244285"/>
                    </a:cubicBezTo>
                    <a:cubicBezTo>
                      <a:pt x="1869052" y="147483"/>
                      <a:pt x="1380494" y="-121092"/>
                      <a:pt x="1031700" y="62946"/>
                    </a:cubicBezTo>
                    <a:cubicBezTo>
                      <a:pt x="634776" y="272438"/>
                      <a:pt x="121999" y="739090"/>
                      <a:pt x="15710" y="1157689"/>
                    </a:cubicBezTo>
                    <a:cubicBezTo>
                      <a:pt x="-78932" y="1529236"/>
                      <a:pt x="277421" y="2093847"/>
                      <a:pt x="459993" y="2440249"/>
                    </a:cubicBezTo>
                    <a:cubicBezTo>
                      <a:pt x="668869" y="2836556"/>
                      <a:pt x="808402" y="3171312"/>
                      <a:pt x="1226074" y="3278449"/>
                    </a:cubicBezTo>
                    <a:cubicBezTo>
                      <a:pt x="1597005" y="3373785"/>
                      <a:pt x="2027559" y="3178176"/>
                      <a:pt x="2374347" y="2996529"/>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 name="Freeform: Shape 38">
                <a:extLst>
                  <a:ext uri="{FF2B5EF4-FFF2-40B4-BE49-F238E27FC236}">
                    <a16:creationId xmlns:a16="http://schemas.microsoft.com/office/drawing/2014/main" id="{A5BAB961-AABC-A5C7-AB36-A15924152714}"/>
                  </a:ext>
                </a:extLst>
              </p:cNvPr>
              <p:cNvSpPr/>
              <p:nvPr/>
            </p:nvSpPr>
            <p:spPr>
              <a:xfrm>
                <a:off x="4428860" y="2607348"/>
                <a:ext cx="3333638" cy="3269772"/>
              </a:xfrm>
              <a:custGeom>
                <a:avLst/>
                <a:gdLst>
                  <a:gd name="connsiteX0" fmla="*/ 2370512 w 3333638"/>
                  <a:gd name="connsiteY0" fmla="*/ 3003654 h 3269772"/>
                  <a:gd name="connsiteX1" fmla="*/ 3214806 w 3333638"/>
                  <a:gd name="connsiteY1" fmla="*/ 2112002 h 3269772"/>
                  <a:gd name="connsiteX2" fmla="*/ 3223522 w 3333638"/>
                  <a:gd name="connsiteY2" fmla="*/ 861297 h 3269772"/>
                  <a:gd name="connsiteX3" fmla="*/ 2185625 w 3333638"/>
                  <a:gd name="connsiteY3" fmla="*/ 290053 h 3269772"/>
                  <a:gd name="connsiteX4" fmla="*/ 937697 w 3333638"/>
                  <a:gd name="connsiteY4" fmla="*/ 60738 h 3269772"/>
                  <a:gd name="connsiteX5" fmla="*/ 19665 w 3333638"/>
                  <a:gd name="connsiteY5" fmla="*/ 1176924 h 3269772"/>
                  <a:gd name="connsiteX6" fmla="*/ 404865 w 3333638"/>
                  <a:gd name="connsiteY6" fmla="*/ 2511240 h 3269772"/>
                  <a:gd name="connsiteX7" fmla="*/ 1212212 w 3333638"/>
                  <a:gd name="connsiteY7" fmla="*/ 3237597 h 3269772"/>
                  <a:gd name="connsiteX8" fmla="*/ 2370512 w 3333638"/>
                  <a:gd name="connsiteY8" fmla="*/ 3003654 h 32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638" h="3269772">
                    <a:moveTo>
                      <a:pt x="2370512" y="3003654"/>
                    </a:moveTo>
                    <a:cubicBezTo>
                      <a:pt x="2750699" y="2796245"/>
                      <a:pt x="3106897" y="2520419"/>
                      <a:pt x="3214806" y="2112002"/>
                    </a:cubicBezTo>
                    <a:cubicBezTo>
                      <a:pt x="3316775" y="1724873"/>
                      <a:pt x="3417279" y="1214719"/>
                      <a:pt x="3223522" y="861297"/>
                    </a:cubicBezTo>
                    <a:cubicBezTo>
                      <a:pt x="3014800" y="480494"/>
                      <a:pt x="2595585" y="396265"/>
                      <a:pt x="2185625" y="290053"/>
                    </a:cubicBezTo>
                    <a:cubicBezTo>
                      <a:pt x="1799191" y="189935"/>
                      <a:pt x="1289268" y="-133019"/>
                      <a:pt x="937697" y="60738"/>
                    </a:cubicBezTo>
                    <a:cubicBezTo>
                      <a:pt x="556508" y="270770"/>
                      <a:pt x="124334" y="765730"/>
                      <a:pt x="19665" y="1176924"/>
                    </a:cubicBezTo>
                    <a:cubicBezTo>
                      <a:pt x="-78448" y="1561121"/>
                      <a:pt x="212651" y="2161829"/>
                      <a:pt x="404865" y="2511240"/>
                    </a:cubicBezTo>
                    <a:cubicBezTo>
                      <a:pt x="614357" y="2892120"/>
                      <a:pt x="801635" y="3132157"/>
                      <a:pt x="1212212" y="3237597"/>
                    </a:cubicBezTo>
                    <a:cubicBezTo>
                      <a:pt x="1595175" y="3336095"/>
                      <a:pt x="2021102" y="3194326"/>
                      <a:pt x="2370512" y="3003654"/>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0" name="Freeform: Shape 39">
                <a:extLst>
                  <a:ext uri="{FF2B5EF4-FFF2-40B4-BE49-F238E27FC236}">
                    <a16:creationId xmlns:a16="http://schemas.microsoft.com/office/drawing/2014/main" id="{74D06AD8-885F-AC83-5149-6ACEBC863879}"/>
                  </a:ext>
                </a:extLst>
              </p:cNvPr>
              <p:cNvSpPr/>
              <p:nvPr/>
            </p:nvSpPr>
            <p:spPr>
              <a:xfrm>
                <a:off x="4465597" y="2604029"/>
                <a:ext cx="3297610" cy="3240257"/>
              </a:xfrm>
              <a:custGeom>
                <a:avLst/>
                <a:gdLst>
                  <a:gd name="connsiteX0" fmla="*/ 2368253 w 3297610"/>
                  <a:gd name="connsiteY0" fmla="*/ 3011601 h 3240257"/>
                  <a:gd name="connsiteX1" fmla="*/ 3143667 w 3297610"/>
                  <a:gd name="connsiteY1" fmla="*/ 2110307 h 3240257"/>
                  <a:gd name="connsiteX2" fmla="*/ 3197583 w 3297610"/>
                  <a:gd name="connsiteY2" fmla="*/ 846953 h 3240257"/>
                  <a:gd name="connsiteX3" fmla="*/ 2130145 w 3297610"/>
                  <a:gd name="connsiteY3" fmla="*/ 336721 h 3240257"/>
                  <a:gd name="connsiteX4" fmla="*/ 845347 w 3297610"/>
                  <a:gd name="connsiteY4" fmla="*/ 59352 h 3240257"/>
                  <a:gd name="connsiteX5" fmla="*/ 25197 w 3297610"/>
                  <a:gd name="connsiteY5" fmla="*/ 1196981 h 3240257"/>
                  <a:gd name="connsiteX6" fmla="*/ 351236 w 3297610"/>
                  <a:gd name="connsiteY6" fmla="*/ 2583130 h 3240257"/>
                  <a:gd name="connsiteX7" fmla="*/ 1199772 w 3297610"/>
                  <a:gd name="connsiteY7" fmla="*/ 3197645 h 3240257"/>
                  <a:gd name="connsiteX8" fmla="*/ 2368176 w 3297610"/>
                  <a:gd name="connsiteY8" fmla="*/ 3011756 h 324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610" h="3240257">
                    <a:moveTo>
                      <a:pt x="2368253" y="3011601"/>
                    </a:moveTo>
                    <a:cubicBezTo>
                      <a:pt x="2734325" y="2803729"/>
                      <a:pt x="3037610" y="2512708"/>
                      <a:pt x="3143667" y="2110307"/>
                    </a:cubicBezTo>
                    <a:cubicBezTo>
                      <a:pt x="3248491" y="1711146"/>
                      <a:pt x="3400750" y="1202611"/>
                      <a:pt x="3197583" y="846953"/>
                    </a:cubicBezTo>
                    <a:cubicBezTo>
                      <a:pt x="2988554" y="481113"/>
                      <a:pt x="2533317" y="441159"/>
                      <a:pt x="2130145" y="336721"/>
                    </a:cubicBezTo>
                    <a:cubicBezTo>
                      <a:pt x="1731138" y="233364"/>
                      <a:pt x="1199617" y="-144355"/>
                      <a:pt x="845347" y="59352"/>
                    </a:cubicBezTo>
                    <a:cubicBezTo>
                      <a:pt x="479739" y="269539"/>
                      <a:pt x="128246" y="793269"/>
                      <a:pt x="25197" y="1196981"/>
                    </a:cubicBezTo>
                    <a:cubicBezTo>
                      <a:pt x="-76464" y="1593828"/>
                      <a:pt x="149149" y="2230788"/>
                      <a:pt x="351236" y="2583130"/>
                    </a:cubicBezTo>
                    <a:cubicBezTo>
                      <a:pt x="560960" y="2948739"/>
                      <a:pt x="796368" y="3093902"/>
                      <a:pt x="1199772" y="3197645"/>
                    </a:cubicBezTo>
                    <a:cubicBezTo>
                      <a:pt x="1594768" y="3299383"/>
                      <a:pt x="2016143" y="3211683"/>
                      <a:pt x="2368176" y="3011756"/>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1" name="Freeform: Shape 40">
                <a:extLst>
                  <a:ext uri="{FF2B5EF4-FFF2-40B4-BE49-F238E27FC236}">
                    <a16:creationId xmlns:a16="http://schemas.microsoft.com/office/drawing/2014/main" id="{4B9A0DB6-8A96-3E32-0DB7-3C4FE5B3D353}"/>
                  </a:ext>
                </a:extLst>
              </p:cNvPr>
              <p:cNvSpPr/>
              <p:nvPr/>
            </p:nvSpPr>
            <p:spPr>
              <a:xfrm>
                <a:off x="4499869" y="2600116"/>
                <a:ext cx="3267148" cy="3216006"/>
              </a:xfrm>
              <a:custGeom>
                <a:avLst/>
                <a:gdLst>
                  <a:gd name="connsiteX0" fmla="*/ 2368459 w 3267148"/>
                  <a:gd name="connsiteY0" fmla="*/ 3020220 h 3216006"/>
                  <a:gd name="connsiteX1" fmla="*/ 3074994 w 3267148"/>
                  <a:gd name="connsiteY1" fmla="*/ 2109207 h 3216006"/>
                  <a:gd name="connsiteX2" fmla="*/ 3174032 w 3267148"/>
                  <a:gd name="connsiteY2" fmla="*/ 833203 h 3216006"/>
                  <a:gd name="connsiteX3" fmla="*/ 2077052 w 3267148"/>
                  <a:gd name="connsiteY3" fmla="*/ 384060 h 3216006"/>
                  <a:gd name="connsiteX4" fmla="*/ 755385 w 3267148"/>
                  <a:gd name="connsiteY4" fmla="*/ 58637 h 3216006"/>
                  <a:gd name="connsiteX5" fmla="*/ 33193 w 3267148"/>
                  <a:gd name="connsiteY5" fmla="*/ 1217631 h 3216006"/>
                  <a:gd name="connsiteX6" fmla="*/ 300072 w 3267148"/>
                  <a:gd name="connsiteY6" fmla="*/ 2655537 h 3216006"/>
                  <a:gd name="connsiteX7" fmla="*/ 1189873 w 3267148"/>
                  <a:gd name="connsiteY7" fmla="*/ 3158209 h 3216006"/>
                  <a:gd name="connsiteX8" fmla="*/ 2368305 w 3267148"/>
                  <a:gd name="connsiteY8" fmla="*/ 3020297 h 321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7148" h="3216006">
                    <a:moveTo>
                      <a:pt x="2368459" y="3020220"/>
                    </a:moveTo>
                    <a:cubicBezTo>
                      <a:pt x="2720493" y="2812193"/>
                      <a:pt x="2970787" y="2505668"/>
                      <a:pt x="3074994" y="2109207"/>
                    </a:cubicBezTo>
                    <a:cubicBezTo>
                      <a:pt x="3182748" y="1698013"/>
                      <a:pt x="3386995" y="1190866"/>
                      <a:pt x="3174032" y="833203"/>
                    </a:cubicBezTo>
                    <a:cubicBezTo>
                      <a:pt x="2965002" y="482095"/>
                      <a:pt x="2473360" y="486646"/>
                      <a:pt x="2077052" y="384060"/>
                    </a:cubicBezTo>
                    <a:cubicBezTo>
                      <a:pt x="1665473" y="277462"/>
                      <a:pt x="1112201" y="-155406"/>
                      <a:pt x="755385" y="58637"/>
                    </a:cubicBezTo>
                    <a:cubicBezTo>
                      <a:pt x="405203" y="268669"/>
                      <a:pt x="134545" y="821401"/>
                      <a:pt x="33193" y="1217631"/>
                    </a:cubicBezTo>
                    <a:cubicBezTo>
                      <a:pt x="-71939" y="1627205"/>
                      <a:pt x="87803" y="2300495"/>
                      <a:pt x="300072" y="2655537"/>
                    </a:cubicBezTo>
                    <a:cubicBezTo>
                      <a:pt x="509718" y="3006104"/>
                      <a:pt x="793566" y="3056163"/>
                      <a:pt x="1189873" y="3158209"/>
                    </a:cubicBezTo>
                    <a:cubicBezTo>
                      <a:pt x="1596979" y="3263187"/>
                      <a:pt x="2013881" y="3229711"/>
                      <a:pt x="2368305" y="3020297"/>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2" name="Freeform: Shape 41">
                <a:extLst>
                  <a:ext uri="{FF2B5EF4-FFF2-40B4-BE49-F238E27FC236}">
                    <a16:creationId xmlns:a16="http://schemas.microsoft.com/office/drawing/2014/main" id="{6DF08880-827A-4847-AEAC-136F1B44AE14}"/>
                  </a:ext>
                </a:extLst>
              </p:cNvPr>
              <p:cNvSpPr/>
              <p:nvPr/>
            </p:nvSpPr>
            <p:spPr>
              <a:xfrm>
                <a:off x="4530202" y="2595585"/>
                <a:ext cx="3242767" cy="3198539"/>
              </a:xfrm>
              <a:custGeom>
                <a:avLst/>
                <a:gdLst>
                  <a:gd name="connsiteX0" fmla="*/ 2372604 w 3242767"/>
                  <a:gd name="connsiteY0" fmla="*/ 3029379 h 3198539"/>
                  <a:gd name="connsiteX1" fmla="*/ 3010259 w 3242767"/>
                  <a:gd name="connsiteY1" fmla="*/ 2108724 h 3198539"/>
                  <a:gd name="connsiteX2" fmla="*/ 3154497 w 3242767"/>
                  <a:gd name="connsiteY2" fmla="*/ 819993 h 3198539"/>
                  <a:gd name="connsiteX3" fmla="*/ 2027976 w 3242767"/>
                  <a:gd name="connsiteY3" fmla="*/ 431862 h 3198539"/>
                  <a:gd name="connsiteX4" fmla="*/ 669516 w 3242767"/>
                  <a:gd name="connsiteY4" fmla="*/ 58386 h 3198539"/>
                  <a:gd name="connsiteX5" fmla="*/ 45282 w 3242767"/>
                  <a:gd name="connsiteY5" fmla="*/ 1238823 h 3198539"/>
                  <a:gd name="connsiteX6" fmla="*/ 253078 w 3242767"/>
                  <a:gd name="connsiteY6" fmla="*/ 2728484 h 3198539"/>
                  <a:gd name="connsiteX7" fmla="*/ 1184145 w 3242767"/>
                  <a:gd name="connsiteY7" fmla="*/ 3119315 h 3198539"/>
                  <a:gd name="connsiteX8" fmla="*/ 2372681 w 3242767"/>
                  <a:gd name="connsiteY8" fmla="*/ 3029379 h 31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767" h="3198539">
                    <a:moveTo>
                      <a:pt x="2372604" y="3029379"/>
                    </a:moveTo>
                    <a:cubicBezTo>
                      <a:pt x="2710831" y="2821429"/>
                      <a:pt x="2907904" y="2499092"/>
                      <a:pt x="3010259" y="2108724"/>
                    </a:cubicBezTo>
                    <a:cubicBezTo>
                      <a:pt x="3120867" y="1685498"/>
                      <a:pt x="3377488" y="1179585"/>
                      <a:pt x="3154497" y="819993"/>
                    </a:cubicBezTo>
                    <a:cubicBezTo>
                      <a:pt x="2945776" y="483464"/>
                      <a:pt x="2417495" y="532752"/>
                      <a:pt x="2027976" y="431862"/>
                    </a:cubicBezTo>
                    <a:cubicBezTo>
                      <a:pt x="1603746" y="321948"/>
                      <a:pt x="1028569" y="-166224"/>
                      <a:pt x="669516" y="58386"/>
                    </a:cubicBezTo>
                    <a:cubicBezTo>
                      <a:pt x="334530" y="267878"/>
                      <a:pt x="144938" y="850075"/>
                      <a:pt x="45282" y="1238823"/>
                    </a:cubicBezTo>
                    <a:cubicBezTo>
                      <a:pt x="-63320" y="1661047"/>
                      <a:pt x="30241" y="2370898"/>
                      <a:pt x="253078" y="2728484"/>
                    </a:cubicBezTo>
                    <a:cubicBezTo>
                      <a:pt x="462261" y="3064165"/>
                      <a:pt x="795011" y="3018966"/>
                      <a:pt x="1184145" y="3119315"/>
                    </a:cubicBezTo>
                    <a:cubicBezTo>
                      <a:pt x="1603283" y="3227532"/>
                      <a:pt x="2015943" y="3248666"/>
                      <a:pt x="2372681" y="3029379"/>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3" name="Freeform: Shape 42">
                <a:extLst>
                  <a:ext uri="{FF2B5EF4-FFF2-40B4-BE49-F238E27FC236}">
                    <a16:creationId xmlns:a16="http://schemas.microsoft.com/office/drawing/2014/main" id="{F6D06FAE-F5E3-5FFB-5621-645667FE47EA}"/>
                  </a:ext>
                </a:extLst>
              </p:cNvPr>
              <p:cNvSpPr/>
              <p:nvPr/>
            </p:nvSpPr>
            <p:spPr>
              <a:xfrm>
                <a:off x="4553971" y="2590726"/>
                <a:ext cx="3226504" cy="3187950"/>
              </a:xfrm>
              <a:custGeom>
                <a:avLst/>
                <a:gdLst>
                  <a:gd name="connsiteX0" fmla="*/ 2383391 w 3226504"/>
                  <a:gd name="connsiteY0" fmla="*/ 3038865 h 3187950"/>
                  <a:gd name="connsiteX1" fmla="*/ 2952166 w 3226504"/>
                  <a:gd name="connsiteY1" fmla="*/ 2108570 h 3187950"/>
                  <a:gd name="connsiteX2" fmla="*/ 3141527 w 3226504"/>
                  <a:gd name="connsiteY2" fmla="*/ 807189 h 3187950"/>
                  <a:gd name="connsiteX3" fmla="*/ 1985463 w 3226504"/>
                  <a:gd name="connsiteY3" fmla="*/ 480070 h 3187950"/>
                  <a:gd name="connsiteX4" fmla="*/ 590135 w 3226504"/>
                  <a:gd name="connsiteY4" fmla="*/ 58540 h 3187950"/>
                  <a:gd name="connsiteX5" fmla="*/ 63859 w 3226504"/>
                  <a:gd name="connsiteY5" fmla="*/ 1260420 h 3187950"/>
                  <a:gd name="connsiteX6" fmla="*/ 212494 w 3226504"/>
                  <a:gd name="connsiteY6" fmla="*/ 2801914 h 3187950"/>
                  <a:gd name="connsiteX7" fmla="*/ 1184827 w 3226504"/>
                  <a:gd name="connsiteY7" fmla="*/ 3080825 h 3187950"/>
                  <a:gd name="connsiteX8" fmla="*/ 2383391 w 3226504"/>
                  <a:gd name="connsiteY8" fmla="*/ 3038865 h 31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6504" h="3187950">
                    <a:moveTo>
                      <a:pt x="2383391" y="3038865"/>
                    </a:moveTo>
                    <a:cubicBezTo>
                      <a:pt x="2707964" y="2831302"/>
                      <a:pt x="2851740" y="2492921"/>
                      <a:pt x="2952166" y="2108570"/>
                    </a:cubicBezTo>
                    <a:cubicBezTo>
                      <a:pt x="3065629" y="1673310"/>
                      <a:pt x="3374930" y="1168401"/>
                      <a:pt x="3141527" y="807189"/>
                    </a:cubicBezTo>
                    <a:cubicBezTo>
                      <a:pt x="2933423" y="485083"/>
                      <a:pt x="2368118" y="579185"/>
                      <a:pt x="1985463" y="480070"/>
                    </a:cubicBezTo>
                    <a:cubicBezTo>
                      <a:pt x="1548662" y="366916"/>
                      <a:pt x="951347" y="-177023"/>
                      <a:pt x="590135" y="58540"/>
                    </a:cubicBezTo>
                    <a:cubicBezTo>
                      <a:pt x="270112" y="267261"/>
                      <a:pt x="161818" y="879077"/>
                      <a:pt x="63859" y="1260420"/>
                    </a:cubicBezTo>
                    <a:cubicBezTo>
                      <a:pt x="-48214" y="1695293"/>
                      <a:pt x="-21218" y="2442014"/>
                      <a:pt x="212494" y="2801914"/>
                    </a:cubicBezTo>
                    <a:cubicBezTo>
                      <a:pt x="420983" y="3122940"/>
                      <a:pt x="802790" y="2982250"/>
                      <a:pt x="1184827" y="3080825"/>
                    </a:cubicBezTo>
                    <a:cubicBezTo>
                      <a:pt x="1615998" y="3192205"/>
                      <a:pt x="2024647" y="3268258"/>
                      <a:pt x="2383391" y="3038865"/>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4" name="Freeform: Shape 43">
                <a:extLst>
                  <a:ext uri="{FF2B5EF4-FFF2-40B4-BE49-F238E27FC236}">
                    <a16:creationId xmlns:a16="http://schemas.microsoft.com/office/drawing/2014/main" id="{59B9637D-3BF8-D039-D87D-843A2AD044A0}"/>
                  </a:ext>
                </a:extLst>
              </p:cNvPr>
              <p:cNvSpPr/>
              <p:nvPr/>
            </p:nvSpPr>
            <p:spPr>
              <a:xfrm>
                <a:off x="4568996" y="2585529"/>
                <a:ext cx="3220062" cy="3183237"/>
              </a:xfrm>
              <a:custGeom>
                <a:avLst/>
                <a:gdLst>
                  <a:gd name="connsiteX0" fmla="*/ 2402845 w 3220062"/>
                  <a:gd name="connsiteY0" fmla="*/ 3048690 h 3183237"/>
                  <a:gd name="connsiteX1" fmla="*/ 2902741 w 3220062"/>
                  <a:gd name="connsiteY1" fmla="*/ 2108752 h 3183237"/>
                  <a:gd name="connsiteX2" fmla="*/ 3137301 w 3220062"/>
                  <a:gd name="connsiteY2" fmla="*/ 794722 h 3183237"/>
                  <a:gd name="connsiteX3" fmla="*/ 1951696 w 3220062"/>
                  <a:gd name="connsiteY3" fmla="*/ 528615 h 3183237"/>
                  <a:gd name="connsiteX4" fmla="*/ 519498 w 3220062"/>
                  <a:gd name="connsiteY4" fmla="*/ 59031 h 3183237"/>
                  <a:gd name="connsiteX5" fmla="*/ 91104 w 3220062"/>
                  <a:gd name="connsiteY5" fmla="*/ 1282277 h 3183237"/>
                  <a:gd name="connsiteX6" fmla="*/ 180577 w 3220062"/>
                  <a:gd name="connsiteY6" fmla="*/ 2875527 h 3183237"/>
                  <a:gd name="connsiteX7" fmla="*/ 1194100 w 3220062"/>
                  <a:gd name="connsiteY7" fmla="*/ 3042597 h 3183237"/>
                  <a:gd name="connsiteX8" fmla="*/ 2402690 w 3220062"/>
                  <a:gd name="connsiteY8" fmla="*/ 3048690 h 31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062" h="3183237">
                    <a:moveTo>
                      <a:pt x="2402845" y="3048690"/>
                    </a:moveTo>
                    <a:cubicBezTo>
                      <a:pt x="2713920" y="2841743"/>
                      <a:pt x="2804166" y="2487088"/>
                      <a:pt x="2902741" y="2108752"/>
                    </a:cubicBezTo>
                    <a:cubicBezTo>
                      <a:pt x="3019057" y="1661538"/>
                      <a:pt x="3381426" y="1157322"/>
                      <a:pt x="3137301" y="794722"/>
                    </a:cubicBezTo>
                    <a:cubicBezTo>
                      <a:pt x="2930046" y="486809"/>
                      <a:pt x="2327563" y="626033"/>
                      <a:pt x="1951696" y="528615"/>
                    </a:cubicBezTo>
                    <a:cubicBezTo>
                      <a:pt x="1502322" y="412221"/>
                      <a:pt x="882484" y="-187870"/>
                      <a:pt x="519498" y="59031"/>
                    </a:cubicBezTo>
                    <a:cubicBezTo>
                      <a:pt x="214284" y="266672"/>
                      <a:pt x="187442" y="908415"/>
                      <a:pt x="91104" y="1282277"/>
                    </a:cubicBezTo>
                    <a:cubicBezTo>
                      <a:pt x="-24441" y="1729877"/>
                      <a:pt x="-64396" y="2513621"/>
                      <a:pt x="180577" y="2875527"/>
                    </a:cubicBezTo>
                    <a:cubicBezTo>
                      <a:pt x="388064" y="3182052"/>
                      <a:pt x="819235" y="2945718"/>
                      <a:pt x="1194100" y="3042597"/>
                    </a:cubicBezTo>
                    <a:cubicBezTo>
                      <a:pt x="1637304" y="3157215"/>
                      <a:pt x="2042173" y="3288495"/>
                      <a:pt x="2402690" y="3048690"/>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5" name="Freeform: Shape 44">
                <a:extLst>
                  <a:ext uri="{FF2B5EF4-FFF2-40B4-BE49-F238E27FC236}">
                    <a16:creationId xmlns:a16="http://schemas.microsoft.com/office/drawing/2014/main" id="{FD96DAF4-AA79-D015-D4E1-457E5E49EA96}"/>
                  </a:ext>
                </a:extLst>
              </p:cNvPr>
              <p:cNvSpPr/>
              <p:nvPr/>
            </p:nvSpPr>
            <p:spPr>
              <a:xfrm>
                <a:off x="4575239" y="2579941"/>
                <a:ext cx="3223194" cy="3183120"/>
              </a:xfrm>
              <a:custGeom>
                <a:avLst/>
                <a:gdLst>
                  <a:gd name="connsiteX0" fmla="*/ 2431079 w 3223194"/>
                  <a:gd name="connsiteY0" fmla="*/ 3058906 h 3183120"/>
                  <a:gd name="connsiteX1" fmla="*/ 2862096 w 3223194"/>
                  <a:gd name="connsiteY1" fmla="*/ 2109327 h 3183120"/>
                  <a:gd name="connsiteX2" fmla="*/ 3141779 w 3223194"/>
                  <a:gd name="connsiteY2" fmla="*/ 782570 h 3183120"/>
                  <a:gd name="connsiteX3" fmla="*/ 1926632 w 3223194"/>
                  <a:gd name="connsiteY3" fmla="*/ 577475 h 3183120"/>
                  <a:gd name="connsiteX4" fmla="*/ 457565 w 3223194"/>
                  <a:gd name="connsiteY4" fmla="*/ 59838 h 3183120"/>
                  <a:gd name="connsiteX5" fmla="*/ 127129 w 3223194"/>
                  <a:gd name="connsiteY5" fmla="*/ 1304526 h 3183120"/>
                  <a:gd name="connsiteX6" fmla="*/ 157519 w 3223194"/>
                  <a:gd name="connsiteY6" fmla="*/ 2949610 h 3183120"/>
                  <a:gd name="connsiteX7" fmla="*/ 1212307 w 3223194"/>
                  <a:gd name="connsiteY7" fmla="*/ 3004836 h 3183120"/>
                  <a:gd name="connsiteX8" fmla="*/ 2431002 w 3223194"/>
                  <a:gd name="connsiteY8" fmla="*/ 3058906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3194" h="3183120">
                    <a:moveTo>
                      <a:pt x="2431079" y="3058906"/>
                    </a:moveTo>
                    <a:cubicBezTo>
                      <a:pt x="2728888" y="2852731"/>
                      <a:pt x="2765372" y="2481646"/>
                      <a:pt x="2862096" y="2109327"/>
                    </a:cubicBezTo>
                    <a:cubicBezTo>
                      <a:pt x="2981343" y="1650080"/>
                      <a:pt x="3397011" y="1146327"/>
                      <a:pt x="3141779" y="782570"/>
                    </a:cubicBezTo>
                    <a:cubicBezTo>
                      <a:pt x="2935526" y="488695"/>
                      <a:pt x="2295712" y="673119"/>
                      <a:pt x="1926632" y="577475"/>
                    </a:cubicBezTo>
                    <a:cubicBezTo>
                      <a:pt x="1464608" y="457765"/>
                      <a:pt x="822016" y="-198865"/>
                      <a:pt x="457565" y="59838"/>
                    </a:cubicBezTo>
                    <a:cubicBezTo>
                      <a:pt x="166852" y="266168"/>
                      <a:pt x="221848" y="938146"/>
                      <a:pt x="127129" y="1304526"/>
                    </a:cubicBezTo>
                    <a:cubicBezTo>
                      <a:pt x="8113" y="1764776"/>
                      <a:pt x="-99178" y="2585930"/>
                      <a:pt x="157519" y="2949610"/>
                    </a:cubicBezTo>
                    <a:cubicBezTo>
                      <a:pt x="363849" y="3241942"/>
                      <a:pt x="844539" y="2909655"/>
                      <a:pt x="1212307" y="3004836"/>
                    </a:cubicBezTo>
                    <a:cubicBezTo>
                      <a:pt x="1667544" y="3122695"/>
                      <a:pt x="2068942" y="3309510"/>
                      <a:pt x="2431002" y="3058906"/>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6" name="Freeform: Shape 45">
                <a:extLst>
                  <a:ext uri="{FF2B5EF4-FFF2-40B4-BE49-F238E27FC236}">
                    <a16:creationId xmlns:a16="http://schemas.microsoft.com/office/drawing/2014/main" id="{AFB70F65-8C4C-D1DC-FB5A-82DA4CE9DFC9}"/>
                  </a:ext>
                </a:extLst>
              </p:cNvPr>
              <p:cNvSpPr/>
              <p:nvPr/>
            </p:nvSpPr>
            <p:spPr>
              <a:xfrm>
                <a:off x="4574616" y="2574268"/>
                <a:ext cx="3233910" cy="3186151"/>
              </a:xfrm>
              <a:custGeom>
                <a:avLst/>
                <a:gdLst>
                  <a:gd name="connsiteX0" fmla="*/ 2828318 w 3233910"/>
                  <a:gd name="connsiteY0" fmla="*/ 2109987 h 3186151"/>
                  <a:gd name="connsiteX1" fmla="*/ 3153201 w 3233910"/>
                  <a:gd name="connsiteY1" fmla="*/ 770580 h 3186151"/>
                  <a:gd name="connsiteX2" fmla="*/ 1908512 w 3233910"/>
                  <a:gd name="connsiteY2" fmla="*/ 626573 h 3186151"/>
                  <a:gd name="connsiteX3" fmla="*/ 402652 w 3233910"/>
                  <a:gd name="connsiteY3" fmla="*/ 60883 h 3186151"/>
                  <a:gd name="connsiteX4" fmla="*/ 170175 w 3233910"/>
                  <a:gd name="connsiteY4" fmla="*/ 1327014 h 3186151"/>
                  <a:gd name="connsiteX5" fmla="*/ 141404 w 3233910"/>
                  <a:gd name="connsiteY5" fmla="*/ 3023854 h 3186151"/>
                  <a:gd name="connsiteX6" fmla="*/ 1237458 w 3233910"/>
                  <a:gd name="connsiteY6" fmla="*/ 2967238 h 3186151"/>
                  <a:gd name="connsiteX7" fmla="*/ 2466180 w 3233910"/>
                  <a:gd name="connsiteY7" fmla="*/ 3069285 h 3186151"/>
                  <a:gd name="connsiteX8" fmla="*/ 2828318 w 3233910"/>
                  <a:gd name="connsiteY8" fmla="*/ 2110064 h 318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910" h="3186151">
                    <a:moveTo>
                      <a:pt x="2828318" y="2109987"/>
                    </a:moveTo>
                    <a:cubicBezTo>
                      <a:pt x="2950419" y="1638707"/>
                      <a:pt x="3419925" y="1135031"/>
                      <a:pt x="3153201" y="770580"/>
                    </a:cubicBezTo>
                    <a:cubicBezTo>
                      <a:pt x="2948182" y="490434"/>
                      <a:pt x="2270727" y="720366"/>
                      <a:pt x="1908512" y="626573"/>
                    </a:cubicBezTo>
                    <a:cubicBezTo>
                      <a:pt x="1433915" y="503624"/>
                      <a:pt x="768029" y="-210007"/>
                      <a:pt x="402652" y="60883"/>
                    </a:cubicBezTo>
                    <a:cubicBezTo>
                      <a:pt x="126286" y="265747"/>
                      <a:pt x="263197" y="968039"/>
                      <a:pt x="170175" y="1327014"/>
                    </a:cubicBezTo>
                    <a:cubicBezTo>
                      <a:pt x="47611" y="1799914"/>
                      <a:pt x="-127326" y="2658939"/>
                      <a:pt x="141404" y="3023854"/>
                    </a:cubicBezTo>
                    <a:cubicBezTo>
                      <a:pt x="346345" y="3302147"/>
                      <a:pt x="876786" y="2873831"/>
                      <a:pt x="1237458" y="2967238"/>
                    </a:cubicBezTo>
                    <a:cubicBezTo>
                      <a:pt x="1704727" y="3088336"/>
                      <a:pt x="2102963" y="3331072"/>
                      <a:pt x="2466180" y="3069285"/>
                    </a:cubicBezTo>
                    <a:cubicBezTo>
                      <a:pt x="2750877" y="2864112"/>
                      <a:pt x="2733445" y="2476289"/>
                      <a:pt x="2828318" y="2110064"/>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9" name="Graphic 5">
              <a:extLst>
                <a:ext uri="{FF2B5EF4-FFF2-40B4-BE49-F238E27FC236}">
                  <a16:creationId xmlns:a16="http://schemas.microsoft.com/office/drawing/2014/main" id="{32E95FBF-E173-D68F-DF00-BA2D497063E7}"/>
                </a:ext>
              </a:extLst>
            </p:cNvPr>
            <p:cNvGrpSpPr/>
            <p:nvPr/>
          </p:nvGrpSpPr>
          <p:grpSpPr>
            <a:xfrm rot="493675">
              <a:off x="-6806102" y="683793"/>
              <a:ext cx="3322106" cy="2161678"/>
              <a:chOff x="3224705" y="2448010"/>
              <a:chExt cx="5745675" cy="3738674"/>
            </a:xfrm>
            <a:noFill/>
          </p:grpSpPr>
          <p:sp>
            <p:nvSpPr>
              <p:cNvPr id="23" name="Freeform: Shape 22">
                <a:extLst>
                  <a:ext uri="{FF2B5EF4-FFF2-40B4-BE49-F238E27FC236}">
                    <a16:creationId xmlns:a16="http://schemas.microsoft.com/office/drawing/2014/main" id="{C8E3FAFB-E1F3-0D00-CC52-C480B78BBA86}"/>
                  </a:ext>
                </a:extLst>
              </p:cNvPr>
              <p:cNvSpPr/>
              <p:nvPr/>
            </p:nvSpPr>
            <p:spPr>
              <a:xfrm>
                <a:off x="3224705" y="2973429"/>
                <a:ext cx="4086746" cy="2988613"/>
              </a:xfrm>
              <a:custGeom>
                <a:avLst/>
                <a:gdLst>
                  <a:gd name="connsiteX0" fmla="*/ 3021857 w 4086746"/>
                  <a:gd name="connsiteY0" fmla="*/ 21082 h 2988613"/>
                  <a:gd name="connsiteX1" fmla="*/ 1949714 w 4086746"/>
                  <a:gd name="connsiteY1" fmla="*/ 140561 h 2988613"/>
                  <a:gd name="connsiteX2" fmla="*/ 17620 w 4086746"/>
                  <a:gd name="connsiteY2" fmla="*/ 326759 h 2988613"/>
                  <a:gd name="connsiteX3" fmla="*/ 1162808 w 4086746"/>
                  <a:gd name="connsiteY3" fmla="*/ 2051134 h 2988613"/>
                  <a:gd name="connsiteX4" fmla="*/ 2164991 w 4086746"/>
                  <a:gd name="connsiteY4" fmla="*/ 2546943 h 2988613"/>
                  <a:gd name="connsiteX5" fmla="*/ 3449172 w 4086746"/>
                  <a:gd name="connsiteY5" fmla="*/ 2922733 h 2988613"/>
                  <a:gd name="connsiteX6" fmla="*/ 3803596 w 4086746"/>
                  <a:gd name="connsiteY6" fmla="*/ 1748620 h 2988613"/>
                  <a:gd name="connsiteX7" fmla="*/ 3997970 w 4086746"/>
                  <a:gd name="connsiteY7" fmla="*/ 855117 h 2988613"/>
                  <a:gd name="connsiteX8" fmla="*/ 3021857 w 4086746"/>
                  <a:gd name="connsiteY8" fmla="*/ 21160 h 29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746" h="2988613">
                    <a:moveTo>
                      <a:pt x="3021857" y="21082"/>
                    </a:moveTo>
                    <a:cubicBezTo>
                      <a:pt x="2524275" y="34658"/>
                      <a:pt x="2338926" y="-88523"/>
                      <a:pt x="1949714" y="140561"/>
                    </a:cubicBezTo>
                    <a:cubicBezTo>
                      <a:pt x="1650594" y="316654"/>
                      <a:pt x="147126" y="-24349"/>
                      <a:pt x="17620" y="326759"/>
                    </a:cubicBezTo>
                    <a:cubicBezTo>
                      <a:pt x="-151995" y="786777"/>
                      <a:pt x="953624" y="1647191"/>
                      <a:pt x="1162808" y="2051134"/>
                    </a:cubicBezTo>
                    <a:cubicBezTo>
                      <a:pt x="1489850" y="2682542"/>
                      <a:pt x="1817123" y="2418671"/>
                      <a:pt x="2164991" y="2546943"/>
                    </a:cubicBezTo>
                    <a:cubicBezTo>
                      <a:pt x="2623313" y="2715940"/>
                      <a:pt x="3059267" y="3153822"/>
                      <a:pt x="3449172" y="2922733"/>
                    </a:cubicBezTo>
                    <a:cubicBezTo>
                      <a:pt x="3746441" y="2746562"/>
                      <a:pt x="3674708" y="2098108"/>
                      <a:pt x="3803596" y="1748620"/>
                    </a:cubicBezTo>
                    <a:cubicBezTo>
                      <a:pt x="3970588" y="1295698"/>
                      <a:pt x="4222272" y="1242631"/>
                      <a:pt x="3997970" y="855117"/>
                    </a:cubicBezTo>
                    <a:cubicBezTo>
                      <a:pt x="3822185" y="551446"/>
                      <a:pt x="3400038" y="10824"/>
                      <a:pt x="3021857" y="21160"/>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4" name="Freeform: Shape 23">
                <a:extLst>
                  <a:ext uri="{FF2B5EF4-FFF2-40B4-BE49-F238E27FC236}">
                    <a16:creationId xmlns:a16="http://schemas.microsoft.com/office/drawing/2014/main" id="{066720D5-0067-8ECB-C224-6F2FFE9D505F}"/>
                  </a:ext>
                </a:extLst>
              </p:cNvPr>
              <p:cNvSpPr/>
              <p:nvPr/>
            </p:nvSpPr>
            <p:spPr>
              <a:xfrm>
                <a:off x="3285345" y="2945042"/>
                <a:ext cx="4163768" cy="2979360"/>
              </a:xfrm>
              <a:custGeom>
                <a:avLst/>
                <a:gdLst>
                  <a:gd name="connsiteX0" fmla="*/ 3793170 w 4163768"/>
                  <a:gd name="connsiteY0" fmla="*/ 1782639 h 2979360"/>
                  <a:gd name="connsiteX1" fmla="*/ 4094681 w 4163768"/>
                  <a:gd name="connsiteY1" fmla="*/ 868155 h 2979360"/>
                  <a:gd name="connsiteX2" fmla="*/ 2987366 w 4163768"/>
                  <a:gd name="connsiteY2" fmla="*/ 28 h 2979360"/>
                  <a:gd name="connsiteX3" fmla="*/ 1885912 w 4163768"/>
                  <a:gd name="connsiteY3" fmla="*/ 197641 h 2979360"/>
                  <a:gd name="connsiteX4" fmla="*/ 15678 w 4163768"/>
                  <a:gd name="connsiteY4" fmla="*/ 437446 h 2979360"/>
                  <a:gd name="connsiteX5" fmla="*/ 1132404 w 4163768"/>
                  <a:gd name="connsiteY5" fmla="*/ 2066409 h 2979360"/>
                  <a:gd name="connsiteX6" fmla="*/ 2140990 w 4163768"/>
                  <a:gd name="connsiteY6" fmla="*/ 2635648 h 2979360"/>
                  <a:gd name="connsiteX7" fmla="*/ 3375266 w 4163768"/>
                  <a:gd name="connsiteY7" fmla="*/ 2903143 h 2979360"/>
                  <a:gd name="connsiteX8" fmla="*/ 3793247 w 4163768"/>
                  <a:gd name="connsiteY8" fmla="*/ 1782639 h 297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768" h="2979360">
                    <a:moveTo>
                      <a:pt x="3793170" y="1782639"/>
                    </a:moveTo>
                    <a:cubicBezTo>
                      <a:pt x="3948438" y="1338818"/>
                      <a:pt x="4315975" y="1250115"/>
                      <a:pt x="4094681" y="868155"/>
                    </a:cubicBezTo>
                    <a:cubicBezTo>
                      <a:pt x="3912417" y="553917"/>
                      <a:pt x="3371717" y="-4523"/>
                      <a:pt x="2987366" y="28"/>
                    </a:cubicBezTo>
                    <a:cubicBezTo>
                      <a:pt x="2503822" y="5735"/>
                      <a:pt x="2269030" y="-27894"/>
                      <a:pt x="1885912" y="197641"/>
                    </a:cubicBezTo>
                    <a:cubicBezTo>
                      <a:pt x="1575531" y="380291"/>
                      <a:pt x="141019" y="77932"/>
                      <a:pt x="15678" y="437446"/>
                    </a:cubicBezTo>
                    <a:cubicBezTo>
                      <a:pt x="-141132" y="887207"/>
                      <a:pt x="925072" y="1670179"/>
                      <a:pt x="1132404" y="2066409"/>
                    </a:cubicBezTo>
                    <a:cubicBezTo>
                      <a:pt x="1452196" y="2678688"/>
                      <a:pt x="1784560" y="2511310"/>
                      <a:pt x="2140990" y="2635648"/>
                    </a:cubicBezTo>
                    <a:cubicBezTo>
                      <a:pt x="2589439" y="2792072"/>
                      <a:pt x="2991608" y="3130376"/>
                      <a:pt x="3375266" y="2903143"/>
                    </a:cubicBezTo>
                    <a:cubicBezTo>
                      <a:pt x="3683333" y="2720725"/>
                      <a:pt x="3668215" y="2140071"/>
                      <a:pt x="3793247" y="1782639"/>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5" name="Freeform: Shape 24">
                <a:extLst>
                  <a:ext uri="{FF2B5EF4-FFF2-40B4-BE49-F238E27FC236}">
                    <a16:creationId xmlns:a16="http://schemas.microsoft.com/office/drawing/2014/main" id="{D76A4341-43CD-9DB1-707A-09D98FB52D7B}"/>
                  </a:ext>
                </a:extLst>
              </p:cNvPr>
              <p:cNvSpPr/>
              <p:nvPr/>
            </p:nvSpPr>
            <p:spPr>
              <a:xfrm>
                <a:off x="3345777" y="2895587"/>
                <a:ext cx="4247432" cy="2996098"/>
              </a:xfrm>
              <a:custGeom>
                <a:avLst/>
                <a:gdLst>
                  <a:gd name="connsiteX0" fmla="*/ 3783028 w 4247432"/>
                  <a:gd name="connsiteY0" fmla="*/ 1837724 h 2996098"/>
                  <a:gd name="connsiteX1" fmla="*/ 4191599 w 4247432"/>
                  <a:gd name="connsiteY1" fmla="*/ 902338 h 2996098"/>
                  <a:gd name="connsiteX2" fmla="*/ 2953081 w 4247432"/>
                  <a:gd name="connsiteY2" fmla="*/ 41 h 2996098"/>
                  <a:gd name="connsiteX3" fmla="*/ 1822318 w 4247432"/>
                  <a:gd name="connsiteY3" fmla="*/ 275790 h 2996098"/>
                  <a:gd name="connsiteX4" fmla="*/ 13867 w 4247432"/>
                  <a:gd name="connsiteY4" fmla="*/ 569202 h 2996098"/>
                  <a:gd name="connsiteX5" fmla="*/ 1102053 w 4247432"/>
                  <a:gd name="connsiteY5" fmla="*/ 2102675 h 2996098"/>
                  <a:gd name="connsiteX6" fmla="*/ 2117041 w 4247432"/>
                  <a:gd name="connsiteY6" fmla="*/ 2745420 h 2996098"/>
                  <a:gd name="connsiteX7" fmla="*/ 3301335 w 4247432"/>
                  <a:gd name="connsiteY7" fmla="*/ 2904699 h 2996098"/>
                  <a:gd name="connsiteX8" fmla="*/ 3782951 w 4247432"/>
                  <a:gd name="connsiteY8" fmla="*/ 1837724 h 29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7432" h="2996098">
                    <a:moveTo>
                      <a:pt x="3783028" y="1837724"/>
                    </a:moveTo>
                    <a:cubicBezTo>
                      <a:pt x="3926880" y="1403159"/>
                      <a:pt x="4410039" y="1278667"/>
                      <a:pt x="4191599" y="902338"/>
                    </a:cubicBezTo>
                    <a:cubicBezTo>
                      <a:pt x="4002856" y="577532"/>
                      <a:pt x="3343681" y="1506"/>
                      <a:pt x="2953081" y="41"/>
                    </a:cubicBezTo>
                    <a:cubicBezTo>
                      <a:pt x="2483575" y="-1733"/>
                      <a:pt x="2199342" y="53802"/>
                      <a:pt x="1822318" y="275790"/>
                    </a:cubicBezTo>
                    <a:cubicBezTo>
                      <a:pt x="1500752" y="465073"/>
                      <a:pt x="134888" y="201125"/>
                      <a:pt x="13867" y="569202"/>
                    </a:cubicBezTo>
                    <a:cubicBezTo>
                      <a:pt x="-130603" y="1008626"/>
                      <a:pt x="896726" y="1714158"/>
                      <a:pt x="1102053" y="2102675"/>
                    </a:cubicBezTo>
                    <a:cubicBezTo>
                      <a:pt x="1414672" y="2695824"/>
                      <a:pt x="1751896" y="2625171"/>
                      <a:pt x="2117041" y="2745420"/>
                    </a:cubicBezTo>
                    <a:cubicBezTo>
                      <a:pt x="2555309" y="2889658"/>
                      <a:pt x="2924002" y="3128075"/>
                      <a:pt x="3301335" y="2904699"/>
                    </a:cubicBezTo>
                    <a:cubicBezTo>
                      <a:pt x="3620201" y="2716033"/>
                      <a:pt x="3661930" y="2203256"/>
                      <a:pt x="3782951" y="183772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 name="Freeform: Shape 25">
                <a:extLst>
                  <a:ext uri="{FF2B5EF4-FFF2-40B4-BE49-F238E27FC236}">
                    <a16:creationId xmlns:a16="http://schemas.microsoft.com/office/drawing/2014/main" id="{EB1E4D8D-CDB2-3D82-3B00-2A3C3D931F31}"/>
                  </a:ext>
                </a:extLst>
              </p:cNvPr>
              <p:cNvSpPr/>
              <p:nvPr/>
            </p:nvSpPr>
            <p:spPr>
              <a:xfrm>
                <a:off x="3406170" y="2845727"/>
                <a:ext cx="4334890" cy="3021757"/>
              </a:xfrm>
              <a:custGeom>
                <a:avLst/>
                <a:gdLst>
                  <a:gd name="connsiteX0" fmla="*/ 3772848 w 4334890"/>
                  <a:gd name="connsiteY0" fmla="*/ 1893214 h 3021757"/>
                  <a:gd name="connsiteX1" fmla="*/ 4288557 w 4334890"/>
                  <a:gd name="connsiteY1" fmla="*/ 936924 h 3021757"/>
                  <a:gd name="connsiteX2" fmla="*/ 2918837 w 4334890"/>
                  <a:gd name="connsiteY2" fmla="*/ 381 h 3021757"/>
                  <a:gd name="connsiteX3" fmla="*/ 1758762 w 4334890"/>
                  <a:gd name="connsiteY3" fmla="*/ 354188 h 3021757"/>
                  <a:gd name="connsiteX4" fmla="*/ 12172 w 4334890"/>
                  <a:gd name="connsiteY4" fmla="*/ 701207 h 3021757"/>
                  <a:gd name="connsiteX5" fmla="*/ 1071897 w 4334890"/>
                  <a:gd name="connsiteY5" fmla="*/ 2139267 h 3021757"/>
                  <a:gd name="connsiteX6" fmla="*/ 2093286 w 4334890"/>
                  <a:gd name="connsiteY6" fmla="*/ 2855443 h 3021757"/>
                  <a:gd name="connsiteX7" fmla="*/ 3227676 w 4334890"/>
                  <a:gd name="connsiteY7" fmla="*/ 2906427 h 3021757"/>
                  <a:gd name="connsiteX8" fmla="*/ 3772926 w 4334890"/>
                  <a:gd name="connsiteY8" fmla="*/ 1893060 h 30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4890" h="3021757">
                    <a:moveTo>
                      <a:pt x="3772848" y="1893214"/>
                    </a:moveTo>
                    <a:cubicBezTo>
                      <a:pt x="3905671" y="1468137"/>
                      <a:pt x="4503989" y="1307701"/>
                      <a:pt x="4288557" y="936924"/>
                    </a:cubicBezTo>
                    <a:cubicBezTo>
                      <a:pt x="4093411" y="601629"/>
                      <a:pt x="3315684" y="8094"/>
                      <a:pt x="2918837" y="381"/>
                    </a:cubicBezTo>
                    <a:cubicBezTo>
                      <a:pt x="2463446" y="-8412"/>
                      <a:pt x="2129770" y="135826"/>
                      <a:pt x="1758762" y="354188"/>
                    </a:cubicBezTo>
                    <a:cubicBezTo>
                      <a:pt x="1425935" y="550027"/>
                      <a:pt x="128642" y="324415"/>
                      <a:pt x="12172" y="701207"/>
                    </a:cubicBezTo>
                    <a:cubicBezTo>
                      <a:pt x="-120342" y="1129987"/>
                      <a:pt x="868421" y="1758386"/>
                      <a:pt x="1071897" y="2139267"/>
                    </a:cubicBezTo>
                    <a:cubicBezTo>
                      <a:pt x="1377265" y="2713288"/>
                      <a:pt x="1719270" y="2739667"/>
                      <a:pt x="2093286" y="2855443"/>
                    </a:cubicBezTo>
                    <a:cubicBezTo>
                      <a:pt x="2521218" y="2987957"/>
                      <a:pt x="2856591" y="3126024"/>
                      <a:pt x="3227676" y="2906427"/>
                    </a:cubicBezTo>
                    <a:cubicBezTo>
                      <a:pt x="3557340" y="2711514"/>
                      <a:pt x="3656147" y="2266690"/>
                      <a:pt x="3772926" y="1893060"/>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 name="Freeform: Shape 26">
                <a:extLst>
                  <a:ext uri="{FF2B5EF4-FFF2-40B4-BE49-F238E27FC236}">
                    <a16:creationId xmlns:a16="http://schemas.microsoft.com/office/drawing/2014/main" id="{2356342D-EF36-28C6-4F51-DDE0756AD3B5}"/>
                  </a:ext>
                </a:extLst>
              </p:cNvPr>
              <p:cNvSpPr/>
              <p:nvPr/>
            </p:nvSpPr>
            <p:spPr>
              <a:xfrm>
                <a:off x="3466359" y="2795931"/>
                <a:ext cx="4425026" cy="3063471"/>
              </a:xfrm>
              <a:custGeom>
                <a:avLst/>
                <a:gdLst>
                  <a:gd name="connsiteX0" fmla="*/ 3762949 w 4425026"/>
                  <a:gd name="connsiteY0" fmla="*/ 1948641 h 3063471"/>
                  <a:gd name="connsiteX1" fmla="*/ 4385718 w 4425026"/>
                  <a:gd name="connsiteY1" fmla="*/ 971448 h 3063471"/>
                  <a:gd name="connsiteX2" fmla="*/ 2884795 w 4425026"/>
                  <a:gd name="connsiteY2" fmla="*/ 735 h 3063471"/>
                  <a:gd name="connsiteX3" fmla="*/ 1695410 w 4425026"/>
                  <a:gd name="connsiteY3" fmla="*/ 432677 h 3063471"/>
                  <a:gd name="connsiteX4" fmla="*/ 10603 w 4425026"/>
                  <a:gd name="connsiteY4" fmla="*/ 833304 h 3063471"/>
                  <a:gd name="connsiteX5" fmla="*/ 1041789 w 4425026"/>
                  <a:gd name="connsiteY5" fmla="*/ 2175951 h 3063471"/>
                  <a:gd name="connsiteX6" fmla="*/ 2069581 w 4425026"/>
                  <a:gd name="connsiteY6" fmla="*/ 2965634 h 3063471"/>
                  <a:gd name="connsiteX7" fmla="*/ 3154065 w 4425026"/>
                  <a:gd name="connsiteY7" fmla="*/ 2908401 h 3063471"/>
                  <a:gd name="connsiteX8" fmla="*/ 3762949 w 4425026"/>
                  <a:gd name="connsiteY8" fmla="*/ 1948564 h 30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026" h="3063471">
                    <a:moveTo>
                      <a:pt x="3762949" y="1948641"/>
                    </a:moveTo>
                    <a:cubicBezTo>
                      <a:pt x="3885128" y="1533127"/>
                      <a:pt x="4598295" y="1336594"/>
                      <a:pt x="4385718" y="971448"/>
                    </a:cubicBezTo>
                    <a:cubicBezTo>
                      <a:pt x="4184094" y="625586"/>
                      <a:pt x="3287967" y="14927"/>
                      <a:pt x="2884795" y="735"/>
                    </a:cubicBezTo>
                    <a:cubicBezTo>
                      <a:pt x="2443596" y="-14769"/>
                      <a:pt x="2060325" y="217863"/>
                      <a:pt x="1695410" y="432677"/>
                    </a:cubicBezTo>
                    <a:cubicBezTo>
                      <a:pt x="1351399" y="635150"/>
                      <a:pt x="122214" y="447718"/>
                      <a:pt x="10603" y="833304"/>
                    </a:cubicBezTo>
                    <a:cubicBezTo>
                      <a:pt x="-110418" y="1251362"/>
                      <a:pt x="840318" y="1802706"/>
                      <a:pt x="1041789" y="2175951"/>
                    </a:cubicBezTo>
                    <a:cubicBezTo>
                      <a:pt x="1339983" y="2730842"/>
                      <a:pt x="1686617" y="2854485"/>
                      <a:pt x="2069581" y="2965634"/>
                    </a:cubicBezTo>
                    <a:cubicBezTo>
                      <a:pt x="2487022" y="3086809"/>
                      <a:pt x="2789228" y="3124141"/>
                      <a:pt x="3154065" y="2908401"/>
                    </a:cubicBezTo>
                    <a:cubicBezTo>
                      <a:pt x="3494528" y="2707240"/>
                      <a:pt x="3650644" y="2330524"/>
                      <a:pt x="3762949" y="194856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 name="Freeform: Shape 27">
                <a:extLst>
                  <a:ext uri="{FF2B5EF4-FFF2-40B4-BE49-F238E27FC236}">
                    <a16:creationId xmlns:a16="http://schemas.microsoft.com/office/drawing/2014/main" id="{8AEAF1B9-848A-386E-FC07-FB717C77FD21}"/>
                  </a:ext>
                </a:extLst>
              </p:cNvPr>
              <p:cNvSpPr/>
              <p:nvPr/>
            </p:nvSpPr>
            <p:spPr>
              <a:xfrm>
                <a:off x="3526436" y="2746166"/>
                <a:ext cx="4516838" cy="3129085"/>
              </a:xfrm>
              <a:custGeom>
                <a:avLst/>
                <a:gdLst>
                  <a:gd name="connsiteX0" fmla="*/ 3753086 w 4516838"/>
                  <a:gd name="connsiteY0" fmla="*/ 2004037 h 3129085"/>
                  <a:gd name="connsiteX1" fmla="*/ 4482992 w 4516838"/>
                  <a:gd name="connsiteY1" fmla="*/ 1005942 h 3129085"/>
                  <a:gd name="connsiteX2" fmla="*/ 2850866 w 4516838"/>
                  <a:gd name="connsiteY2" fmla="*/ 1059 h 3129085"/>
                  <a:gd name="connsiteX3" fmla="*/ 1632171 w 4516838"/>
                  <a:gd name="connsiteY3" fmla="*/ 511136 h 3129085"/>
                  <a:gd name="connsiteX4" fmla="*/ 9147 w 4516838"/>
                  <a:gd name="connsiteY4" fmla="*/ 965447 h 3129085"/>
                  <a:gd name="connsiteX5" fmla="*/ 1011871 w 4516838"/>
                  <a:gd name="connsiteY5" fmla="*/ 2212681 h 3129085"/>
                  <a:gd name="connsiteX6" fmla="*/ 2046065 w 4516838"/>
                  <a:gd name="connsiteY6" fmla="*/ 3075871 h 3129085"/>
                  <a:gd name="connsiteX7" fmla="*/ 3080644 w 4516838"/>
                  <a:gd name="connsiteY7" fmla="*/ 2910345 h 3129085"/>
                  <a:gd name="connsiteX8" fmla="*/ 3753163 w 4516838"/>
                  <a:gd name="connsiteY8" fmla="*/ 2004114 h 31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838" h="3129085">
                    <a:moveTo>
                      <a:pt x="3753086" y="2004037"/>
                    </a:moveTo>
                    <a:cubicBezTo>
                      <a:pt x="3864928" y="1598166"/>
                      <a:pt x="4692561" y="1365534"/>
                      <a:pt x="4482992" y="1005942"/>
                    </a:cubicBezTo>
                    <a:cubicBezTo>
                      <a:pt x="4274888" y="649589"/>
                      <a:pt x="3260286" y="21962"/>
                      <a:pt x="2850866" y="1059"/>
                    </a:cubicBezTo>
                    <a:cubicBezTo>
                      <a:pt x="2423783" y="-20770"/>
                      <a:pt x="1990992" y="299870"/>
                      <a:pt x="1632171" y="511136"/>
                    </a:cubicBezTo>
                    <a:cubicBezTo>
                      <a:pt x="1276976" y="720166"/>
                      <a:pt x="115667" y="570837"/>
                      <a:pt x="9147" y="965447"/>
                    </a:cubicBezTo>
                    <a:cubicBezTo>
                      <a:pt x="-100767" y="1372553"/>
                      <a:pt x="812252" y="1847149"/>
                      <a:pt x="1011871" y="2212681"/>
                    </a:cubicBezTo>
                    <a:cubicBezTo>
                      <a:pt x="1302892" y="2748444"/>
                      <a:pt x="1654000" y="2969583"/>
                      <a:pt x="2046065" y="3075871"/>
                    </a:cubicBezTo>
                    <a:cubicBezTo>
                      <a:pt x="2452939" y="3186094"/>
                      <a:pt x="2721978" y="3122305"/>
                      <a:pt x="3080644" y="2910345"/>
                    </a:cubicBezTo>
                    <a:cubicBezTo>
                      <a:pt x="3431906" y="2702935"/>
                      <a:pt x="3645563" y="2394405"/>
                      <a:pt x="3753163" y="200411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 name="Freeform: Shape 28">
                <a:extLst>
                  <a:ext uri="{FF2B5EF4-FFF2-40B4-BE49-F238E27FC236}">
                    <a16:creationId xmlns:a16="http://schemas.microsoft.com/office/drawing/2014/main" id="{7CD91027-0960-46EB-5040-E104E3860B3C}"/>
                  </a:ext>
                </a:extLst>
              </p:cNvPr>
              <p:cNvSpPr/>
              <p:nvPr/>
            </p:nvSpPr>
            <p:spPr>
              <a:xfrm>
                <a:off x="3586413" y="2696421"/>
                <a:ext cx="4609879" cy="3215724"/>
              </a:xfrm>
              <a:custGeom>
                <a:avLst/>
                <a:gdLst>
                  <a:gd name="connsiteX0" fmla="*/ 3743322 w 4609879"/>
                  <a:gd name="connsiteY0" fmla="*/ 2059413 h 3215724"/>
                  <a:gd name="connsiteX1" fmla="*/ 4580365 w 4609879"/>
                  <a:gd name="connsiteY1" fmla="*/ 1040414 h 3215724"/>
                  <a:gd name="connsiteX2" fmla="*/ 2817037 w 4609879"/>
                  <a:gd name="connsiteY2" fmla="*/ 1361 h 3215724"/>
                  <a:gd name="connsiteX3" fmla="*/ 1568955 w 4609879"/>
                  <a:gd name="connsiteY3" fmla="*/ 589575 h 3215724"/>
                  <a:gd name="connsiteX4" fmla="*/ 7791 w 4609879"/>
                  <a:gd name="connsiteY4" fmla="*/ 1097493 h 3215724"/>
                  <a:gd name="connsiteX5" fmla="*/ 981976 w 4609879"/>
                  <a:gd name="connsiteY5" fmla="*/ 2249313 h 3215724"/>
                  <a:gd name="connsiteX6" fmla="*/ 2022571 w 4609879"/>
                  <a:gd name="connsiteY6" fmla="*/ 3185934 h 3215724"/>
                  <a:gd name="connsiteX7" fmla="*/ 3007169 w 4609879"/>
                  <a:gd name="connsiteY7" fmla="*/ 2912190 h 3215724"/>
                  <a:gd name="connsiteX8" fmla="*/ 3743322 w 4609879"/>
                  <a:gd name="connsiteY8" fmla="*/ 2059567 h 32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9879" h="3215724">
                    <a:moveTo>
                      <a:pt x="3743322" y="2059413"/>
                    </a:moveTo>
                    <a:cubicBezTo>
                      <a:pt x="3845138" y="1663337"/>
                      <a:pt x="4786926" y="1394376"/>
                      <a:pt x="4580365" y="1040414"/>
                    </a:cubicBezTo>
                    <a:cubicBezTo>
                      <a:pt x="4365783" y="673495"/>
                      <a:pt x="3232782" y="29284"/>
                      <a:pt x="2817037" y="1361"/>
                    </a:cubicBezTo>
                    <a:cubicBezTo>
                      <a:pt x="2401292" y="-26560"/>
                      <a:pt x="1921836" y="381934"/>
                      <a:pt x="1568955" y="589575"/>
                    </a:cubicBezTo>
                    <a:cubicBezTo>
                      <a:pt x="1202498" y="805237"/>
                      <a:pt x="108757" y="693858"/>
                      <a:pt x="7791" y="1097493"/>
                    </a:cubicBezTo>
                    <a:cubicBezTo>
                      <a:pt x="-91324" y="1493568"/>
                      <a:pt x="784362" y="1891418"/>
                      <a:pt x="981976" y="2249313"/>
                    </a:cubicBezTo>
                    <a:cubicBezTo>
                      <a:pt x="1265746" y="2765947"/>
                      <a:pt x="1621328" y="3084968"/>
                      <a:pt x="2022571" y="3185934"/>
                    </a:cubicBezTo>
                    <a:cubicBezTo>
                      <a:pt x="2418724" y="3285589"/>
                      <a:pt x="2654827" y="3120217"/>
                      <a:pt x="3007169" y="2912190"/>
                    </a:cubicBezTo>
                    <a:cubicBezTo>
                      <a:pt x="3369229" y="2698533"/>
                      <a:pt x="3640813" y="2458265"/>
                      <a:pt x="3743322" y="2059567"/>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 name="Freeform: Shape 29">
                <a:extLst>
                  <a:ext uri="{FF2B5EF4-FFF2-40B4-BE49-F238E27FC236}">
                    <a16:creationId xmlns:a16="http://schemas.microsoft.com/office/drawing/2014/main" id="{C3F3956B-824A-42DB-6041-ECCE0CBA6393}"/>
                  </a:ext>
                </a:extLst>
              </p:cNvPr>
              <p:cNvSpPr/>
              <p:nvPr/>
            </p:nvSpPr>
            <p:spPr>
              <a:xfrm>
                <a:off x="3646345" y="2646648"/>
                <a:ext cx="4703818" cy="3313713"/>
              </a:xfrm>
              <a:custGeom>
                <a:avLst/>
                <a:gdLst>
                  <a:gd name="connsiteX0" fmla="*/ 3733681 w 4703818"/>
                  <a:gd name="connsiteY0" fmla="*/ 2114893 h 3313713"/>
                  <a:gd name="connsiteX1" fmla="*/ 4677784 w 4703818"/>
                  <a:gd name="connsiteY1" fmla="*/ 1074915 h 3313713"/>
                  <a:gd name="connsiteX2" fmla="*/ 2783330 w 4703818"/>
                  <a:gd name="connsiteY2" fmla="*/ 1615 h 3313713"/>
                  <a:gd name="connsiteX3" fmla="*/ 1505937 w 4703818"/>
                  <a:gd name="connsiteY3" fmla="*/ 667886 h 3313713"/>
                  <a:gd name="connsiteX4" fmla="*/ 6557 w 4703818"/>
                  <a:gd name="connsiteY4" fmla="*/ 1229411 h 3313713"/>
                  <a:gd name="connsiteX5" fmla="*/ 952280 w 4703818"/>
                  <a:gd name="connsiteY5" fmla="*/ 2285819 h 3313713"/>
                  <a:gd name="connsiteX6" fmla="*/ 1999200 w 4703818"/>
                  <a:gd name="connsiteY6" fmla="*/ 3295947 h 3313713"/>
                  <a:gd name="connsiteX7" fmla="*/ 2933893 w 4703818"/>
                  <a:gd name="connsiteY7" fmla="*/ 2913910 h 3313713"/>
                  <a:gd name="connsiteX8" fmla="*/ 3733681 w 4703818"/>
                  <a:gd name="connsiteY8" fmla="*/ 2114816 h 33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818" h="3313713">
                    <a:moveTo>
                      <a:pt x="3733681" y="2114893"/>
                    </a:moveTo>
                    <a:cubicBezTo>
                      <a:pt x="3825777" y="1728690"/>
                      <a:pt x="4881491" y="1423323"/>
                      <a:pt x="4677784" y="1074915"/>
                    </a:cubicBezTo>
                    <a:cubicBezTo>
                      <a:pt x="4456722" y="697428"/>
                      <a:pt x="3205245" y="37019"/>
                      <a:pt x="2783330" y="1615"/>
                    </a:cubicBezTo>
                    <a:cubicBezTo>
                      <a:pt x="2384478" y="-31860"/>
                      <a:pt x="1852725" y="463871"/>
                      <a:pt x="1505937" y="667886"/>
                    </a:cubicBezTo>
                    <a:cubicBezTo>
                      <a:pt x="1128296" y="890105"/>
                      <a:pt x="101738" y="816675"/>
                      <a:pt x="6557" y="1229411"/>
                    </a:cubicBezTo>
                    <a:cubicBezTo>
                      <a:pt x="-82223" y="1614457"/>
                      <a:pt x="756517" y="1935560"/>
                      <a:pt x="952280" y="2285819"/>
                    </a:cubicBezTo>
                    <a:cubicBezTo>
                      <a:pt x="1228877" y="2783324"/>
                      <a:pt x="1588778" y="3200611"/>
                      <a:pt x="1999200" y="3295947"/>
                    </a:cubicBezTo>
                    <a:cubicBezTo>
                      <a:pt x="2384478" y="3385421"/>
                      <a:pt x="2587799" y="3118157"/>
                      <a:pt x="2933893" y="2913910"/>
                    </a:cubicBezTo>
                    <a:cubicBezTo>
                      <a:pt x="3306752" y="2694082"/>
                      <a:pt x="3636494" y="2522076"/>
                      <a:pt x="3733681" y="2114816"/>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 name="Freeform: Shape 30">
                <a:extLst>
                  <a:ext uri="{FF2B5EF4-FFF2-40B4-BE49-F238E27FC236}">
                    <a16:creationId xmlns:a16="http://schemas.microsoft.com/office/drawing/2014/main" id="{E6348B59-3E64-969B-6DA2-639F42038B22}"/>
                  </a:ext>
                </a:extLst>
              </p:cNvPr>
              <p:cNvSpPr/>
              <p:nvPr/>
            </p:nvSpPr>
            <p:spPr>
              <a:xfrm>
                <a:off x="3706188" y="2596973"/>
                <a:ext cx="4798420" cy="3416920"/>
              </a:xfrm>
              <a:custGeom>
                <a:avLst/>
                <a:gdLst>
                  <a:gd name="connsiteX0" fmla="*/ 3724051 w 4798420"/>
                  <a:gd name="connsiteY0" fmla="*/ 2170199 h 3416920"/>
                  <a:gd name="connsiteX1" fmla="*/ 4775292 w 4798420"/>
                  <a:gd name="connsiteY1" fmla="*/ 1109318 h 3416920"/>
                  <a:gd name="connsiteX2" fmla="*/ 2749635 w 4798420"/>
                  <a:gd name="connsiteY2" fmla="*/ 1848 h 3416920"/>
                  <a:gd name="connsiteX3" fmla="*/ 1442932 w 4798420"/>
                  <a:gd name="connsiteY3" fmla="*/ 746255 h 3416920"/>
                  <a:gd name="connsiteX4" fmla="*/ 5412 w 4798420"/>
                  <a:gd name="connsiteY4" fmla="*/ 1361387 h 3416920"/>
                  <a:gd name="connsiteX5" fmla="*/ 922596 w 4798420"/>
                  <a:gd name="connsiteY5" fmla="*/ 2322304 h 3416920"/>
                  <a:gd name="connsiteX6" fmla="*/ 1975918 w 4798420"/>
                  <a:gd name="connsiteY6" fmla="*/ 3405863 h 3416920"/>
                  <a:gd name="connsiteX7" fmla="*/ 2860706 w 4798420"/>
                  <a:gd name="connsiteY7" fmla="*/ 2915608 h 3416920"/>
                  <a:gd name="connsiteX8" fmla="*/ 3724129 w 4798420"/>
                  <a:gd name="connsiteY8" fmla="*/ 2170122 h 34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420" h="3416920">
                    <a:moveTo>
                      <a:pt x="3724051" y="2170199"/>
                    </a:moveTo>
                    <a:cubicBezTo>
                      <a:pt x="3806815" y="1793946"/>
                      <a:pt x="4975991" y="1452172"/>
                      <a:pt x="4775292" y="1109318"/>
                    </a:cubicBezTo>
                    <a:cubicBezTo>
                      <a:pt x="4547751" y="721341"/>
                      <a:pt x="3177798" y="45042"/>
                      <a:pt x="2749635" y="1848"/>
                    </a:cubicBezTo>
                    <a:cubicBezTo>
                      <a:pt x="2364821" y="-36950"/>
                      <a:pt x="1783627" y="545787"/>
                      <a:pt x="1442932" y="746255"/>
                    </a:cubicBezTo>
                    <a:cubicBezTo>
                      <a:pt x="1054030" y="975107"/>
                      <a:pt x="94192" y="939472"/>
                      <a:pt x="5412" y="1361387"/>
                    </a:cubicBezTo>
                    <a:cubicBezTo>
                      <a:pt x="-73263" y="1735248"/>
                      <a:pt x="728761" y="1979759"/>
                      <a:pt x="922596" y="2322304"/>
                    </a:cubicBezTo>
                    <a:cubicBezTo>
                      <a:pt x="1191943" y="2800681"/>
                      <a:pt x="1556163" y="3316697"/>
                      <a:pt x="1975918" y="3405863"/>
                    </a:cubicBezTo>
                    <a:cubicBezTo>
                      <a:pt x="2350320" y="3485463"/>
                      <a:pt x="2520860" y="3115999"/>
                      <a:pt x="2860706" y="2915608"/>
                    </a:cubicBezTo>
                    <a:cubicBezTo>
                      <a:pt x="3244364" y="2689532"/>
                      <a:pt x="3632649" y="2585944"/>
                      <a:pt x="3724129" y="2170122"/>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 name="Freeform: Shape 31">
                <a:extLst>
                  <a:ext uri="{FF2B5EF4-FFF2-40B4-BE49-F238E27FC236}">
                    <a16:creationId xmlns:a16="http://schemas.microsoft.com/office/drawing/2014/main" id="{31F7B9B1-07A2-2EB8-5EFC-A36852D7A51E}"/>
                  </a:ext>
                </a:extLst>
              </p:cNvPr>
              <p:cNvSpPr/>
              <p:nvPr/>
            </p:nvSpPr>
            <p:spPr>
              <a:xfrm>
                <a:off x="3765757" y="2547325"/>
                <a:ext cx="4893698" cy="3522930"/>
              </a:xfrm>
              <a:custGeom>
                <a:avLst/>
                <a:gdLst>
                  <a:gd name="connsiteX0" fmla="*/ 3714695 w 4893698"/>
                  <a:gd name="connsiteY0" fmla="*/ 2225478 h 3522930"/>
                  <a:gd name="connsiteX1" fmla="*/ 4872995 w 4893698"/>
                  <a:gd name="connsiteY1" fmla="*/ 1143693 h 3522930"/>
                  <a:gd name="connsiteX2" fmla="*/ 2716137 w 4893698"/>
                  <a:gd name="connsiteY2" fmla="*/ 2054 h 3522930"/>
                  <a:gd name="connsiteX3" fmla="*/ 1380123 w 4893698"/>
                  <a:gd name="connsiteY3" fmla="*/ 824596 h 3522930"/>
                  <a:gd name="connsiteX4" fmla="*/ 4386 w 4893698"/>
                  <a:gd name="connsiteY4" fmla="*/ 1493335 h 3522930"/>
                  <a:gd name="connsiteX5" fmla="*/ 893031 w 4893698"/>
                  <a:gd name="connsiteY5" fmla="*/ 2358840 h 3522930"/>
                  <a:gd name="connsiteX6" fmla="*/ 1952756 w 4893698"/>
                  <a:gd name="connsiteY6" fmla="*/ 3515905 h 3522930"/>
                  <a:gd name="connsiteX7" fmla="*/ 2787562 w 4893698"/>
                  <a:gd name="connsiteY7" fmla="*/ 2917357 h 3522930"/>
                  <a:gd name="connsiteX8" fmla="*/ 3714541 w 4893698"/>
                  <a:gd name="connsiteY8" fmla="*/ 2225478 h 352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698" h="3522930">
                    <a:moveTo>
                      <a:pt x="3714695" y="2225478"/>
                    </a:moveTo>
                    <a:cubicBezTo>
                      <a:pt x="3788357" y="1859175"/>
                      <a:pt x="5070764" y="1480917"/>
                      <a:pt x="4872995" y="1143693"/>
                    </a:cubicBezTo>
                    <a:cubicBezTo>
                      <a:pt x="4639053" y="745149"/>
                      <a:pt x="3150470" y="53347"/>
                      <a:pt x="2716137" y="2054"/>
                    </a:cubicBezTo>
                    <a:cubicBezTo>
                      <a:pt x="2345360" y="-41757"/>
                      <a:pt x="1714801" y="627676"/>
                      <a:pt x="1380123" y="824596"/>
                    </a:cubicBezTo>
                    <a:cubicBezTo>
                      <a:pt x="980036" y="1060081"/>
                      <a:pt x="86455" y="1062164"/>
                      <a:pt x="4386" y="1493335"/>
                    </a:cubicBezTo>
                    <a:cubicBezTo>
                      <a:pt x="-64647" y="1856012"/>
                      <a:pt x="701202" y="2023930"/>
                      <a:pt x="893031" y="2358840"/>
                    </a:cubicBezTo>
                    <a:cubicBezTo>
                      <a:pt x="1155205" y="2818087"/>
                      <a:pt x="1523590" y="3433219"/>
                      <a:pt x="1952756" y="3515905"/>
                    </a:cubicBezTo>
                    <a:cubicBezTo>
                      <a:pt x="2316282" y="3585942"/>
                      <a:pt x="2454040" y="3113968"/>
                      <a:pt x="2787562" y="2917357"/>
                    </a:cubicBezTo>
                    <a:cubicBezTo>
                      <a:pt x="3182018" y="2685033"/>
                      <a:pt x="3629232" y="2649938"/>
                      <a:pt x="3714541" y="2225478"/>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3" name="Freeform: Shape 32">
                <a:extLst>
                  <a:ext uri="{FF2B5EF4-FFF2-40B4-BE49-F238E27FC236}">
                    <a16:creationId xmlns:a16="http://schemas.microsoft.com/office/drawing/2014/main" id="{1DEBF515-9DC1-3F84-4157-25B44CE35EA2}"/>
                  </a:ext>
                </a:extLst>
              </p:cNvPr>
              <p:cNvSpPr/>
              <p:nvPr/>
            </p:nvSpPr>
            <p:spPr>
              <a:xfrm>
                <a:off x="3825389" y="2497697"/>
                <a:ext cx="4989429" cy="3630406"/>
              </a:xfrm>
              <a:custGeom>
                <a:avLst/>
                <a:gdLst>
                  <a:gd name="connsiteX0" fmla="*/ 3705354 w 4989429"/>
                  <a:gd name="connsiteY0" fmla="*/ 2280737 h 3630406"/>
                  <a:gd name="connsiteX1" fmla="*/ 4970792 w 4989429"/>
                  <a:gd name="connsiteY1" fmla="*/ 1178049 h 3630406"/>
                  <a:gd name="connsiteX2" fmla="*/ 2682730 w 4989429"/>
                  <a:gd name="connsiteY2" fmla="*/ 2241 h 3630406"/>
                  <a:gd name="connsiteX3" fmla="*/ 1317406 w 4989429"/>
                  <a:gd name="connsiteY3" fmla="*/ 902918 h 3630406"/>
                  <a:gd name="connsiteX4" fmla="*/ 3453 w 4989429"/>
                  <a:gd name="connsiteY4" fmla="*/ 1625341 h 3630406"/>
                  <a:gd name="connsiteX5" fmla="*/ 863635 w 4989429"/>
                  <a:gd name="connsiteY5" fmla="*/ 2395433 h 3630406"/>
                  <a:gd name="connsiteX6" fmla="*/ 1929762 w 4989429"/>
                  <a:gd name="connsiteY6" fmla="*/ 3625929 h 3630406"/>
                  <a:gd name="connsiteX7" fmla="*/ 2714663 w 4989429"/>
                  <a:gd name="connsiteY7" fmla="*/ 2919163 h 3630406"/>
                  <a:gd name="connsiteX8" fmla="*/ 3705277 w 4989429"/>
                  <a:gd name="connsiteY8" fmla="*/ 2280814 h 363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429" h="3630406">
                    <a:moveTo>
                      <a:pt x="3705354" y="2280737"/>
                    </a:moveTo>
                    <a:cubicBezTo>
                      <a:pt x="3770145" y="1924384"/>
                      <a:pt x="5165629" y="1509720"/>
                      <a:pt x="4970792" y="1178049"/>
                    </a:cubicBezTo>
                    <a:cubicBezTo>
                      <a:pt x="4730370" y="769015"/>
                      <a:pt x="3123080" y="62173"/>
                      <a:pt x="2682730" y="2241"/>
                    </a:cubicBezTo>
                    <a:cubicBezTo>
                      <a:pt x="2325838" y="-46353"/>
                      <a:pt x="1645991" y="709546"/>
                      <a:pt x="1317406" y="902918"/>
                    </a:cubicBezTo>
                    <a:cubicBezTo>
                      <a:pt x="906058" y="1144960"/>
                      <a:pt x="78271" y="1184760"/>
                      <a:pt x="3453" y="1625341"/>
                    </a:cubicBezTo>
                    <a:cubicBezTo>
                      <a:pt x="-56171" y="1976757"/>
                      <a:pt x="673658" y="2068236"/>
                      <a:pt x="863635" y="2395433"/>
                    </a:cubicBezTo>
                    <a:cubicBezTo>
                      <a:pt x="1118636" y="2835628"/>
                      <a:pt x="1491186" y="3550339"/>
                      <a:pt x="1929762" y="3625929"/>
                    </a:cubicBezTo>
                    <a:cubicBezTo>
                      <a:pt x="2282335" y="3686709"/>
                      <a:pt x="2387313" y="3111917"/>
                      <a:pt x="2714663" y="2919163"/>
                    </a:cubicBezTo>
                    <a:cubicBezTo>
                      <a:pt x="3119918" y="2680592"/>
                      <a:pt x="3626525" y="2714067"/>
                      <a:pt x="3705277" y="228081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4" name="Freeform: Shape 33">
                <a:extLst>
                  <a:ext uri="{FF2B5EF4-FFF2-40B4-BE49-F238E27FC236}">
                    <a16:creationId xmlns:a16="http://schemas.microsoft.com/office/drawing/2014/main" id="{968E86F8-6C6B-8DF3-B6DB-15316135FF16}"/>
                  </a:ext>
                </a:extLst>
              </p:cNvPr>
              <p:cNvSpPr/>
              <p:nvPr/>
            </p:nvSpPr>
            <p:spPr>
              <a:xfrm>
                <a:off x="3884910" y="2448010"/>
                <a:ext cx="5085470" cy="3738674"/>
              </a:xfrm>
              <a:custGeom>
                <a:avLst/>
                <a:gdLst>
                  <a:gd name="connsiteX0" fmla="*/ 5068621 w 5085470"/>
                  <a:gd name="connsiteY0" fmla="*/ 1212464 h 3738674"/>
                  <a:gd name="connsiteX1" fmla="*/ 2649357 w 5085470"/>
                  <a:gd name="connsiteY1" fmla="*/ 2408 h 3738674"/>
                  <a:gd name="connsiteX2" fmla="*/ 1254723 w 5085470"/>
                  <a:gd name="connsiteY2" fmla="*/ 981143 h 3738674"/>
                  <a:gd name="connsiteX3" fmla="*/ 2629 w 5085470"/>
                  <a:gd name="connsiteY3" fmla="*/ 1757174 h 3738674"/>
                  <a:gd name="connsiteX4" fmla="*/ 834273 w 5085470"/>
                  <a:gd name="connsiteY4" fmla="*/ 2431853 h 3738674"/>
                  <a:gd name="connsiteX5" fmla="*/ 1906801 w 5085470"/>
                  <a:gd name="connsiteY5" fmla="*/ 3735856 h 3738674"/>
                  <a:gd name="connsiteX6" fmla="*/ 2641798 w 5085470"/>
                  <a:gd name="connsiteY6" fmla="*/ 2920796 h 3738674"/>
                  <a:gd name="connsiteX7" fmla="*/ 3696046 w 5085470"/>
                  <a:gd name="connsiteY7" fmla="*/ 2336054 h 3738674"/>
                  <a:gd name="connsiteX8" fmla="*/ 5068621 w 5085470"/>
                  <a:gd name="connsiteY8" fmla="*/ 1212464 h 37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5470" h="3738674">
                    <a:moveTo>
                      <a:pt x="5068621" y="1212464"/>
                    </a:moveTo>
                    <a:cubicBezTo>
                      <a:pt x="4821720" y="792863"/>
                      <a:pt x="3095646" y="71519"/>
                      <a:pt x="2649357" y="2408"/>
                    </a:cubicBezTo>
                    <a:cubicBezTo>
                      <a:pt x="2306348" y="-50736"/>
                      <a:pt x="1577214" y="791397"/>
                      <a:pt x="1254723" y="981143"/>
                    </a:cubicBezTo>
                    <a:cubicBezTo>
                      <a:pt x="832190" y="1229819"/>
                      <a:pt x="69503" y="1307260"/>
                      <a:pt x="2629" y="1757174"/>
                    </a:cubicBezTo>
                    <a:cubicBezTo>
                      <a:pt x="-47970" y="2097406"/>
                      <a:pt x="646301" y="2112292"/>
                      <a:pt x="834273" y="2431853"/>
                    </a:cubicBezTo>
                    <a:cubicBezTo>
                      <a:pt x="1082023" y="2852919"/>
                      <a:pt x="1458738" y="3667825"/>
                      <a:pt x="1906801" y="3735856"/>
                    </a:cubicBezTo>
                    <a:cubicBezTo>
                      <a:pt x="2248499" y="3787689"/>
                      <a:pt x="2320695" y="3109771"/>
                      <a:pt x="2641798" y="2920796"/>
                    </a:cubicBezTo>
                    <a:cubicBezTo>
                      <a:pt x="3057851" y="2675977"/>
                      <a:pt x="3624313" y="2778024"/>
                      <a:pt x="3696046" y="2336054"/>
                    </a:cubicBezTo>
                    <a:cubicBezTo>
                      <a:pt x="3752276" y="1989652"/>
                      <a:pt x="5260450" y="1538503"/>
                      <a:pt x="5068621" y="121246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 name="Graphic 5">
              <a:extLst>
                <a:ext uri="{FF2B5EF4-FFF2-40B4-BE49-F238E27FC236}">
                  <a16:creationId xmlns:a16="http://schemas.microsoft.com/office/drawing/2014/main" id="{DD1812ED-3E0E-1C74-5C8F-255B705D4E54}"/>
                </a:ext>
              </a:extLst>
            </p:cNvPr>
            <p:cNvGrpSpPr/>
            <p:nvPr/>
          </p:nvGrpSpPr>
          <p:grpSpPr>
            <a:xfrm rot="2104378">
              <a:off x="-6412183" y="232528"/>
              <a:ext cx="2239898" cy="2863531"/>
              <a:chOff x="4061078" y="1549502"/>
              <a:chExt cx="3873961" cy="4952549"/>
            </a:xfrm>
            <a:noFill/>
          </p:grpSpPr>
          <p:sp>
            <p:nvSpPr>
              <p:cNvPr id="11" name="Freeform: Shape 10">
                <a:extLst>
                  <a:ext uri="{FF2B5EF4-FFF2-40B4-BE49-F238E27FC236}">
                    <a16:creationId xmlns:a16="http://schemas.microsoft.com/office/drawing/2014/main" id="{AADE7A27-1DE0-A2C1-F9CC-07D24D456D89}"/>
                  </a:ext>
                </a:extLst>
              </p:cNvPr>
              <p:cNvSpPr/>
              <p:nvPr/>
            </p:nvSpPr>
            <p:spPr>
              <a:xfrm>
                <a:off x="4475868" y="1549502"/>
                <a:ext cx="3007008" cy="4952549"/>
              </a:xfrm>
              <a:custGeom>
                <a:avLst/>
                <a:gdLst>
                  <a:gd name="connsiteX0" fmla="*/ 2976817 w 3007008"/>
                  <a:gd name="connsiteY0" fmla="*/ 2669180 h 4952549"/>
                  <a:gd name="connsiteX1" fmla="*/ 2432801 w 3007008"/>
                  <a:gd name="connsiteY1" fmla="*/ 1308330 h 4952549"/>
                  <a:gd name="connsiteX2" fmla="*/ 1795840 w 3007008"/>
                  <a:gd name="connsiteY2" fmla="*/ 7 h 4952549"/>
                  <a:gd name="connsiteX3" fmla="*/ 437072 w 3007008"/>
                  <a:gd name="connsiteY3" fmla="*/ 1607682 h 4952549"/>
                  <a:gd name="connsiteX4" fmla="*/ 310112 w 3007008"/>
                  <a:gd name="connsiteY4" fmla="*/ 2718545 h 4952549"/>
                  <a:gd name="connsiteX5" fmla="*/ 413007 w 3007008"/>
                  <a:gd name="connsiteY5" fmla="*/ 3875302 h 4952549"/>
                  <a:gd name="connsiteX6" fmla="*/ 1776248 w 3007008"/>
                  <a:gd name="connsiteY6" fmla="*/ 4952536 h 4952549"/>
                  <a:gd name="connsiteX7" fmla="*/ 2522815 w 3007008"/>
                  <a:gd name="connsiteY7" fmla="*/ 3870057 h 4952549"/>
                  <a:gd name="connsiteX8" fmla="*/ 2976817 w 3007008"/>
                  <a:gd name="connsiteY8" fmla="*/ 2669180 h 495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008" h="4952549">
                    <a:moveTo>
                      <a:pt x="2976817" y="2669180"/>
                    </a:moveTo>
                    <a:cubicBezTo>
                      <a:pt x="2795478" y="2205613"/>
                      <a:pt x="2780206" y="1596883"/>
                      <a:pt x="2432801" y="1308330"/>
                    </a:cubicBezTo>
                    <a:cubicBezTo>
                      <a:pt x="2165768" y="1086497"/>
                      <a:pt x="2170087" y="2861"/>
                      <a:pt x="1795840" y="7"/>
                    </a:cubicBezTo>
                    <a:cubicBezTo>
                      <a:pt x="1305585" y="-3772"/>
                      <a:pt x="857599" y="1434442"/>
                      <a:pt x="437072" y="1607682"/>
                    </a:cubicBezTo>
                    <a:cubicBezTo>
                      <a:pt x="-439463" y="1968739"/>
                      <a:pt x="265838" y="2328563"/>
                      <a:pt x="310112" y="2718545"/>
                    </a:cubicBezTo>
                    <a:cubicBezTo>
                      <a:pt x="365185" y="3203940"/>
                      <a:pt x="63519" y="3586749"/>
                      <a:pt x="413007" y="3875302"/>
                    </a:cubicBezTo>
                    <a:cubicBezTo>
                      <a:pt x="679500" y="4095361"/>
                      <a:pt x="1403775" y="4949682"/>
                      <a:pt x="1776248" y="4952536"/>
                    </a:cubicBezTo>
                    <a:cubicBezTo>
                      <a:pt x="2258944" y="4956238"/>
                      <a:pt x="2234184" y="4212294"/>
                      <a:pt x="2522815" y="3870057"/>
                    </a:cubicBezTo>
                    <a:cubicBezTo>
                      <a:pt x="2749045" y="3601790"/>
                      <a:pt x="3114576" y="3021444"/>
                      <a:pt x="2976817" y="2669180"/>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 name="Freeform: Shape 11">
                <a:extLst>
                  <a:ext uri="{FF2B5EF4-FFF2-40B4-BE49-F238E27FC236}">
                    <a16:creationId xmlns:a16="http://schemas.microsoft.com/office/drawing/2014/main" id="{183A4123-B896-5BEA-CDD7-B71E6F487017}"/>
                  </a:ext>
                </a:extLst>
              </p:cNvPr>
              <p:cNvSpPr/>
              <p:nvPr/>
            </p:nvSpPr>
            <p:spPr>
              <a:xfrm>
                <a:off x="4482456" y="1627788"/>
                <a:ext cx="3018571" cy="4778052"/>
              </a:xfrm>
              <a:custGeom>
                <a:avLst/>
                <a:gdLst>
                  <a:gd name="connsiteX0" fmla="*/ 1752691 w 3018571"/>
                  <a:gd name="connsiteY0" fmla="*/ 4776677 h 4778052"/>
                  <a:gd name="connsiteX1" fmla="*/ 2591277 w 3018571"/>
                  <a:gd name="connsiteY1" fmla="*/ 3811826 h 4778052"/>
                  <a:gd name="connsiteX2" fmla="*/ 2984730 w 3018571"/>
                  <a:gd name="connsiteY2" fmla="*/ 2584107 h 4778052"/>
                  <a:gd name="connsiteX3" fmla="*/ 2466168 w 3018571"/>
                  <a:gd name="connsiteY3" fmla="*/ 1202817 h 4778052"/>
                  <a:gd name="connsiteX4" fmla="*/ 1720373 w 3018571"/>
                  <a:gd name="connsiteY4" fmla="*/ 11 h 4778052"/>
                  <a:gd name="connsiteX5" fmla="*/ 440974 w 3018571"/>
                  <a:gd name="connsiteY5" fmla="*/ 1547522 h 4778052"/>
                  <a:gd name="connsiteX6" fmla="*/ 238116 w 3018571"/>
                  <a:gd name="connsiteY6" fmla="*/ 2690858 h 4778052"/>
                  <a:gd name="connsiteX7" fmla="*/ 359985 w 3018571"/>
                  <a:gd name="connsiteY7" fmla="*/ 3853863 h 4778052"/>
                  <a:gd name="connsiteX8" fmla="*/ 1752691 w 3018571"/>
                  <a:gd name="connsiteY8" fmla="*/ 4776754 h 477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571" h="4778052">
                    <a:moveTo>
                      <a:pt x="1752691" y="4776677"/>
                    </a:moveTo>
                    <a:cubicBezTo>
                      <a:pt x="2216181" y="4812235"/>
                      <a:pt x="2306966" y="4149435"/>
                      <a:pt x="2591277" y="3811826"/>
                    </a:cubicBezTo>
                    <a:cubicBezTo>
                      <a:pt x="2825220" y="3533917"/>
                      <a:pt x="3119172" y="2944162"/>
                      <a:pt x="2984730" y="2584107"/>
                    </a:cubicBezTo>
                    <a:cubicBezTo>
                      <a:pt x="2815579" y="2131107"/>
                      <a:pt x="2808174" y="1486896"/>
                      <a:pt x="2466168" y="1202817"/>
                    </a:cubicBezTo>
                    <a:cubicBezTo>
                      <a:pt x="2189185" y="972730"/>
                      <a:pt x="2101099" y="-3845"/>
                      <a:pt x="1720373" y="11"/>
                    </a:cubicBezTo>
                    <a:cubicBezTo>
                      <a:pt x="1244079" y="4794"/>
                      <a:pt x="830648" y="1354614"/>
                      <a:pt x="440974" y="1547522"/>
                    </a:cubicBezTo>
                    <a:cubicBezTo>
                      <a:pt x="-382030" y="1955091"/>
                      <a:pt x="190216" y="2298408"/>
                      <a:pt x="238116" y="2690858"/>
                    </a:cubicBezTo>
                    <a:cubicBezTo>
                      <a:pt x="294422" y="3162909"/>
                      <a:pt x="16205" y="3569861"/>
                      <a:pt x="359985" y="3853863"/>
                    </a:cubicBezTo>
                    <a:cubicBezTo>
                      <a:pt x="635965" y="4081944"/>
                      <a:pt x="1362169" y="4746827"/>
                      <a:pt x="1752691" y="4776754"/>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 name="Freeform: Shape 12">
                <a:extLst>
                  <a:ext uri="{FF2B5EF4-FFF2-40B4-BE49-F238E27FC236}">
                    <a16:creationId xmlns:a16="http://schemas.microsoft.com/office/drawing/2014/main" id="{E9E60679-511E-6424-8ED2-249E4B907745}"/>
                  </a:ext>
                </a:extLst>
              </p:cNvPr>
              <p:cNvSpPr/>
              <p:nvPr/>
            </p:nvSpPr>
            <p:spPr>
              <a:xfrm>
                <a:off x="4484173" y="1705758"/>
                <a:ext cx="3036493" cy="4605873"/>
              </a:xfrm>
              <a:custGeom>
                <a:avLst/>
                <a:gdLst>
                  <a:gd name="connsiteX0" fmla="*/ 1734082 w 3036493"/>
                  <a:gd name="connsiteY0" fmla="*/ 4601058 h 4605873"/>
                  <a:gd name="connsiteX1" fmla="*/ 2664764 w 3036493"/>
                  <a:gd name="connsiteY1" fmla="*/ 3753833 h 4605873"/>
                  <a:gd name="connsiteX2" fmla="*/ 2997591 w 3036493"/>
                  <a:gd name="connsiteY2" fmla="*/ 2499272 h 4605873"/>
                  <a:gd name="connsiteX3" fmla="*/ 2504559 w 3036493"/>
                  <a:gd name="connsiteY3" fmla="*/ 1097465 h 4605873"/>
                  <a:gd name="connsiteX4" fmla="*/ 1649930 w 3036493"/>
                  <a:gd name="connsiteY4" fmla="*/ 100 h 4605873"/>
                  <a:gd name="connsiteX5" fmla="*/ 449901 w 3036493"/>
                  <a:gd name="connsiteY5" fmla="*/ 1487524 h 4605873"/>
                  <a:gd name="connsiteX6" fmla="*/ 171221 w 3036493"/>
                  <a:gd name="connsiteY6" fmla="*/ 2663410 h 4605873"/>
                  <a:gd name="connsiteX7" fmla="*/ 311988 w 3036493"/>
                  <a:gd name="connsiteY7" fmla="*/ 3832586 h 4605873"/>
                  <a:gd name="connsiteX8" fmla="*/ 1734159 w 3036493"/>
                  <a:gd name="connsiteY8" fmla="*/ 4601135 h 46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493" h="4605873">
                    <a:moveTo>
                      <a:pt x="1734082" y="4601058"/>
                    </a:moveTo>
                    <a:cubicBezTo>
                      <a:pt x="2177440" y="4664460"/>
                      <a:pt x="2384618" y="4086814"/>
                      <a:pt x="2664764" y="3753833"/>
                    </a:cubicBezTo>
                    <a:cubicBezTo>
                      <a:pt x="2906420" y="3466283"/>
                      <a:pt x="3128562" y="2867271"/>
                      <a:pt x="2997591" y="2499272"/>
                    </a:cubicBezTo>
                    <a:cubicBezTo>
                      <a:pt x="2840240" y="2056917"/>
                      <a:pt x="2841089" y="1377070"/>
                      <a:pt x="2504559" y="1097465"/>
                    </a:cubicBezTo>
                    <a:cubicBezTo>
                      <a:pt x="2217549" y="859048"/>
                      <a:pt x="2037290" y="-10699"/>
                      <a:pt x="1649930" y="100"/>
                    </a:cubicBezTo>
                    <a:cubicBezTo>
                      <a:pt x="1187597" y="12981"/>
                      <a:pt x="808491" y="1275410"/>
                      <a:pt x="449901" y="1487524"/>
                    </a:cubicBezTo>
                    <a:cubicBezTo>
                      <a:pt x="-320113" y="1942838"/>
                      <a:pt x="120622" y="2268337"/>
                      <a:pt x="171221" y="2663410"/>
                    </a:cubicBezTo>
                    <a:cubicBezTo>
                      <a:pt x="229996" y="3121963"/>
                      <a:pt x="-26007" y="3553212"/>
                      <a:pt x="311988" y="3832586"/>
                    </a:cubicBezTo>
                    <a:cubicBezTo>
                      <a:pt x="597533" y="4068688"/>
                      <a:pt x="1324122" y="4542514"/>
                      <a:pt x="1734159" y="4601135"/>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 name="Freeform: Shape 13">
                <a:extLst>
                  <a:ext uri="{FF2B5EF4-FFF2-40B4-BE49-F238E27FC236}">
                    <a16:creationId xmlns:a16="http://schemas.microsoft.com/office/drawing/2014/main" id="{E41010CC-E9FC-086D-C5F9-E17C75F37AD2}"/>
                  </a:ext>
                </a:extLst>
              </p:cNvPr>
              <p:cNvSpPr/>
              <p:nvPr/>
            </p:nvSpPr>
            <p:spPr>
              <a:xfrm>
                <a:off x="4477865" y="1783678"/>
                <a:ext cx="3064583" cy="4435839"/>
              </a:xfrm>
              <a:custGeom>
                <a:avLst/>
                <a:gdLst>
                  <a:gd name="connsiteX0" fmla="*/ 1723421 w 3064583"/>
                  <a:gd name="connsiteY0" fmla="*/ 4425487 h 4435839"/>
                  <a:gd name="connsiteX1" fmla="*/ 2746122 w 3064583"/>
                  <a:gd name="connsiteY1" fmla="*/ 3695890 h 4435839"/>
                  <a:gd name="connsiteX2" fmla="*/ 3018400 w 3064583"/>
                  <a:gd name="connsiteY2" fmla="*/ 2414487 h 4435839"/>
                  <a:gd name="connsiteX3" fmla="*/ 2550822 w 3064583"/>
                  <a:gd name="connsiteY3" fmla="*/ 992240 h 4435839"/>
                  <a:gd name="connsiteX4" fmla="*/ 1587359 w 3064583"/>
                  <a:gd name="connsiteY4" fmla="*/ 315 h 4435839"/>
                  <a:gd name="connsiteX5" fmla="*/ 466700 w 3064583"/>
                  <a:gd name="connsiteY5" fmla="*/ 1427576 h 4435839"/>
                  <a:gd name="connsiteX6" fmla="*/ 112198 w 3064583"/>
                  <a:gd name="connsiteY6" fmla="*/ 2635935 h 4435839"/>
                  <a:gd name="connsiteX7" fmla="*/ 271940 w 3064583"/>
                  <a:gd name="connsiteY7" fmla="*/ 3811281 h 4435839"/>
                  <a:gd name="connsiteX8" fmla="*/ 1723498 w 3064583"/>
                  <a:gd name="connsiteY8" fmla="*/ 4425487 h 44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583" h="4435839">
                    <a:moveTo>
                      <a:pt x="1723421" y="4425487"/>
                    </a:moveTo>
                    <a:cubicBezTo>
                      <a:pt x="2146185" y="4513187"/>
                      <a:pt x="2470296" y="4024167"/>
                      <a:pt x="2746122" y="3695890"/>
                    </a:cubicBezTo>
                    <a:cubicBezTo>
                      <a:pt x="2995492" y="3398699"/>
                      <a:pt x="3145592" y="2790508"/>
                      <a:pt x="3018400" y="2414487"/>
                    </a:cubicBezTo>
                    <a:cubicBezTo>
                      <a:pt x="2872465" y="1983084"/>
                      <a:pt x="2881952" y="1267371"/>
                      <a:pt x="2550822" y="992240"/>
                    </a:cubicBezTo>
                    <a:cubicBezTo>
                      <a:pt x="2253785" y="745493"/>
                      <a:pt x="1981275" y="-17734"/>
                      <a:pt x="1587359" y="315"/>
                    </a:cubicBezTo>
                    <a:cubicBezTo>
                      <a:pt x="1138987" y="20832"/>
                      <a:pt x="794205" y="1197181"/>
                      <a:pt x="466700" y="1427576"/>
                    </a:cubicBezTo>
                    <a:cubicBezTo>
                      <a:pt x="-250479" y="1932100"/>
                      <a:pt x="58205" y="2238316"/>
                      <a:pt x="112198" y="2635935"/>
                    </a:cubicBezTo>
                    <a:cubicBezTo>
                      <a:pt x="172593" y="3081144"/>
                      <a:pt x="-60347" y="3536534"/>
                      <a:pt x="271940" y="3811281"/>
                    </a:cubicBezTo>
                    <a:cubicBezTo>
                      <a:pt x="566972" y="4055483"/>
                      <a:pt x="1293253" y="4336245"/>
                      <a:pt x="1723498" y="4425487"/>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 name="Freeform: Shape 14">
                <a:extLst>
                  <a:ext uri="{FF2B5EF4-FFF2-40B4-BE49-F238E27FC236}">
                    <a16:creationId xmlns:a16="http://schemas.microsoft.com/office/drawing/2014/main" id="{B78E39A1-F403-F5C9-EC6E-44376F4E1DA4}"/>
                  </a:ext>
                </a:extLst>
              </p:cNvPr>
              <p:cNvSpPr/>
              <p:nvPr/>
            </p:nvSpPr>
            <p:spPr>
              <a:xfrm>
                <a:off x="4460130" y="1861400"/>
                <a:ext cx="3107969" cy="4268490"/>
              </a:xfrm>
              <a:custGeom>
                <a:avLst/>
                <a:gdLst>
                  <a:gd name="connsiteX0" fmla="*/ 1724263 w 3107969"/>
                  <a:gd name="connsiteY0" fmla="*/ 4250116 h 4268490"/>
                  <a:gd name="connsiteX1" fmla="*/ 2838983 w 3107969"/>
                  <a:gd name="connsiteY1" fmla="*/ 3638145 h 4268490"/>
                  <a:gd name="connsiteX2" fmla="*/ 3050712 w 3107969"/>
                  <a:gd name="connsiteY2" fmla="*/ 2329900 h 4268490"/>
                  <a:gd name="connsiteX3" fmla="*/ 2608666 w 3107969"/>
                  <a:gd name="connsiteY3" fmla="*/ 887212 h 4268490"/>
                  <a:gd name="connsiteX4" fmla="*/ 1536291 w 3107969"/>
                  <a:gd name="connsiteY4" fmla="*/ 728 h 4268490"/>
                  <a:gd name="connsiteX5" fmla="*/ 495001 w 3107969"/>
                  <a:gd name="connsiteY5" fmla="*/ 1367826 h 4268490"/>
                  <a:gd name="connsiteX6" fmla="*/ 64601 w 3107969"/>
                  <a:gd name="connsiteY6" fmla="*/ 2608657 h 4268490"/>
                  <a:gd name="connsiteX7" fmla="*/ 243317 w 3107969"/>
                  <a:gd name="connsiteY7" fmla="*/ 3790251 h 4268490"/>
                  <a:gd name="connsiteX8" fmla="*/ 1724340 w 3107969"/>
                  <a:gd name="connsiteY8" fmla="*/ 4250116 h 426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7969" h="4268490">
                    <a:moveTo>
                      <a:pt x="1724263" y="4250116"/>
                    </a:moveTo>
                    <a:cubicBezTo>
                      <a:pt x="2126510" y="4359027"/>
                      <a:pt x="2567400" y="3961794"/>
                      <a:pt x="2838983" y="3638145"/>
                    </a:cubicBezTo>
                    <a:cubicBezTo>
                      <a:pt x="3096066" y="3331235"/>
                      <a:pt x="3173893" y="2714020"/>
                      <a:pt x="3050712" y="2329900"/>
                    </a:cubicBezTo>
                    <a:cubicBezTo>
                      <a:pt x="2915808" y="1909528"/>
                      <a:pt x="2934396" y="1157793"/>
                      <a:pt x="2608666" y="887212"/>
                    </a:cubicBezTo>
                    <a:cubicBezTo>
                      <a:pt x="2301601" y="632135"/>
                      <a:pt x="1936918" y="-24880"/>
                      <a:pt x="1536291" y="728"/>
                    </a:cubicBezTo>
                    <a:cubicBezTo>
                      <a:pt x="1101957" y="28496"/>
                      <a:pt x="791576" y="1119844"/>
                      <a:pt x="495001" y="1367826"/>
                    </a:cubicBezTo>
                    <a:cubicBezTo>
                      <a:pt x="-169265" y="1923180"/>
                      <a:pt x="7215" y="2208570"/>
                      <a:pt x="64601" y="2608657"/>
                    </a:cubicBezTo>
                    <a:cubicBezTo>
                      <a:pt x="126539" y="3040445"/>
                      <a:pt x="-83262" y="3520055"/>
                      <a:pt x="243317" y="3790251"/>
                    </a:cubicBezTo>
                    <a:cubicBezTo>
                      <a:pt x="547914" y="4042475"/>
                      <a:pt x="1273500" y="4128092"/>
                      <a:pt x="1724340" y="4250116"/>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 name="Freeform: Shape 15">
                <a:extLst>
                  <a:ext uri="{FF2B5EF4-FFF2-40B4-BE49-F238E27FC236}">
                    <a16:creationId xmlns:a16="http://schemas.microsoft.com/office/drawing/2014/main" id="{61F4DDEC-5533-8AC7-4577-A276D54CFE54}"/>
                  </a:ext>
                </a:extLst>
              </p:cNvPr>
              <p:cNvSpPr/>
              <p:nvPr/>
            </p:nvSpPr>
            <p:spPr>
              <a:xfrm>
                <a:off x="4426209" y="1938811"/>
                <a:ext cx="3173562" cy="4104897"/>
              </a:xfrm>
              <a:custGeom>
                <a:avLst/>
                <a:gdLst>
                  <a:gd name="connsiteX0" fmla="*/ 1741215 w 3173562"/>
                  <a:gd name="connsiteY0" fmla="*/ 4075055 h 4104897"/>
                  <a:gd name="connsiteX1" fmla="*/ 2947955 w 3173562"/>
                  <a:gd name="connsiteY1" fmla="*/ 3580712 h 4104897"/>
                  <a:gd name="connsiteX2" fmla="*/ 3099057 w 3173562"/>
                  <a:gd name="connsiteY2" fmla="*/ 2245625 h 4104897"/>
                  <a:gd name="connsiteX3" fmla="*/ 2682464 w 3173562"/>
                  <a:gd name="connsiteY3" fmla="*/ 782497 h 4104897"/>
                  <a:gd name="connsiteX4" fmla="*/ 1501255 w 3173562"/>
                  <a:gd name="connsiteY4" fmla="*/ 1452 h 4104897"/>
                  <a:gd name="connsiteX5" fmla="*/ 539335 w 3173562"/>
                  <a:gd name="connsiteY5" fmla="*/ 1308387 h 4104897"/>
                  <a:gd name="connsiteX6" fmla="*/ 33114 w 3173562"/>
                  <a:gd name="connsiteY6" fmla="*/ 2581691 h 4104897"/>
                  <a:gd name="connsiteX7" fmla="*/ 230727 w 3173562"/>
                  <a:gd name="connsiteY7" fmla="*/ 3769455 h 4104897"/>
                  <a:gd name="connsiteX8" fmla="*/ 1741215 w 3173562"/>
                  <a:gd name="connsiteY8" fmla="*/ 4074978 h 4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562" h="4104897">
                    <a:moveTo>
                      <a:pt x="1741215" y="4075055"/>
                    </a:moveTo>
                    <a:cubicBezTo>
                      <a:pt x="2123407" y="4202555"/>
                      <a:pt x="2680613" y="3899655"/>
                      <a:pt x="2947955" y="3580712"/>
                    </a:cubicBezTo>
                    <a:cubicBezTo>
                      <a:pt x="3212750" y="3264160"/>
                      <a:pt x="3218073" y="2637921"/>
                      <a:pt x="3099057" y="2245625"/>
                    </a:cubicBezTo>
                    <a:cubicBezTo>
                      <a:pt x="2974874" y="1836359"/>
                      <a:pt x="3002796" y="1048604"/>
                      <a:pt x="2682464" y="782497"/>
                    </a:cubicBezTo>
                    <a:cubicBezTo>
                      <a:pt x="2365449" y="519089"/>
                      <a:pt x="1908516" y="-31946"/>
                      <a:pt x="1501255" y="1452"/>
                    </a:cubicBezTo>
                    <a:cubicBezTo>
                      <a:pt x="1080960" y="36008"/>
                      <a:pt x="805288" y="1043668"/>
                      <a:pt x="539335" y="1308387"/>
                    </a:cubicBezTo>
                    <a:cubicBezTo>
                      <a:pt x="-71324" y="1916191"/>
                      <a:pt x="-27821" y="2179059"/>
                      <a:pt x="33114" y="2581691"/>
                    </a:cubicBezTo>
                    <a:cubicBezTo>
                      <a:pt x="96440" y="3000135"/>
                      <a:pt x="-90144" y="3503888"/>
                      <a:pt x="230727" y="3769455"/>
                    </a:cubicBezTo>
                    <a:cubicBezTo>
                      <a:pt x="544811" y="4029701"/>
                      <a:pt x="1270089" y="3917782"/>
                      <a:pt x="1741215" y="4074978"/>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 name="Freeform: Shape 16">
                <a:extLst>
                  <a:ext uri="{FF2B5EF4-FFF2-40B4-BE49-F238E27FC236}">
                    <a16:creationId xmlns:a16="http://schemas.microsoft.com/office/drawing/2014/main" id="{EDD97805-F9C3-471C-BFB4-F10017B45BAF}"/>
                  </a:ext>
                </a:extLst>
              </p:cNvPr>
              <p:cNvSpPr/>
              <p:nvPr/>
            </p:nvSpPr>
            <p:spPr>
              <a:xfrm>
                <a:off x="4376099" y="2015664"/>
                <a:ext cx="3263713" cy="3947335"/>
              </a:xfrm>
              <a:custGeom>
                <a:avLst/>
                <a:gdLst>
                  <a:gd name="connsiteX0" fmla="*/ 1774433 w 3263713"/>
                  <a:gd name="connsiteY0" fmla="*/ 3900552 h 3947335"/>
                  <a:gd name="connsiteX1" fmla="*/ 3073192 w 3263713"/>
                  <a:gd name="connsiteY1" fmla="*/ 3523836 h 3947335"/>
                  <a:gd name="connsiteX2" fmla="*/ 3163745 w 3263713"/>
                  <a:gd name="connsiteY2" fmla="*/ 2161907 h 3947335"/>
                  <a:gd name="connsiteX3" fmla="*/ 2772683 w 3263713"/>
                  <a:gd name="connsiteY3" fmla="*/ 678262 h 3947335"/>
                  <a:gd name="connsiteX4" fmla="*/ 1482563 w 3263713"/>
                  <a:gd name="connsiteY4" fmla="*/ 2735 h 3947335"/>
                  <a:gd name="connsiteX5" fmla="*/ 600012 w 3263713"/>
                  <a:gd name="connsiteY5" fmla="*/ 1249583 h 3947335"/>
                  <a:gd name="connsiteX6" fmla="*/ 17970 w 3263713"/>
                  <a:gd name="connsiteY6" fmla="*/ 2555437 h 3947335"/>
                  <a:gd name="connsiteX7" fmla="*/ 234558 w 3263713"/>
                  <a:gd name="connsiteY7" fmla="*/ 3749449 h 3947335"/>
                  <a:gd name="connsiteX8" fmla="*/ 1774433 w 3263713"/>
                  <a:gd name="connsiteY8" fmla="*/ 3900629 h 394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713" h="3947335">
                    <a:moveTo>
                      <a:pt x="1774433" y="3900552"/>
                    </a:moveTo>
                    <a:cubicBezTo>
                      <a:pt x="2137188" y="4044635"/>
                      <a:pt x="2810169" y="3838151"/>
                      <a:pt x="3073192" y="3523836"/>
                    </a:cubicBezTo>
                    <a:cubicBezTo>
                      <a:pt x="3345701" y="3197643"/>
                      <a:pt x="3278210" y="2562533"/>
                      <a:pt x="3163745" y="2161907"/>
                    </a:cubicBezTo>
                    <a:cubicBezTo>
                      <a:pt x="3049975" y="1763902"/>
                      <a:pt x="3087538" y="939895"/>
                      <a:pt x="2772683" y="678262"/>
                    </a:cubicBezTo>
                    <a:cubicBezTo>
                      <a:pt x="2445641" y="406524"/>
                      <a:pt x="1896534" y="-38994"/>
                      <a:pt x="1482563" y="2735"/>
                    </a:cubicBezTo>
                    <a:cubicBezTo>
                      <a:pt x="1068593" y="44463"/>
                      <a:pt x="835884" y="968666"/>
                      <a:pt x="600012" y="1249583"/>
                    </a:cubicBezTo>
                    <a:cubicBezTo>
                      <a:pt x="44118" y="1911380"/>
                      <a:pt x="-46590" y="2150260"/>
                      <a:pt x="17970" y="2555437"/>
                    </a:cubicBezTo>
                    <a:cubicBezTo>
                      <a:pt x="82530" y="2960460"/>
                      <a:pt x="-80606" y="3488355"/>
                      <a:pt x="234558" y="3749449"/>
                    </a:cubicBezTo>
                    <a:cubicBezTo>
                      <a:pt x="558206" y="4017716"/>
                      <a:pt x="1283870" y="3705792"/>
                      <a:pt x="1774433" y="3900629"/>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 name="Freeform: Shape 17">
                <a:extLst>
                  <a:ext uri="{FF2B5EF4-FFF2-40B4-BE49-F238E27FC236}">
                    <a16:creationId xmlns:a16="http://schemas.microsoft.com/office/drawing/2014/main" id="{CCEAD226-5D3C-2474-E204-46BFC8C14C6B}"/>
                  </a:ext>
                </a:extLst>
              </p:cNvPr>
              <p:cNvSpPr/>
              <p:nvPr/>
            </p:nvSpPr>
            <p:spPr>
              <a:xfrm>
                <a:off x="4316854" y="2091550"/>
                <a:ext cx="3371549" cy="3814147"/>
              </a:xfrm>
              <a:custGeom>
                <a:avLst/>
                <a:gdLst>
                  <a:gd name="connsiteX0" fmla="*/ 1816709 w 3371549"/>
                  <a:gd name="connsiteY0" fmla="*/ 3727016 h 3814147"/>
                  <a:gd name="connsiteX1" fmla="*/ 3207564 w 3371549"/>
                  <a:gd name="connsiteY1" fmla="*/ 3467928 h 3814147"/>
                  <a:gd name="connsiteX2" fmla="*/ 3237568 w 3371549"/>
                  <a:gd name="connsiteY2" fmla="*/ 2079156 h 3814147"/>
                  <a:gd name="connsiteX3" fmla="*/ 2871960 w 3371549"/>
                  <a:gd name="connsiteY3" fmla="*/ 575071 h 3814147"/>
                  <a:gd name="connsiteX4" fmla="*/ 1473006 w 3371549"/>
                  <a:gd name="connsiteY4" fmla="*/ 4984 h 3814147"/>
                  <a:gd name="connsiteX5" fmla="*/ 669824 w 3371549"/>
                  <a:gd name="connsiteY5" fmla="*/ 1191668 h 3814147"/>
                  <a:gd name="connsiteX6" fmla="*/ 11883 w 3371549"/>
                  <a:gd name="connsiteY6" fmla="*/ 2529996 h 3814147"/>
                  <a:gd name="connsiteX7" fmla="*/ 247369 w 3371549"/>
                  <a:gd name="connsiteY7" fmla="*/ 3730178 h 3814147"/>
                  <a:gd name="connsiteX8" fmla="*/ 1816709 w 3371549"/>
                  <a:gd name="connsiteY8" fmla="*/ 3727016 h 381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549" h="3814147">
                    <a:moveTo>
                      <a:pt x="1816709" y="3727016"/>
                    </a:moveTo>
                    <a:cubicBezTo>
                      <a:pt x="2160874" y="3886063"/>
                      <a:pt x="2948707" y="3777615"/>
                      <a:pt x="3207564" y="3467928"/>
                    </a:cubicBezTo>
                    <a:cubicBezTo>
                      <a:pt x="3487786" y="3132092"/>
                      <a:pt x="3347173" y="2488190"/>
                      <a:pt x="3237568" y="2079156"/>
                    </a:cubicBezTo>
                    <a:cubicBezTo>
                      <a:pt x="3133902" y="1692567"/>
                      <a:pt x="3181416" y="832231"/>
                      <a:pt x="2871960" y="575071"/>
                    </a:cubicBezTo>
                    <a:cubicBezTo>
                      <a:pt x="2534890" y="295002"/>
                      <a:pt x="1893533" y="-45307"/>
                      <a:pt x="1473006" y="4984"/>
                    </a:cubicBezTo>
                    <a:cubicBezTo>
                      <a:pt x="1080710" y="51880"/>
                      <a:pt x="876308" y="895248"/>
                      <a:pt x="669824" y="1191668"/>
                    </a:cubicBezTo>
                    <a:cubicBezTo>
                      <a:pt x="170313" y="1908693"/>
                      <a:pt x="-56379" y="2122427"/>
                      <a:pt x="11883" y="2529996"/>
                    </a:cubicBezTo>
                    <a:cubicBezTo>
                      <a:pt x="80145" y="2937564"/>
                      <a:pt x="-62010" y="3473713"/>
                      <a:pt x="247369" y="3730178"/>
                    </a:cubicBezTo>
                    <a:cubicBezTo>
                      <a:pt x="580505" y="4006544"/>
                      <a:pt x="1307942" y="3491916"/>
                      <a:pt x="1816709" y="3727016"/>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 name="Freeform: Shape 18">
                <a:extLst>
                  <a:ext uri="{FF2B5EF4-FFF2-40B4-BE49-F238E27FC236}">
                    <a16:creationId xmlns:a16="http://schemas.microsoft.com/office/drawing/2014/main" id="{499ED252-0E74-91B6-AB7C-AEBBB5CE38CC}"/>
                  </a:ext>
                </a:extLst>
              </p:cNvPr>
              <p:cNvSpPr/>
              <p:nvPr/>
            </p:nvSpPr>
            <p:spPr>
              <a:xfrm>
                <a:off x="4254170" y="2165535"/>
                <a:ext cx="3489733" cy="3780696"/>
              </a:xfrm>
              <a:custGeom>
                <a:avLst/>
                <a:gdLst>
                  <a:gd name="connsiteX0" fmla="*/ 1862424 w 3489733"/>
                  <a:gd name="connsiteY0" fmla="*/ 3555381 h 3780696"/>
                  <a:gd name="connsiteX1" fmla="*/ 3345298 w 3489733"/>
                  <a:gd name="connsiteY1" fmla="*/ 3413920 h 3780696"/>
                  <a:gd name="connsiteX2" fmla="*/ 3314677 w 3489733"/>
                  <a:gd name="connsiteY2" fmla="*/ 1998383 h 3780696"/>
                  <a:gd name="connsiteX3" fmla="*/ 2974599 w 3489733"/>
                  <a:gd name="connsiteY3" fmla="*/ 473858 h 3780696"/>
                  <a:gd name="connsiteX4" fmla="*/ 1466734 w 3489733"/>
                  <a:gd name="connsiteY4" fmla="*/ 9211 h 3780696"/>
                  <a:gd name="connsiteX5" fmla="*/ 742922 w 3489733"/>
                  <a:gd name="connsiteY5" fmla="*/ 1135733 h 3780696"/>
                  <a:gd name="connsiteX6" fmla="*/ 9159 w 3489733"/>
                  <a:gd name="connsiteY6" fmla="*/ 2506532 h 3780696"/>
                  <a:gd name="connsiteX7" fmla="*/ 263620 w 3489733"/>
                  <a:gd name="connsiteY7" fmla="*/ 3712886 h 3780696"/>
                  <a:gd name="connsiteX8" fmla="*/ 1862424 w 3489733"/>
                  <a:gd name="connsiteY8" fmla="*/ 3555381 h 378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733" h="3780696">
                    <a:moveTo>
                      <a:pt x="1862424" y="3555381"/>
                    </a:moveTo>
                    <a:cubicBezTo>
                      <a:pt x="2188927" y="3728158"/>
                      <a:pt x="3090761" y="3718902"/>
                      <a:pt x="3345298" y="3413920"/>
                    </a:cubicBezTo>
                    <a:cubicBezTo>
                      <a:pt x="3633311" y="3068443"/>
                      <a:pt x="3419114" y="2415825"/>
                      <a:pt x="3314677" y="1998383"/>
                    </a:cubicBezTo>
                    <a:cubicBezTo>
                      <a:pt x="3220807" y="1623210"/>
                      <a:pt x="3278656" y="726467"/>
                      <a:pt x="2974599" y="473858"/>
                    </a:cubicBezTo>
                    <a:cubicBezTo>
                      <a:pt x="2627580" y="185459"/>
                      <a:pt x="1893894" y="-50104"/>
                      <a:pt x="1466734" y="9211"/>
                    </a:cubicBezTo>
                    <a:cubicBezTo>
                      <a:pt x="1088321" y="61816"/>
                      <a:pt x="920789" y="824040"/>
                      <a:pt x="742922" y="1135733"/>
                    </a:cubicBezTo>
                    <a:cubicBezTo>
                      <a:pt x="301800" y="1908755"/>
                      <a:pt x="-63037" y="2096496"/>
                      <a:pt x="9159" y="2506532"/>
                    </a:cubicBezTo>
                    <a:cubicBezTo>
                      <a:pt x="75802" y="2884945"/>
                      <a:pt x="-40051" y="3461048"/>
                      <a:pt x="263620" y="3712886"/>
                    </a:cubicBezTo>
                    <a:cubicBezTo>
                      <a:pt x="606320" y="3997273"/>
                      <a:pt x="1337228" y="3277473"/>
                      <a:pt x="1862424" y="3555381"/>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 name="Freeform: Shape 19">
                <a:extLst>
                  <a:ext uri="{FF2B5EF4-FFF2-40B4-BE49-F238E27FC236}">
                    <a16:creationId xmlns:a16="http://schemas.microsoft.com/office/drawing/2014/main" id="{738C967C-CD61-AC9A-8922-81E4EBEAEEB8}"/>
                  </a:ext>
                </a:extLst>
              </p:cNvPr>
              <p:cNvSpPr/>
              <p:nvPr/>
            </p:nvSpPr>
            <p:spPr>
              <a:xfrm>
                <a:off x="4190357" y="2234963"/>
                <a:ext cx="3614123" cy="3758010"/>
              </a:xfrm>
              <a:custGeom>
                <a:avLst/>
                <a:gdLst>
                  <a:gd name="connsiteX0" fmla="*/ 1909345 w 3614123"/>
                  <a:gd name="connsiteY0" fmla="*/ 3388303 h 3758010"/>
                  <a:gd name="connsiteX1" fmla="*/ 3484238 w 3614123"/>
                  <a:gd name="connsiteY1" fmla="*/ 3364469 h 3758010"/>
                  <a:gd name="connsiteX2" fmla="*/ 3393067 w 3614123"/>
                  <a:gd name="connsiteY2" fmla="*/ 1922090 h 3758010"/>
                  <a:gd name="connsiteX3" fmla="*/ 3078443 w 3614123"/>
                  <a:gd name="connsiteY3" fmla="*/ 377125 h 3758010"/>
                  <a:gd name="connsiteX4" fmla="*/ 1461744 w 3614123"/>
                  <a:gd name="connsiteY4" fmla="*/ 17919 h 3758010"/>
                  <a:gd name="connsiteX5" fmla="*/ 817301 w 3614123"/>
                  <a:gd name="connsiteY5" fmla="*/ 1084276 h 3758010"/>
                  <a:gd name="connsiteX6" fmla="*/ 7718 w 3614123"/>
                  <a:gd name="connsiteY6" fmla="*/ 2487549 h 3758010"/>
                  <a:gd name="connsiteX7" fmla="*/ 281153 w 3614123"/>
                  <a:gd name="connsiteY7" fmla="*/ 3700150 h 3758010"/>
                  <a:gd name="connsiteX8" fmla="*/ 1909345 w 3614123"/>
                  <a:gd name="connsiteY8" fmla="*/ 3388303 h 37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123" h="3758010">
                    <a:moveTo>
                      <a:pt x="1909345" y="3388303"/>
                    </a:moveTo>
                    <a:cubicBezTo>
                      <a:pt x="2219418" y="3574116"/>
                      <a:pt x="3233943" y="3664824"/>
                      <a:pt x="3484238" y="3364469"/>
                    </a:cubicBezTo>
                    <a:cubicBezTo>
                      <a:pt x="3779964" y="3009351"/>
                      <a:pt x="3491874" y="2348094"/>
                      <a:pt x="3393067" y="1922090"/>
                    </a:cubicBezTo>
                    <a:cubicBezTo>
                      <a:pt x="3308684" y="1558333"/>
                      <a:pt x="3377101" y="625260"/>
                      <a:pt x="3078443" y="377125"/>
                    </a:cubicBezTo>
                    <a:cubicBezTo>
                      <a:pt x="2721397" y="80473"/>
                      <a:pt x="1895307" y="-50884"/>
                      <a:pt x="1461744" y="17919"/>
                    </a:cubicBezTo>
                    <a:cubicBezTo>
                      <a:pt x="1097138" y="75845"/>
                      <a:pt x="967324" y="757388"/>
                      <a:pt x="817301" y="1084276"/>
                    </a:cubicBezTo>
                    <a:cubicBezTo>
                      <a:pt x="436652" y="1913683"/>
                      <a:pt x="-68566" y="2075121"/>
                      <a:pt x="7718" y="2487549"/>
                    </a:cubicBezTo>
                    <a:cubicBezTo>
                      <a:pt x="75286" y="2852695"/>
                      <a:pt x="-16810" y="3452863"/>
                      <a:pt x="281153" y="3700150"/>
                    </a:cubicBezTo>
                    <a:cubicBezTo>
                      <a:pt x="633340" y="3992560"/>
                      <a:pt x="1370034" y="3065041"/>
                      <a:pt x="1909345" y="3388303"/>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1" name="Freeform: Shape 20">
                <a:extLst>
                  <a:ext uri="{FF2B5EF4-FFF2-40B4-BE49-F238E27FC236}">
                    <a16:creationId xmlns:a16="http://schemas.microsoft.com/office/drawing/2014/main" id="{33E82032-5002-5D9E-B54E-AC97016DF80C}"/>
                  </a:ext>
                </a:extLst>
              </p:cNvPr>
              <p:cNvSpPr/>
              <p:nvPr/>
            </p:nvSpPr>
            <p:spPr>
              <a:xfrm>
                <a:off x="4125770" y="2293347"/>
                <a:ext cx="3742715" cy="3749606"/>
              </a:xfrm>
              <a:custGeom>
                <a:avLst/>
                <a:gdLst>
                  <a:gd name="connsiteX0" fmla="*/ 1956963 w 3742715"/>
                  <a:gd name="connsiteY0" fmla="*/ 3232269 h 3749606"/>
                  <a:gd name="connsiteX1" fmla="*/ 3623876 w 3742715"/>
                  <a:gd name="connsiteY1" fmla="*/ 3326063 h 3749606"/>
                  <a:gd name="connsiteX2" fmla="*/ 3472155 w 3742715"/>
                  <a:gd name="connsiteY2" fmla="*/ 1856842 h 3749606"/>
                  <a:gd name="connsiteX3" fmla="*/ 3183063 w 3742715"/>
                  <a:gd name="connsiteY3" fmla="*/ 291359 h 3749606"/>
                  <a:gd name="connsiteX4" fmla="*/ 1457529 w 3742715"/>
                  <a:gd name="connsiteY4" fmla="*/ 37593 h 3749606"/>
                  <a:gd name="connsiteX5" fmla="*/ 892456 w 3742715"/>
                  <a:gd name="connsiteY5" fmla="*/ 1043864 h 3749606"/>
                  <a:gd name="connsiteX6" fmla="*/ 6974 w 3742715"/>
                  <a:gd name="connsiteY6" fmla="*/ 2479687 h 3749606"/>
                  <a:gd name="connsiteX7" fmla="*/ 299306 w 3742715"/>
                  <a:gd name="connsiteY7" fmla="*/ 3698459 h 3749606"/>
                  <a:gd name="connsiteX8" fmla="*/ 1956963 w 3742715"/>
                  <a:gd name="connsiteY8" fmla="*/ 3232269 h 37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715" h="3749606">
                    <a:moveTo>
                      <a:pt x="1956963" y="3232269"/>
                    </a:moveTo>
                    <a:cubicBezTo>
                      <a:pt x="2251687" y="3430655"/>
                      <a:pt x="3377822" y="3621712"/>
                      <a:pt x="3623876" y="3326063"/>
                    </a:cubicBezTo>
                    <a:cubicBezTo>
                      <a:pt x="3927315" y="2961226"/>
                      <a:pt x="3564869" y="2291484"/>
                      <a:pt x="3472155" y="1856842"/>
                    </a:cubicBezTo>
                    <a:cubicBezTo>
                      <a:pt x="3397028" y="1504577"/>
                      <a:pt x="3476244" y="535021"/>
                      <a:pt x="3183063" y="291359"/>
                    </a:cubicBezTo>
                    <a:cubicBezTo>
                      <a:pt x="2815989" y="-13623"/>
                      <a:pt x="1897339" y="-41237"/>
                      <a:pt x="1457529" y="37593"/>
                    </a:cubicBezTo>
                    <a:cubicBezTo>
                      <a:pt x="1106653" y="100533"/>
                      <a:pt x="1015405" y="701550"/>
                      <a:pt x="892456" y="1043864"/>
                    </a:cubicBezTo>
                    <a:cubicBezTo>
                      <a:pt x="574361" y="1929346"/>
                      <a:pt x="-74247" y="2064945"/>
                      <a:pt x="6974" y="2479687"/>
                    </a:cubicBezTo>
                    <a:cubicBezTo>
                      <a:pt x="74696" y="2831643"/>
                      <a:pt x="7128" y="3455800"/>
                      <a:pt x="299306" y="3698459"/>
                    </a:cubicBezTo>
                    <a:cubicBezTo>
                      <a:pt x="661058" y="3998967"/>
                      <a:pt x="1405928" y="2861262"/>
                      <a:pt x="1956963" y="3232269"/>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2" name="Freeform: Shape 21">
                <a:extLst>
                  <a:ext uri="{FF2B5EF4-FFF2-40B4-BE49-F238E27FC236}">
                    <a16:creationId xmlns:a16="http://schemas.microsoft.com/office/drawing/2014/main" id="{03A866AE-4E04-6802-327C-B71E0C414BC8}"/>
                  </a:ext>
                </a:extLst>
              </p:cNvPr>
              <p:cNvSpPr/>
              <p:nvPr/>
            </p:nvSpPr>
            <p:spPr>
              <a:xfrm>
                <a:off x="4061078" y="2330966"/>
                <a:ext cx="3873961" cy="3763840"/>
              </a:xfrm>
              <a:custGeom>
                <a:avLst/>
                <a:gdLst>
                  <a:gd name="connsiteX0" fmla="*/ 3763695 w 3873961"/>
                  <a:gd name="connsiteY0" fmla="*/ 3308421 h 3763840"/>
                  <a:gd name="connsiteX1" fmla="*/ 3551425 w 3873961"/>
                  <a:gd name="connsiteY1" fmla="*/ 1812358 h 3763840"/>
                  <a:gd name="connsiteX2" fmla="*/ 3287786 w 3873961"/>
                  <a:gd name="connsiteY2" fmla="*/ 226435 h 3763840"/>
                  <a:gd name="connsiteX3" fmla="*/ 1453342 w 3873961"/>
                  <a:gd name="connsiteY3" fmla="*/ 78186 h 3763840"/>
                  <a:gd name="connsiteX4" fmla="*/ 967638 w 3873961"/>
                  <a:gd name="connsiteY4" fmla="*/ 1024294 h 3763840"/>
                  <a:gd name="connsiteX5" fmla="*/ 6334 w 3873961"/>
                  <a:gd name="connsiteY5" fmla="*/ 2492590 h 3763840"/>
                  <a:gd name="connsiteX6" fmla="*/ 317642 w 3873961"/>
                  <a:gd name="connsiteY6" fmla="*/ 3717532 h 3763840"/>
                  <a:gd name="connsiteX7" fmla="*/ 2004763 w 3873961"/>
                  <a:gd name="connsiteY7" fmla="*/ 3096923 h 3763840"/>
                  <a:gd name="connsiteX8" fmla="*/ 3763772 w 3873961"/>
                  <a:gd name="connsiteY8" fmla="*/ 3308421 h 376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961" h="3763840">
                    <a:moveTo>
                      <a:pt x="3763695" y="3308421"/>
                    </a:moveTo>
                    <a:cubicBezTo>
                      <a:pt x="4074847" y="2933942"/>
                      <a:pt x="3637583" y="2255716"/>
                      <a:pt x="3551425" y="1812358"/>
                    </a:cubicBezTo>
                    <a:cubicBezTo>
                      <a:pt x="3485169" y="1471586"/>
                      <a:pt x="3575568" y="465623"/>
                      <a:pt x="3287786" y="226435"/>
                    </a:cubicBezTo>
                    <a:cubicBezTo>
                      <a:pt x="2910685" y="-86878"/>
                      <a:pt x="1899323" y="-11288"/>
                      <a:pt x="1453342" y="78186"/>
                    </a:cubicBezTo>
                    <a:cubicBezTo>
                      <a:pt x="1116041" y="145831"/>
                      <a:pt x="1064131" y="666245"/>
                      <a:pt x="967638" y="1024294"/>
                    </a:cubicBezTo>
                    <a:cubicBezTo>
                      <a:pt x="714026" y="1965311"/>
                      <a:pt x="-78589" y="2075380"/>
                      <a:pt x="6334" y="2492590"/>
                    </a:cubicBezTo>
                    <a:cubicBezTo>
                      <a:pt x="75291" y="2831202"/>
                      <a:pt x="31094" y="3479501"/>
                      <a:pt x="317642" y="3717532"/>
                    </a:cubicBezTo>
                    <a:cubicBezTo>
                      <a:pt x="688958" y="4026062"/>
                      <a:pt x="1444780" y="2676242"/>
                      <a:pt x="2004763" y="3096923"/>
                    </a:cubicBezTo>
                    <a:cubicBezTo>
                      <a:pt x="2285294" y="3307727"/>
                      <a:pt x="3521961" y="3599365"/>
                      <a:pt x="3763772" y="3308421"/>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sp>
        <p:nvSpPr>
          <p:cNvPr id="2" name="TextBox 1">
            <a:extLst>
              <a:ext uri="{FF2B5EF4-FFF2-40B4-BE49-F238E27FC236}">
                <a16:creationId xmlns:a16="http://schemas.microsoft.com/office/drawing/2014/main" id="{D8BCE750-55B5-FCDC-7E7D-4B9D24C0B667}"/>
              </a:ext>
            </a:extLst>
          </p:cNvPr>
          <p:cNvSpPr txBox="1"/>
          <p:nvPr/>
        </p:nvSpPr>
        <p:spPr>
          <a:xfrm>
            <a:off x="736043" y="982963"/>
            <a:ext cx="10779904" cy="2862322"/>
          </a:xfrm>
          <a:prstGeom prst="rect">
            <a:avLst/>
          </a:prstGeom>
          <a:noFill/>
        </p:spPr>
        <p:txBody>
          <a:bodyPr wrap="square" rtlCol="0">
            <a:spAutoFit/>
          </a:bodyPr>
          <a:lstStyle/>
          <a:p>
            <a:pPr marL="0" marR="0">
              <a:buNone/>
            </a:pPr>
            <a:r>
              <a:rPr lang="en-US" sz="2000" dirty="0">
                <a:effectLst/>
                <a:latin typeface="Calibri" panose="020F0502020204030204" pitchFamily="34" charset="0"/>
              </a:rPr>
              <a:t> </a:t>
            </a:r>
            <a:r>
              <a:rPr lang="en-US" sz="2000" b="1" dirty="0">
                <a:effectLst/>
                <a:latin typeface="Calibri" panose="020F0502020204030204" pitchFamily="34" charset="0"/>
              </a:rPr>
              <a:t>Hands on Labs</a:t>
            </a:r>
          </a:p>
          <a:p>
            <a:pPr marL="457200" indent="-457200">
              <a:buFont typeface="+mj-lt"/>
              <a:buAutoNum type="arabicPeriod"/>
            </a:pPr>
            <a:r>
              <a:rPr lang="en-US" sz="2000" dirty="0">
                <a:latin typeface="Calibri" panose="020F0502020204030204" pitchFamily="34" charset="0"/>
              </a:rPr>
              <a:t>Build and run multi-modal Agentic Application locally – </a:t>
            </a:r>
            <a:r>
              <a:rPr lang="en-US" sz="2000" dirty="0">
                <a:solidFill>
                  <a:schemeClr val="accent3">
                    <a:lumMod val="60000"/>
                    <a:lumOff val="40000"/>
                  </a:schemeClr>
                </a:solidFill>
                <a:latin typeface="Calibri" panose="020F0502020204030204" pitchFamily="34" charset="0"/>
              </a:rPr>
              <a:t>done</a:t>
            </a:r>
          </a:p>
          <a:p>
            <a:pPr marL="457200" indent="-457200">
              <a:buFont typeface="+mj-lt"/>
              <a:buAutoNum type="arabicPeriod"/>
            </a:pPr>
            <a:r>
              <a:rPr lang="en-US" sz="2000" dirty="0">
                <a:latin typeface="Calibri" panose="020F0502020204030204" pitchFamily="34" charset="0"/>
              </a:rPr>
              <a:t>Walk through of implementation – James: 30 mins</a:t>
            </a:r>
          </a:p>
          <a:p>
            <a:pPr marL="457200" indent="-457200">
              <a:buFont typeface="+mj-lt"/>
              <a:buAutoNum type="arabicPeriod"/>
            </a:pPr>
            <a:r>
              <a:rPr lang="en-US" sz="2000" dirty="0">
                <a:latin typeface="Calibri" panose="020F0502020204030204" pitchFamily="34" charset="0"/>
              </a:rPr>
              <a:t>Explore the solution with Guided Exercises: 1:45 mins</a:t>
            </a:r>
          </a:p>
          <a:p>
            <a:pPr marL="457200" indent="-457200">
              <a:buFont typeface="+mj-lt"/>
              <a:buAutoNum type="arabicPeriod"/>
            </a:pPr>
            <a:r>
              <a:rPr lang="en-US" sz="2000" dirty="0">
                <a:latin typeface="Calibri" panose="020F0502020204030204" pitchFamily="34" charset="0"/>
              </a:rPr>
              <a:t>15 min break</a:t>
            </a:r>
          </a:p>
          <a:p>
            <a:pPr marL="457200" indent="-457200">
              <a:buFont typeface="+mj-lt"/>
              <a:buAutoNum type="arabicPeriod"/>
            </a:pPr>
            <a:r>
              <a:rPr lang="en-US" sz="2000" dirty="0">
                <a:latin typeface="Calibri" panose="020F0502020204030204" pitchFamily="34" charset="0"/>
              </a:rPr>
              <a:t>Local observability – configure and explore local observability: 30 min</a:t>
            </a:r>
          </a:p>
          <a:p>
            <a:pPr marL="457200" indent="-457200">
              <a:buFont typeface="+mj-lt"/>
              <a:buAutoNum type="arabicPeriod"/>
            </a:pPr>
            <a:r>
              <a:rPr lang="en-US" sz="2000" dirty="0">
                <a:latin typeface="Calibri" panose="020F0502020204030204" pitchFamily="34" charset="0"/>
              </a:rPr>
              <a:t>Deploy the solution to Azure using </a:t>
            </a:r>
            <a:r>
              <a:rPr lang="en-US" sz="2000" dirty="0" err="1">
                <a:latin typeface="Calibri" panose="020F0502020204030204" pitchFamily="34" charset="0"/>
              </a:rPr>
              <a:t>azd</a:t>
            </a:r>
            <a:r>
              <a:rPr lang="en-US" sz="2000" dirty="0">
                <a:latin typeface="Calibri" panose="020F0502020204030204" pitchFamily="34" charset="0"/>
              </a:rPr>
              <a:t>: 25 min</a:t>
            </a:r>
          </a:p>
          <a:p>
            <a:pPr marL="457200" indent="-457200">
              <a:buFont typeface="+mj-lt"/>
              <a:buAutoNum type="arabicPeriod"/>
            </a:pPr>
            <a:r>
              <a:rPr lang="en-US" sz="2000" dirty="0">
                <a:effectLst/>
                <a:latin typeface="Calibri" panose="020F0502020204030204" pitchFamily="34" charset="0"/>
              </a:rPr>
              <a:t>Closing</a:t>
            </a:r>
          </a:p>
          <a:p>
            <a:pPr marL="342900" marR="0" indent="-342900">
              <a:buFont typeface="Arial" panose="020B0604020202020204" pitchFamily="34" charset="0"/>
              <a:buChar char="•"/>
            </a:pPr>
            <a:endParaRPr lang="en-US" sz="2000" b="1" dirty="0">
              <a:effectLst/>
              <a:latin typeface="Calibri" panose="020F0502020204030204" pitchFamily="34" charset="0"/>
            </a:endParaRPr>
          </a:p>
        </p:txBody>
      </p:sp>
    </p:spTree>
    <p:extLst>
      <p:ext uri="{BB962C8B-B14F-4D97-AF65-F5344CB8AC3E}">
        <p14:creationId xmlns:p14="http://schemas.microsoft.com/office/powerpoint/2010/main" val="40102981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50475-D86D-FD04-6D79-28937E00F818}"/>
            </a:ext>
          </a:extLst>
        </p:cNvPr>
        <p:cNvGrpSpPr/>
        <p:nvPr/>
      </p:nvGrpSpPr>
      <p:grpSpPr>
        <a:xfrm>
          <a:off x="0" y="0"/>
          <a:ext cx="0" cy="0"/>
          <a:chOff x="0" y="0"/>
          <a:chExt cx="0" cy="0"/>
        </a:xfrm>
      </p:grpSpPr>
      <p:sp>
        <p:nvSpPr>
          <p:cNvPr id="82" name="Title 6">
            <a:extLst>
              <a:ext uri="{FF2B5EF4-FFF2-40B4-BE49-F238E27FC236}">
                <a16:creationId xmlns:a16="http://schemas.microsoft.com/office/drawing/2014/main" id="{B1403484-95D1-72BE-8310-D62969DF0AC9}"/>
              </a:ext>
            </a:extLst>
          </p:cNvPr>
          <p:cNvSpPr txBox="1">
            <a:spLocks noGrp="1"/>
          </p:cNvSpPr>
          <p:nvPr>
            <p:ph type="title" idx="4294967295"/>
          </p:nvPr>
        </p:nvSpPr>
        <p:spPr>
          <a:xfrm>
            <a:off x="728094" y="367897"/>
            <a:ext cx="10586720" cy="553998"/>
          </a:xfrm>
          <a:prstGeom prst="rect">
            <a:avLst/>
          </a:prstGeom>
          <a:no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8800" b="0" kern="1200" cap="none" spc="-50" baseline="0">
                <a:ln w="3175">
                  <a:noFill/>
                </a:ln>
                <a:gradFill>
                  <a:gsLst>
                    <a:gs pos="4321">
                      <a:srgbClr val="000000"/>
                    </a:gs>
                    <a:gs pos="21000">
                      <a:srgbClr val="000000"/>
                    </a:gs>
                  </a:gsLst>
                  <a:path path="circle">
                    <a:fillToRect l="100000" t="100000"/>
                  </a:path>
                </a:gradFill>
                <a:effectLst/>
                <a:latin typeface="+mj-lt"/>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2901014"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a:noFill/>
                </a:ln>
                <a:gradFill>
                  <a:gsLst>
                    <a:gs pos="10000">
                      <a:srgbClr val="000000"/>
                    </a:gs>
                    <a:gs pos="34000">
                      <a:srgbClr val="000000"/>
                    </a:gs>
                  </a:gsLst>
                  <a:lin ang="10800000" scaled="1"/>
                </a:gradFill>
                <a:effectLst/>
                <a:uLnTx/>
                <a:uFillTx/>
                <a:latin typeface="Segoe Sans Text Semibold" pitchFamily="2" charset="0"/>
                <a:ea typeface="+mn-ea"/>
                <a:cs typeface="Segoe Sans Text" pitchFamily="2" charset="0"/>
              </a:rPr>
              <a:t>Semantic Kernel</a:t>
            </a:r>
          </a:p>
        </p:txBody>
      </p:sp>
      <p:sp>
        <p:nvSpPr>
          <p:cNvPr id="3" name="Rectangle: Rounded Corners 2">
            <a:extLst>
              <a:ext uri="{FF2B5EF4-FFF2-40B4-BE49-F238E27FC236}">
                <a16:creationId xmlns:a16="http://schemas.microsoft.com/office/drawing/2014/main" id="{6106E3BB-1024-E9A4-7686-0D2374E7EF73}"/>
              </a:ext>
            </a:extLst>
          </p:cNvPr>
          <p:cNvSpPr/>
          <p:nvPr/>
        </p:nvSpPr>
        <p:spPr bwMode="auto">
          <a:xfrm>
            <a:off x="1326309" y="1128091"/>
            <a:ext cx="9562007" cy="4432853"/>
          </a:xfrm>
          <a:prstGeom prst="roundRect">
            <a:avLst>
              <a:gd name="adj" fmla="val 5377"/>
            </a:avLst>
          </a:prstGeom>
          <a:solidFill>
            <a:srgbClr val="FFFFFF"/>
          </a:solidFill>
          <a:ln w="19050">
            <a:gradFill flip="none" rotWithShape="1">
              <a:gsLst>
                <a:gs pos="0">
                  <a:schemeClr val="accent5"/>
                </a:gs>
                <a:gs pos="100000">
                  <a:schemeClr val="accent6"/>
                </a:gs>
              </a:gsLst>
              <a:lin ang="2700000" scaled="1"/>
              <a:tileRect/>
            </a:grad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r>
              <a:rPr kumimoji="0" lang="en-US" sz="2000" b="1" i="0" u="none" strike="noStrike" kern="1200" cap="none" spc="0" normalizeH="0" baseline="0" noProof="0">
                <a:ln>
                  <a:noFill/>
                </a:ln>
                <a:gradFill>
                  <a:gsLst>
                    <a:gs pos="8000">
                      <a:srgbClr val="F43653"/>
                    </a:gs>
                    <a:gs pos="100000">
                      <a:srgbClr val="CE3BC1"/>
                    </a:gs>
                  </a:gsLst>
                  <a:path path="circle">
                    <a:fillToRect t="100000" r="100000"/>
                  </a:path>
                </a:gradFill>
                <a:effectLst/>
                <a:uLnTx/>
                <a:uFillTx/>
                <a:latin typeface="Segoe UI" panose="020B0502040204020203" pitchFamily="34" charset="0"/>
                <a:ea typeface="+mj-lt"/>
                <a:cs typeface="Segoe UI" panose="020B0502040204020203" pitchFamily="34" charset="0"/>
              </a:rPr>
              <a:t>Semantic </a:t>
            </a:r>
            <a:r>
              <a:rPr kumimoji="0" lang="en-US" sz="2000" b="0" i="0" u="none" strike="noStrike" kern="1200" cap="none" spc="0" normalizeH="0" baseline="0" noProof="0">
                <a:ln>
                  <a:noFill/>
                </a:ln>
                <a:gradFill>
                  <a:gsLst>
                    <a:gs pos="8000">
                      <a:srgbClr val="F43653"/>
                    </a:gs>
                    <a:gs pos="100000">
                      <a:srgbClr val="CE3BC1"/>
                    </a:gs>
                  </a:gsLst>
                  <a:path path="circle">
                    <a:fillToRect t="100000" r="100000"/>
                  </a:path>
                </a:gradFill>
                <a:effectLst/>
                <a:uLnTx/>
                <a:uFillTx/>
                <a:latin typeface="Segoe UI" panose="020B0502040204020203" pitchFamily="34" charset="0"/>
                <a:ea typeface="+mj-lt"/>
                <a:cs typeface="Segoe UI" panose="020B0502040204020203" pitchFamily="34" charset="0"/>
              </a:rPr>
              <a:t>K</a:t>
            </a:r>
            <a:r>
              <a:rPr kumimoji="0" lang="en-US" sz="2000" b="1" i="0" u="none" strike="noStrike" kern="1200" cap="none" spc="0" normalizeH="0" baseline="0" noProof="0">
                <a:ln>
                  <a:noFill/>
                </a:ln>
                <a:gradFill>
                  <a:gsLst>
                    <a:gs pos="8000">
                      <a:srgbClr val="F43653"/>
                    </a:gs>
                    <a:gs pos="100000">
                      <a:srgbClr val="CE3BC1"/>
                    </a:gs>
                  </a:gsLst>
                  <a:path path="circle">
                    <a:fillToRect t="100000" r="100000"/>
                  </a:path>
                </a:gradFill>
                <a:effectLst/>
                <a:uLnTx/>
                <a:uFillTx/>
                <a:latin typeface="Segoe UI" panose="020B0502040204020203" pitchFamily="34" charset="0"/>
                <a:ea typeface="+mj-lt"/>
                <a:cs typeface="Segoe UI" panose="020B0502040204020203" pitchFamily="34" charset="0"/>
              </a:rPr>
              <a:t>ernel</a:t>
            </a:r>
            <a:r>
              <a:rPr kumimoji="0" lang="en-US" sz="2000" b="1" i="0" u="none" strike="noStrike" kern="1200" cap="none" spc="0" normalizeH="0" baseline="0" noProof="0">
                <a:ln>
                  <a:noFill/>
                </a:ln>
                <a:solidFill>
                  <a:srgbClr val="0070C0"/>
                </a:solidFill>
                <a:effectLst/>
                <a:uLnTx/>
                <a:uFillTx/>
                <a:latin typeface="Segoe UI" panose="020B0502040204020203" pitchFamily="34" charset="0"/>
                <a:ea typeface="+mj-lt"/>
                <a:cs typeface="Segoe UI" panose="020B0502040204020203" pitchFamily="34" charset="0"/>
              </a:rPr>
              <a:t> </a:t>
            </a: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is lightweight, </a:t>
            </a:r>
            <a:r>
              <a:rPr kumimoji="0" lang="en-US" sz="20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open-source</a:t>
            </a: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2000" b="0" i="0" u="none" strike="noStrike" kern="1200" cap="none" spc="0" normalizeH="0" baseline="0" noProof="0">
                <a:ln>
                  <a:noFill/>
                </a:ln>
                <a:gradFill>
                  <a:gsLst>
                    <a:gs pos="8000">
                      <a:srgbClr val="F43653"/>
                    </a:gs>
                    <a:gs pos="100000">
                      <a:srgbClr val="CE3BC1"/>
                    </a:gs>
                  </a:gsLst>
                  <a:path path="circle">
                    <a:fillToRect t="100000" r="100000"/>
                  </a:path>
                </a:gradFill>
                <a:effectLst/>
                <a:uLnTx/>
                <a:uFillTx/>
                <a:latin typeface="Segoe UI" panose="020B0502040204020203" pitchFamily="34" charset="0"/>
                <a:ea typeface="+mj-lt"/>
                <a:cs typeface="Segoe UI" panose="020B0502040204020203" pitchFamily="34" charset="0"/>
              </a:rPr>
              <a:t>production-ready,</a:t>
            </a:r>
            <a:r>
              <a:rPr kumimoji="0" lang="en-US" sz="2000" b="0" i="0" u="none" strike="noStrike" kern="1200" cap="none" spc="0" normalizeH="0" baseline="0" noProof="0">
                <a:ln>
                  <a:noFill/>
                </a:ln>
                <a:gradFill>
                  <a:gsLst>
                    <a:gs pos="8000">
                      <a:srgbClr val="F43653"/>
                    </a:gs>
                    <a:gs pos="100000">
                      <a:srgbClr val="CE3BC1"/>
                    </a:gs>
                  </a:gsLst>
                  <a:path path="circle">
                    <a:fillToRect t="100000" r="100000"/>
                  </a:path>
                </a:gradFill>
                <a:effectLst/>
                <a:uLnTx/>
                <a:uFillTx/>
                <a:latin typeface="Segoe UI" panose="020B0502040204020203" pitchFamily="34" charset="0"/>
                <a:ea typeface="+mn-ea"/>
                <a:cs typeface="Segoe UI" panose="020B0502040204020203" pitchFamily="34" charset="0"/>
              </a:rPr>
              <a:t> orchestration</a:t>
            </a:r>
            <a:r>
              <a:rPr kumimoji="0" lang="en-US" sz="2000" b="1" i="0" u="none" strike="noStrike" kern="1200" cap="none" spc="0" normalizeH="0" baseline="0" noProof="0">
                <a:ln>
                  <a:noFill/>
                </a:ln>
                <a:gradFill>
                  <a:gsLst>
                    <a:gs pos="8000">
                      <a:srgbClr val="F43653"/>
                    </a:gs>
                    <a:gs pos="100000">
                      <a:srgbClr val="CE3BC1"/>
                    </a:gs>
                  </a:gsLst>
                  <a:path path="circle">
                    <a:fillToRect t="100000" r="100000"/>
                  </a:path>
                </a:gradFill>
                <a:effectLst/>
                <a:uLnTx/>
                <a:uFillTx/>
                <a:latin typeface="Segoe UI" panose="020B0502040204020203" pitchFamily="34" charset="0"/>
                <a:ea typeface="+mn-ea"/>
                <a:cs typeface="Segoe UI" panose="020B0502040204020203" pitchFamily="34" charset="0"/>
              </a:rPr>
              <a:t> </a:t>
            </a:r>
            <a:r>
              <a:rPr kumimoji="0" lang="en-US" sz="2000" b="0" i="0" u="none" strike="noStrike" kern="1200" cap="none" spc="0" normalizeH="0" baseline="0" noProof="0">
                <a:ln>
                  <a:noFill/>
                </a:ln>
                <a:gradFill>
                  <a:gsLst>
                    <a:gs pos="8000">
                      <a:srgbClr val="F43653"/>
                    </a:gs>
                    <a:gs pos="100000">
                      <a:srgbClr val="CE3BC1"/>
                    </a:gs>
                  </a:gsLst>
                  <a:path path="circle">
                    <a:fillToRect t="100000" r="100000"/>
                  </a:path>
                </a:gradFill>
                <a:effectLst/>
                <a:uLnTx/>
                <a:uFillTx/>
                <a:latin typeface="Segoe UI" panose="020B0502040204020203" pitchFamily="34" charset="0"/>
                <a:ea typeface="+mn-ea"/>
                <a:cs typeface="Segoe UI" panose="020B0502040204020203" pitchFamily="34" charset="0"/>
              </a:rPr>
              <a:t>middleware</a:t>
            </a:r>
            <a:r>
              <a:rPr kumimoji="0" lang="en-US" sz="2000" b="1" i="0" u="none" strike="noStrike" kern="1200" cap="none" spc="0" normalizeH="0" baseline="0" noProof="0">
                <a:ln>
                  <a:noFill/>
                </a:ln>
                <a:solidFill>
                  <a:srgbClr val="0070C0"/>
                </a:solidFill>
                <a:effectLst/>
                <a:uLnTx/>
                <a:uFillTx/>
                <a:latin typeface="Segoe UI" panose="020B0502040204020203" pitchFamily="34" charset="0"/>
                <a:ea typeface="+mn-ea"/>
                <a:cs typeface="Segoe UI" panose="020B0502040204020203" pitchFamily="34" charset="0"/>
              </a:rPr>
              <a:t> </a:t>
            </a: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that lets you easily add AI to your apps.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Aptos SemiBold"/>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Aptos SemiBold"/>
                <a:ea typeface="+mn-ea"/>
                <a:cs typeface="Segoe UI" panose="020B0502040204020203" pitchFamily="34" charset="0"/>
              </a:rPr>
              <a:t>Full SDK designed to build AI agents with ease, excellent for single agents and can be extended for multi-agents with integrations to </a:t>
            </a:r>
            <a:r>
              <a:rPr kumimoji="0" lang="en-US" sz="2000" b="0" i="0" u="none" strike="noStrike" kern="1200" cap="none" spc="0" normalizeH="0" baseline="0" noProof="0" err="1">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Aptos SemiBold"/>
                <a:ea typeface="+mn-ea"/>
                <a:cs typeface="Segoe UI" panose="020B0502040204020203" pitchFamily="34" charset="0"/>
              </a:rPr>
              <a:t>AutoGen</a:t>
            </a:r>
            <a:endParaRPr kumimoji="0" lang="en-US" sz="2000" b="0"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Aptos SemiBold"/>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Aptos SemiBold"/>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Aptos SemiBold"/>
                <a:ea typeface="+mn-ea"/>
                <a:cs typeface="Segoe UI" panose="020B0502040204020203" pitchFamily="34" charset="0"/>
              </a:rPr>
              <a:t>Extensible and compatible with models LLMs or SLMs.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Aptos SemiBold"/>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Aptos SemiBold"/>
                <a:ea typeface="+mn-ea"/>
                <a:cs typeface="Segoe UI" panose="020B0502040204020203" pitchFamily="34" charset="0"/>
              </a:rPr>
              <a:t>Ideal for developers looking to leverage AI orchestration patterns similar to those used in Microsoft’s Copilot systems in their own applications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Aptos SemiBold"/>
              <a:ea typeface="+mn-ea"/>
              <a:cs typeface="Segoe UI" panose="020B0502040204020203" pitchFamily="34" charset="0"/>
            </a:endParaRPr>
          </a:p>
        </p:txBody>
      </p:sp>
      <p:pic>
        <p:nvPicPr>
          <p:cNvPr id="18" name="Picture 4" descr="Semantic Kernel's new icon and the art of teamwork ...">
            <a:extLst>
              <a:ext uri="{FF2B5EF4-FFF2-40B4-BE49-F238E27FC236}">
                <a16:creationId xmlns:a16="http://schemas.microsoft.com/office/drawing/2014/main" id="{866EE0AB-D151-4C74-5CE0-FCD89CC8A7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1608" y="434278"/>
            <a:ext cx="678012" cy="497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410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014AB9-E0FF-AB3E-6312-80F3E26B33A9}"/>
              </a:ext>
            </a:extLst>
          </p:cNvPr>
          <p:cNvPicPr>
            <a:picLocks noChangeAspect="1"/>
          </p:cNvPicPr>
          <p:nvPr/>
        </p:nvPicPr>
        <p:blipFill>
          <a:blip r:embed="rId3"/>
          <a:srcRect l="3093" r="1" b="1"/>
          <a:stretch/>
        </p:blipFill>
        <p:spPr>
          <a:xfrm>
            <a:off x="20" y="1282"/>
            <a:ext cx="12191980" cy="6856718"/>
          </a:xfrm>
          <a:prstGeom prst="rect">
            <a:avLst/>
          </a:prstGeom>
        </p:spPr>
      </p:pic>
    </p:spTree>
    <p:extLst>
      <p:ext uri="{BB962C8B-B14F-4D97-AF65-F5344CB8AC3E}">
        <p14:creationId xmlns:p14="http://schemas.microsoft.com/office/powerpoint/2010/main" val="26297697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886BB5F-4826-81CF-3062-4A71E5452B7E}"/>
              </a:ext>
              <a:ext uri="{C183D7F6-B498-43B3-948B-1728B52AA6E4}">
                <adec:decorative xmlns:adec="http://schemas.microsoft.com/office/drawing/2017/decorative" val="1"/>
              </a:ext>
            </a:extLst>
          </p:cNvPr>
          <p:cNvGrpSpPr/>
          <p:nvPr/>
        </p:nvGrpSpPr>
        <p:grpSpPr>
          <a:xfrm rot="19720801">
            <a:off x="2011590" y="-767174"/>
            <a:ext cx="13298696" cy="12013752"/>
            <a:chOff x="-6806101" y="232531"/>
            <a:chExt cx="3322108" cy="3001123"/>
          </a:xfrm>
        </p:grpSpPr>
        <p:grpSp>
          <p:nvGrpSpPr>
            <p:cNvPr id="7" name="Group 6">
              <a:extLst>
                <a:ext uri="{FF2B5EF4-FFF2-40B4-BE49-F238E27FC236}">
                  <a16:creationId xmlns:a16="http://schemas.microsoft.com/office/drawing/2014/main" id="{CADBE8B7-8A4F-AB47-3EAC-4FFC38FB9819}"/>
                </a:ext>
              </a:extLst>
            </p:cNvPr>
            <p:cNvGrpSpPr/>
            <p:nvPr/>
          </p:nvGrpSpPr>
          <p:grpSpPr>
            <a:xfrm rot="15313653">
              <a:off x="-6654419" y="298465"/>
              <a:ext cx="2935188" cy="2935189"/>
              <a:chOff x="-13073550" y="260470"/>
              <a:chExt cx="10868115" cy="10868116"/>
            </a:xfrm>
            <a:solidFill>
              <a:srgbClr val="FFFFFF">
                <a:lumMod val="85000"/>
              </a:srgbClr>
            </a:solidFill>
          </p:grpSpPr>
          <p:grpSp>
            <p:nvGrpSpPr>
              <p:cNvPr id="60" name="Group 59">
                <a:extLst>
                  <a:ext uri="{FF2B5EF4-FFF2-40B4-BE49-F238E27FC236}">
                    <a16:creationId xmlns:a16="http://schemas.microsoft.com/office/drawing/2014/main" id="{7C11A3D7-C198-F016-5B75-8726B069DD19}"/>
                  </a:ext>
                </a:extLst>
              </p:cNvPr>
              <p:cNvGrpSpPr/>
              <p:nvPr/>
            </p:nvGrpSpPr>
            <p:grpSpPr>
              <a:xfrm>
                <a:off x="-13073550" y="3398292"/>
                <a:ext cx="10868115" cy="4592474"/>
                <a:chOff x="-13073550" y="3398292"/>
                <a:chExt cx="10868115" cy="4592474"/>
              </a:xfrm>
              <a:grpFill/>
            </p:grpSpPr>
            <p:pic>
              <p:nvPicPr>
                <p:cNvPr id="67" name="Graphic 66">
                  <a:extLst>
                    <a:ext uri="{FF2B5EF4-FFF2-40B4-BE49-F238E27FC236}">
                      <a16:creationId xmlns:a16="http://schemas.microsoft.com/office/drawing/2014/main" id="{574886F1-C844-A2DD-ADDB-3A2F97607E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8" name="Graphic 67">
                  <a:extLst>
                    <a:ext uri="{FF2B5EF4-FFF2-40B4-BE49-F238E27FC236}">
                      <a16:creationId xmlns:a16="http://schemas.microsoft.com/office/drawing/2014/main" id="{D923E5F3-4EB9-FE61-83B7-93E5977C08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61" name="Group 60">
                <a:extLst>
                  <a:ext uri="{FF2B5EF4-FFF2-40B4-BE49-F238E27FC236}">
                    <a16:creationId xmlns:a16="http://schemas.microsoft.com/office/drawing/2014/main" id="{5B6ACE69-691F-C8FF-91AE-0AAF6E3FEEF6}"/>
                  </a:ext>
                </a:extLst>
              </p:cNvPr>
              <p:cNvGrpSpPr/>
              <p:nvPr/>
            </p:nvGrpSpPr>
            <p:grpSpPr>
              <a:xfrm rot="18000000">
                <a:off x="-13073550" y="3398292"/>
                <a:ext cx="10868115" cy="4592474"/>
                <a:chOff x="-13073550" y="3398292"/>
                <a:chExt cx="10868115" cy="4592474"/>
              </a:xfrm>
              <a:grpFill/>
            </p:grpSpPr>
            <p:pic>
              <p:nvPicPr>
                <p:cNvPr id="65" name="Graphic 64">
                  <a:extLst>
                    <a:ext uri="{FF2B5EF4-FFF2-40B4-BE49-F238E27FC236}">
                      <a16:creationId xmlns:a16="http://schemas.microsoft.com/office/drawing/2014/main" id="{E56EE038-E266-BAD1-DC6F-66FAB8C458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6" name="Graphic 65">
                  <a:extLst>
                    <a:ext uri="{FF2B5EF4-FFF2-40B4-BE49-F238E27FC236}">
                      <a16:creationId xmlns:a16="http://schemas.microsoft.com/office/drawing/2014/main" id="{DC692578-D65D-B341-CFFA-C4A7154E0F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62" name="Group 61">
                <a:extLst>
                  <a:ext uri="{FF2B5EF4-FFF2-40B4-BE49-F238E27FC236}">
                    <a16:creationId xmlns:a16="http://schemas.microsoft.com/office/drawing/2014/main" id="{01D559C3-B345-7DFC-6B50-1DF79D27AE96}"/>
                  </a:ext>
                </a:extLst>
              </p:cNvPr>
              <p:cNvGrpSpPr/>
              <p:nvPr/>
            </p:nvGrpSpPr>
            <p:grpSpPr>
              <a:xfrm rot="3600000">
                <a:off x="-13073550" y="3398291"/>
                <a:ext cx="10868115" cy="4592474"/>
                <a:chOff x="-13073550" y="3398292"/>
                <a:chExt cx="10868115" cy="4592474"/>
              </a:xfrm>
              <a:grpFill/>
            </p:grpSpPr>
            <p:pic>
              <p:nvPicPr>
                <p:cNvPr id="63" name="Graphic 62">
                  <a:extLst>
                    <a:ext uri="{FF2B5EF4-FFF2-40B4-BE49-F238E27FC236}">
                      <a16:creationId xmlns:a16="http://schemas.microsoft.com/office/drawing/2014/main" id="{EB420274-DC1B-8CC2-AE05-BE5FDEEA52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4" name="Graphic 63">
                  <a:extLst>
                    <a:ext uri="{FF2B5EF4-FFF2-40B4-BE49-F238E27FC236}">
                      <a16:creationId xmlns:a16="http://schemas.microsoft.com/office/drawing/2014/main" id="{AE5E25A2-1AA8-8BD4-ACD2-F0B91F70B5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grpSp>
          <p:nvGrpSpPr>
            <p:cNvPr id="8" name="Graphic 5">
              <a:extLst>
                <a:ext uri="{FF2B5EF4-FFF2-40B4-BE49-F238E27FC236}">
                  <a16:creationId xmlns:a16="http://schemas.microsoft.com/office/drawing/2014/main" id="{B4BFEBE0-0E01-978F-A11D-1A600E0D9C1F}"/>
                </a:ext>
              </a:extLst>
            </p:cNvPr>
            <p:cNvGrpSpPr/>
            <p:nvPr/>
          </p:nvGrpSpPr>
          <p:grpSpPr>
            <a:xfrm rot="17096485">
              <a:off x="-6289091" y="799971"/>
              <a:ext cx="2039455" cy="2103885"/>
              <a:chOff x="4071312" y="2489702"/>
              <a:chExt cx="3527293" cy="3638722"/>
            </a:xfrm>
            <a:noFill/>
          </p:grpSpPr>
          <p:sp>
            <p:nvSpPr>
              <p:cNvPr id="48" name="Freeform: Shape 47">
                <a:extLst>
                  <a:ext uri="{FF2B5EF4-FFF2-40B4-BE49-F238E27FC236}">
                    <a16:creationId xmlns:a16="http://schemas.microsoft.com/office/drawing/2014/main" id="{F0D82831-4768-DDDB-45D0-9D8A94C853DD}"/>
                  </a:ext>
                </a:extLst>
              </p:cNvPr>
              <p:cNvSpPr/>
              <p:nvPr/>
            </p:nvSpPr>
            <p:spPr>
              <a:xfrm>
                <a:off x="4071312" y="2489702"/>
                <a:ext cx="3259151" cy="3638722"/>
              </a:xfrm>
              <a:custGeom>
                <a:avLst/>
                <a:gdLst>
                  <a:gd name="connsiteX0" fmla="*/ 3079707 w 3259151"/>
                  <a:gd name="connsiteY0" fmla="*/ 3021953 h 3638722"/>
                  <a:gd name="connsiteX1" fmla="*/ 3132080 w 3259151"/>
                  <a:gd name="connsiteY1" fmla="*/ 1787369 h 3638722"/>
                  <a:gd name="connsiteX2" fmla="*/ 3107243 w 3259151"/>
                  <a:gd name="connsiteY2" fmla="*/ 829383 h 3638722"/>
                  <a:gd name="connsiteX3" fmla="*/ 1658848 w 3259151"/>
                  <a:gd name="connsiteY3" fmla="*/ 4990 h 3638722"/>
                  <a:gd name="connsiteX4" fmla="*/ 849418 w 3259151"/>
                  <a:gd name="connsiteY4" fmla="*/ 1005939 h 3638722"/>
                  <a:gd name="connsiteX5" fmla="*/ 4585 w 3259151"/>
                  <a:gd name="connsiteY5" fmla="*/ 2043526 h 3638722"/>
                  <a:gd name="connsiteX6" fmla="*/ 820725 w 3259151"/>
                  <a:gd name="connsiteY6" fmla="*/ 2918441 h 3638722"/>
                  <a:gd name="connsiteX7" fmla="*/ 2033249 w 3259151"/>
                  <a:gd name="connsiteY7" fmla="*/ 3633846 h 3638722"/>
                  <a:gd name="connsiteX8" fmla="*/ 3079785 w 3259151"/>
                  <a:gd name="connsiteY8" fmla="*/ 3022030 h 363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151" h="3638722">
                    <a:moveTo>
                      <a:pt x="3079707" y="3021953"/>
                    </a:moveTo>
                    <a:cubicBezTo>
                      <a:pt x="3412226" y="2666372"/>
                      <a:pt x="3192167" y="2234970"/>
                      <a:pt x="3132080" y="1787369"/>
                    </a:cubicBezTo>
                    <a:cubicBezTo>
                      <a:pt x="3085955" y="1443358"/>
                      <a:pt x="3380525" y="1084923"/>
                      <a:pt x="3107243" y="829383"/>
                    </a:cubicBezTo>
                    <a:cubicBezTo>
                      <a:pt x="2749194" y="494473"/>
                      <a:pt x="2109225" y="-58259"/>
                      <a:pt x="1658848" y="4990"/>
                    </a:cubicBezTo>
                    <a:cubicBezTo>
                      <a:pt x="1318153" y="52812"/>
                      <a:pt x="1102645" y="735127"/>
                      <a:pt x="849418" y="1005939"/>
                    </a:cubicBezTo>
                    <a:cubicBezTo>
                      <a:pt x="515743" y="1362755"/>
                      <a:pt x="-56967" y="1594538"/>
                      <a:pt x="4585" y="2043526"/>
                    </a:cubicBezTo>
                    <a:cubicBezTo>
                      <a:pt x="51559" y="2385918"/>
                      <a:pt x="548678" y="2663981"/>
                      <a:pt x="820725" y="2918441"/>
                    </a:cubicBezTo>
                    <a:cubicBezTo>
                      <a:pt x="1173298" y="3248183"/>
                      <a:pt x="1589043" y="3690075"/>
                      <a:pt x="2033249" y="3633846"/>
                    </a:cubicBezTo>
                    <a:cubicBezTo>
                      <a:pt x="2381349" y="3589726"/>
                      <a:pt x="2821390" y="3298397"/>
                      <a:pt x="3079785" y="3022030"/>
                    </a:cubicBezTo>
                    <a:close/>
                  </a:path>
                </a:pathLst>
              </a:custGeom>
              <a:ln w="3175" cap="flat">
                <a:gradFill>
                  <a:gsLst>
                    <a:gs pos="25000">
                      <a:srgbClr val="F4364F">
                        <a:alpha val="0"/>
                      </a:srgbClr>
                    </a:gs>
                    <a:gs pos="75000">
                      <a:srgbClr val="C940AE">
                        <a:alpha val="0"/>
                      </a:srgbClr>
                    </a:gs>
                    <a:gs pos="50000">
                      <a:srgbClr val="D44690">
                        <a:alpha val="50000"/>
                      </a:srgbClr>
                    </a:gs>
                    <a:gs pos="0">
                      <a:srgbClr val="C03BC4">
                        <a:lumMod val="60000"/>
                        <a:lumOff val="40000"/>
                      </a:srgbClr>
                    </a:gs>
                    <a:gs pos="100000">
                      <a:srgbClr val="C03BC4">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49" name="Freeform: Shape 48">
                <a:extLst>
                  <a:ext uri="{FF2B5EF4-FFF2-40B4-BE49-F238E27FC236}">
                    <a16:creationId xmlns:a16="http://schemas.microsoft.com/office/drawing/2014/main" id="{BEB8E7F0-AC2E-4FB9-E3AA-D1D58B65822A}"/>
                  </a:ext>
                </a:extLst>
              </p:cNvPr>
              <p:cNvSpPr/>
              <p:nvPr/>
            </p:nvSpPr>
            <p:spPr>
              <a:xfrm>
                <a:off x="4109618" y="2534620"/>
                <a:ext cx="3220782" cy="3579817"/>
              </a:xfrm>
              <a:custGeom>
                <a:avLst/>
                <a:gdLst>
                  <a:gd name="connsiteX0" fmla="*/ 791058 w 3220782"/>
                  <a:gd name="connsiteY0" fmla="*/ 2907154 h 3579817"/>
                  <a:gd name="connsiteX1" fmla="*/ 2002194 w 3220782"/>
                  <a:gd name="connsiteY1" fmla="*/ 3574659 h 3579817"/>
                  <a:gd name="connsiteX2" fmla="*/ 3028289 w 3220782"/>
                  <a:gd name="connsiteY2" fmla="*/ 2934613 h 3579817"/>
                  <a:gd name="connsiteX3" fmla="*/ 3129333 w 3220782"/>
                  <a:gd name="connsiteY3" fmla="*/ 1743455 h 3579817"/>
                  <a:gd name="connsiteX4" fmla="*/ 3052277 w 3220782"/>
                  <a:gd name="connsiteY4" fmla="*/ 731167 h 3579817"/>
                  <a:gd name="connsiteX5" fmla="*/ 1620928 w 3220782"/>
                  <a:gd name="connsiteY5" fmla="*/ 5581 h 3579817"/>
                  <a:gd name="connsiteX6" fmla="*/ 765913 w 3220782"/>
                  <a:gd name="connsiteY6" fmla="*/ 939888 h 3579817"/>
                  <a:gd name="connsiteX7" fmla="*/ 5000 w 3220782"/>
                  <a:gd name="connsiteY7" fmla="*/ 1991745 h 3579817"/>
                  <a:gd name="connsiteX8" fmla="*/ 791058 w 3220782"/>
                  <a:gd name="connsiteY8" fmla="*/ 2907231 h 357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782" h="3579817">
                    <a:moveTo>
                      <a:pt x="791058" y="2907154"/>
                    </a:moveTo>
                    <a:cubicBezTo>
                      <a:pt x="1139775" y="3222549"/>
                      <a:pt x="1564312" y="3630426"/>
                      <a:pt x="2002194" y="3574659"/>
                    </a:cubicBezTo>
                    <a:cubicBezTo>
                      <a:pt x="2362558" y="3528688"/>
                      <a:pt x="2770743" y="3219772"/>
                      <a:pt x="3028289" y="2934613"/>
                    </a:cubicBezTo>
                    <a:cubicBezTo>
                      <a:pt x="3345767" y="2583197"/>
                      <a:pt x="3188417" y="2184113"/>
                      <a:pt x="3129333" y="1743455"/>
                    </a:cubicBezTo>
                    <a:cubicBezTo>
                      <a:pt x="3081433" y="1386485"/>
                      <a:pt x="3334968" y="986244"/>
                      <a:pt x="3052277" y="731167"/>
                    </a:cubicBezTo>
                    <a:cubicBezTo>
                      <a:pt x="2698624" y="412069"/>
                      <a:pt x="2063823" y="-56434"/>
                      <a:pt x="1620928" y="5581"/>
                    </a:cubicBezTo>
                    <a:cubicBezTo>
                      <a:pt x="1267198" y="54946"/>
                      <a:pt x="1018908" y="659665"/>
                      <a:pt x="765913" y="939888"/>
                    </a:cubicBezTo>
                    <a:cubicBezTo>
                      <a:pt x="447664" y="1292461"/>
                      <a:pt x="-55549" y="1549929"/>
                      <a:pt x="5000" y="1991745"/>
                    </a:cubicBezTo>
                    <a:cubicBezTo>
                      <a:pt x="53516" y="2346477"/>
                      <a:pt x="510218" y="2653234"/>
                      <a:pt x="791058" y="2907231"/>
                    </a:cubicBezTo>
                    <a:close/>
                  </a:path>
                </a:pathLst>
              </a:custGeom>
              <a:ln w="3175" cap="flat">
                <a:gradFill>
                  <a:gsLst>
                    <a:gs pos="25000">
                      <a:srgbClr val="F4364F">
                        <a:alpha val="0"/>
                      </a:srgbClr>
                    </a:gs>
                    <a:gs pos="75000">
                      <a:srgbClr val="C940AE">
                        <a:alpha val="0"/>
                      </a:srgbClr>
                    </a:gs>
                    <a:gs pos="50000">
                      <a:srgbClr val="D44690">
                        <a:alpha val="50000"/>
                      </a:srgbClr>
                    </a:gs>
                    <a:gs pos="0">
                      <a:srgbClr val="C03BC4">
                        <a:lumMod val="60000"/>
                        <a:lumOff val="40000"/>
                      </a:srgbClr>
                    </a:gs>
                    <a:gs pos="100000">
                      <a:srgbClr val="C03BC4">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50" name="Freeform: Shape 49">
                <a:extLst>
                  <a:ext uri="{FF2B5EF4-FFF2-40B4-BE49-F238E27FC236}">
                    <a16:creationId xmlns:a16="http://schemas.microsoft.com/office/drawing/2014/main" id="{ED4A6BC9-77ED-C4CE-8223-E3B946514896}"/>
                  </a:ext>
                </a:extLst>
              </p:cNvPr>
              <p:cNvSpPr/>
              <p:nvPr/>
            </p:nvSpPr>
            <p:spPr>
              <a:xfrm>
                <a:off x="4147825" y="2579175"/>
                <a:ext cx="3187979" cy="3521387"/>
              </a:xfrm>
              <a:custGeom>
                <a:avLst/>
                <a:gdLst>
                  <a:gd name="connsiteX0" fmla="*/ 761567 w 3187979"/>
                  <a:gd name="connsiteY0" fmla="*/ 2896229 h 3521387"/>
                  <a:gd name="connsiteX1" fmla="*/ 1971315 w 3187979"/>
                  <a:gd name="connsiteY1" fmla="*/ 3515912 h 3521387"/>
                  <a:gd name="connsiteX2" fmla="*/ 2977047 w 3187979"/>
                  <a:gd name="connsiteY2" fmla="*/ 2847635 h 3521387"/>
                  <a:gd name="connsiteX3" fmla="*/ 3126683 w 3187979"/>
                  <a:gd name="connsiteY3" fmla="*/ 1699825 h 3521387"/>
                  <a:gd name="connsiteX4" fmla="*/ 2997409 w 3187979"/>
                  <a:gd name="connsiteY4" fmla="*/ 633236 h 3521387"/>
                  <a:gd name="connsiteX5" fmla="*/ 1583183 w 3187979"/>
                  <a:gd name="connsiteY5" fmla="*/ 6380 h 3521387"/>
                  <a:gd name="connsiteX6" fmla="*/ 682583 w 3187979"/>
                  <a:gd name="connsiteY6" fmla="*/ 874121 h 3521387"/>
                  <a:gd name="connsiteX7" fmla="*/ 5513 w 3187979"/>
                  <a:gd name="connsiteY7" fmla="*/ 1940171 h 3521387"/>
                  <a:gd name="connsiteX8" fmla="*/ 761567 w 3187979"/>
                  <a:gd name="connsiteY8" fmla="*/ 2896229 h 352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979" h="3521387">
                    <a:moveTo>
                      <a:pt x="761567" y="2896229"/>
                    </a:moveTo>
                    <a:cubicBezTo>
                      <a:pt x="1106195" y="3197508"/>
                      <a:pt x="1539681" y="3571139"/>
                      <a:pt x="1971315" y="3515912"/>
                    </a:cubicBezTo>
                    <a:cubicBezTo>
                      <a:pt x="2343865" y="3468090"/>
                      <a:pt x="2720426" y="3141742"/>
                      <a:pt x="2977047" y="2847635"/>
                    </a:cubicBezTo>
                    <a:cubicBezTo>
                      <a:pt x="3279715" y="2500770"/>
                      <a:pt x="3184842" y="2133542"/>
                      <a:pt x="3126683" y="1699825"/>
                    </a:cubicBezTo>
                    <a:cubicBezTo>
                      <a:pt x="3077087" y="1329975"/>
                      <a:pt x="3289665" y="887620"/>
                      <a:pt x="2997409" y="633236"/>
                    </a:cubicBezTo>
                    <a:cubicBezTo>
                      <a:pt x="2648539" y="329565"/>
                      <a:pt x="2018520" y="-54246"/>
                      <a:pt x="1583183" y="6380"/>
                    </a:cubicBezTo>
                    <a:cubicBezTo>
                      <a:pt x="1216418" y="57287"/>
                      <a:pt x="935115" y="584257"/>
                      <a:pt x="682583" y="874121"/>
                    </a:cubicBezTo>
                    <a:cubicBezTo>
                      <a:pt x="379529" y="1222066"/>
                      <a:pt x="-53879" y="1505683"/>
                      <a:pt x="5513" y="1940171"/>
                    </a:cubicBezTo>
                    <a:cubicBezTo>
                      <a:pt x="55572" y="2307322"/>
                      <a:pt x="471703" y="2642848"/>
                      <a:pt x="761567" y="2896229"/>
                    </a:cubicBezTo>
                    <a:close/>
                  </a:path>
                </a:pathLst>
              </a:custGeom>
              <a:ln w="3175" cap="flat">
                <a:gradFill>
                  <a:gsLst>
                    <a:gs pos="25000">
                      <a:srgbClr val="F4364F">
                        <a:alpha val="0"/>
                      </a:srgbClr>
                    </a:gs>
                    <a:gs pos="75000">
                      <a:srgbClr val="C940AE">
                        <a:alpha val="0"/>
                      </a:srgbClr>
                    </a:gs>
                    <a:gs pos="50000">
                      <a:srgbClr val="D44690">
                        <a:alpha val="50000"/>
                      </a:srgbClr>
                    </a:gs>
                    <a:gs pos="0">
                      <a:srgbClr val="C03BC4">
                        <a:lumMod val="60000"/>
                        <a:lumOff val="40000"/>
                      </a:srgbClr>
                    </a:gs>
                    <a:gs pos="100000">
                      <a:srgbClr val="C03BC4">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51" name="Freeform: Shape 50">
                <a:extLst>
                  <a:ext uri="{FF2B5EF4-FFF2-40B4-BE49-F238E27FC236}">
                    <a16:creationId xmlns:a16="http://schemas.microsoft.com/office/drawing/2014/main" id="{C103CFFD-56A4-358A-5329-505988C4AED6}"/>
                  </a:ext>
                </a:extLst>
              </p:cNvPr>
              <p:cNvSpPr/>
              <p:nvPr/>
            </p:nvSpPr>
            <p:spPr>
              <a:xfrm>
                <a:off x="4185926" y="2623531"/>
                <a:ext cx="3162650" cy="3463280"/>
              </a:xfrm>
              <a:custGeom>
                <a:avLst/>
                <a:gdLst>
                  <a:gd name="connsiteX0" fmla="*/ 732182 w 3162650"/>
                  <a:gd name="connsiteY0" fmla="*/ 2885579 h 3463280"/>
                  <a:gd name="connsiteX1" fmla="*/ 1940541 w 3162650"/>
                  <a:gd name="connsiteY1" fmla="*/ 3457440 h 3463280"/>
                  <a:gd name="connsiteX2" fmla="*/ 2925910 w 3162650"/>
                  <a:gd name="connsiteY2" fmla="*/ 2760933 h 3463280"/>
                  <a:gd name="connsiteX3" fmla="*/ 3124217 w 3162650"/>
                  <a:gd name="connsiteY3" fmla="*/ 1656549 h 3463280"/>
                  <a:gd name="connsiteX4" fmla="*/ 2942725 w 3162650"/>
                  <a:gd name="connsiteY4" fmla="*/ 535658 h 3463280"/>
                  <a:gd name="connsiteX5" fmla="*/ 1545622 w 3162650"/>
                  <a:gd name="connsiteY5" fmla="*/ 7609 h 3463280"/>
                  <a:gd name="connsiteX6" fmla="*/ 599436 w 3162650"/>
                  <a:gd name="connsiteY6" fmla="*/ 808708 h 3463280"/>
                  <a:gd name="connsiteX7" fmla="*/ 6210 w 3162650"/>
                  <a:gd name="connsiteY7" fmla="*/ 1888949 h 3463280"/>
                  <a:gd name="connsiteX8" fmla="*/ 732182 w 3162650"/>
                  <a:gd name="connsiteY8" fmla="*/ 2885579 h 34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650" h="3463280">
                    <a:moveTo>
                      <a:pt x="732182" y="2885579"/>
                    </a:moveTo>
                    <a:cubicBezTo>
                      <a:pt x="1072413" y="3173052"/>
                      <a:pt x="1515232" y="3512050"/>
                      <a:pt x="1940541" y="3457440"/>
                    </a:cubicBezTo>
                    <a:cubicBezTo>
                      <a:pt x="2325355" y="3407689"/>
                      <a:pt x="2670370" y="3064218"/>
                      <a:pt x="2925910" y="2760933"/>
                    </a:cubicBezTo>
                    <a:cubicBezTo>
                      <a:pt x="3214077" y="2418850"/>
                      <a:pt x="3181450" y="2083246"/>
                      <a:pt x="3124217" y="1656549"/>
                    </a:cubicBezTo>
                    <a:cubicBezTo>
                      <a:pt x="3072847" y="1273817"/>
                      <a:pt x="3244776" y="789270"/>
                      <a:pt x="2942725" y="535658"/>
                    </a:cubicBezTo>
                    <a:cubicBezTo>
                      <a:pt x="2599022" y="247105"/>
                      <a:pt x="1973399" y="-51783"/>
                      <a:pt x="1545622" y="7609"/>
                    </a:cubicBezTo>
                    <a:cubicBezTo>
                      <a:pt x="1165821" y="60059"/>
                      <a:pt x="851352" y="508970"/>
                      <a:pt x="599436" y="808708"/>
                    </a:cubicBezTo>
                    <a:cubicBezTo>
                      <a:pt x="311192" y="1151639"/>
                      <a:pt x="-52025" y="1461712"/>
                      <a:pt x="6210" y="1888949"/>
                    </a:cubicBezTo>
                    <a:cubicBezTo>
                      <a:pt x="57888" y="2268441"/>
                      <a:pt x="433139" y="2632970"/>
                      <a:pt x="732182" y="2885579"/>
                    </a:cubicBezTo>
                    <a:close/>
                  </a:path>
                </a:pathLst>
              </a:custGeom>
              <a:ln w="3175" cap="flat">
                <a:gradFill>
                  <a:gsLst>
                    <a:gs pos="25000">
                      <a:srgbClr val="F4364F">
                        <a:alpha val="0"/>
                      </a:srgbClr>
                    </a:gs>
                    <a:gs pos="75000">
                      <a:srgbClr val="C940AE">
                        <a:alpha val="0"/>
                      </a:srgbClr>
                    </a:gs>
                    <a:gs pos="50000">
                      <a:srgbClr val="D44690">
                        <a:alpha val="50000"/>
                      </a:srgbClr>
                    </a:gs>
                    <a:gs pos="0">
                      <a:srgbClr val="C03BC4">
                        <a:lumMod val="60000"/>
                        <a:lumOff val="40000"/>
                      </a:srgbClr>
                    </a:gs>
                    <a:gs pos="100000">
                      <a:srgbClr val="C03BC4">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52" name="Freeform: Shape 51">
                <a:extLst>
                  <a:ext uri="{FF2B5EF4-FFF2-40B4-BE49-F238E27FC236}">
                    <a16:creationId xmlns:a16="http://schemas.microsoft.com/office/drawing/2014/main" id="{174D9DFC-A554-E423-D3C1-8EAED129B553}"/>
                  </a:ext>
                </a:extLst>
              </p:cNvPr>
              <p:cNvSpPr/>
              <p:nvPr/>
            </p:nvSpPr>
            <p:spPr>
              <a:xfrm>
                <a:off x="4223622" y="2666959"/>
                <a:ext cx="3145783" cy="3406134"/>
              </a:xfrm>
              <a:custGeom>
                <a:avLst/>
                <a:gdLst>
                  <a:gd name="connsiteX0" fmla="*/ 703202 w 3145783"/>
                  <a:gd name="connsiteY0" fmla="*/ 2875858 h 3406134"/>
                  <a:gd name="connsiteX1" fmla="*/ 1910173 w 3145783"/>
                  <a:gd name="connsiteY1" fmla="*/ 3399820 h 3406134"/>
                  <a:gd name="connsiteX2" fmla="*/ 2875101 w 3145783"/>
                  <a:gd name="connsiteY2" fmla="*/ 2675082 h 3406134"/>
                  <a:gd name="connsiteX3" fmla="*/ 3122003 w 3145783"/>
                  <a:gd name="connsiteY3" fmla="*/ 1614047 h 3406134"/>
                  <a:gd name="connsiteX4" fmla="*/ 2888291 w 3145783"/>
                  <a:gd name="connsiteY4" fmla="*/ 438855 h 3406134"/>
                  <a:gd name="connsiteX5" fmla="*/ 1508312 w 3145783"/>
                  <a:gd name="connsiteY5" fmla="*/ 9612 h 3406134"/>
                  <a:gd name="connsiteX6" fmla="*/ 516541 w 3145783"/>
                  <a:gd name="connsiteY6" fmla="*/ 744146 h 3406134"/>
                  <a:gd name="connsiteX7" fmla="*/ 7234 w 3145783"/>
                  <a:gd name="connsiteY7" fmla="*/ 1838580 h 3406134"/>
                  <a:gd name="connsiteX8" fmla="*/ 703125 w 3145783"/>
                  <a:gd name="connsiteY8" fmla="*/ 2875858 h 340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5783" h="3406134">
                    <a:moveTo>
                      <a:pt x="703202" y="2875858"/>
                    </a:moveTo>
                    <a:cubicBezTo>
                      <a:pt x="1038729" y="3149756"/>
                      <a:pt x="1491188" y="3453967"/>
                      <a:pt x="1910173" y="3399820"/>
                    </a:cubicBezTo>
                    <a:cubicBezTo>
                      <a:pt x="2307174" y="3348218"/>
                      <a:pt x="2620872" y="2987778"/>
                      <a:pt x="2875101" y="2675082"/>
                    </a:cubicBezTo>
                    <a:cubicBezTo>
                      <a:pt x="3149077" y="2338167"/>
                      <a:pt x="3178310" y="2033802"/>
                      <a:pt x="3122003" y="1614047"/>
                    </a:cubicBezTo>
                    <a:cubicBezTo>
                      <a:pt x="3068936" y="1218434"/>
                      <a:pt x="3200369" y="691464"/>
                      <a:pt x="2888291" y="438855"/>
                    </a:cubicBezTo>
                    <a:cubicBezTo>
                      <a:pt x="2549988" y="165034"/>
                      <a:pt x="1928530" y="-48546"/>
                      <a:pt x="1508312" y="9612"/>
                    </a:cubicBezTo>
                    <a:cubicBezTo>
                      <a:pt x="1115476" y="63605"/>
                      <a:pt x="767685" y="434304"/>
                      <a:pt x="516541" y="744146"/>
                    </a:cubicBezTo>
                    <a:cubicBezTo>
                      <a:pt x="242797" y="1081832"/>
                      <a:pt x="-49998" y="1418593"/>
                      <a:pt x="7234" y="1838580"/>
                    </a:cubicBezTo>
                    <a:cubicBezTo>
                      <a:pt x="60456" y="2230413"/>
                      <a:pt x="394749" y="2624098"/>
                      <a:pt x="703125" y="2875858"/>
                    </a:cubicBezTo>
                    <a:close/>
                  </a:path>
                </a:pathLst>
              </a:custGeom>
              <a:ln w="3175" cap="flat">
                <a:gradFill>
                  <a:gsLst>
                    <a:gs pos="25000">
                      <a:srgbClr val="F4364F">
                        <a:alpha val="0"/>
                      </a:srgbClr>
                    </a:gs>
                    <a:gs pos="75000">
                      <a:srgbClr val="C940AE">
                        <a:alpha val="0"/>
                      </a:srgbClr>
                    </a:gs>
                    <a:gs pos="50000">
                      <a:srgbClr val="D44690">
                        <a:alpha val="50000"/>
                      </a:srgbClr>
                    </a:gs>
                    <a:gs pos="0">
                      <a:srgbClr val="C03BC4">
                        <a:lumMod val="60000"/>
                        <a:lumOff val="40000"/>
                      </a:srgbClr>
                    </a:gs>
                    <a:gs pos="100000">
                      <a:srgbClr val="C03BC4">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53" name="Freeform: Shape 52">
                <a:extLst>
                  <a:ext uri="{FF2B5EF4-FFF2-40B4-BE49-F238E27FC236}">
                    <a16:creationId xmlns:a16="http://schemas.microsoft.com/office/drawing/2014/main" id="{7B7B3BC1-E4DA-F07C-AEC0-79D2C593F432}"/>
                  </a:ext>
                </a:extLst>
              </p:cNvPr>
              <p:cNvSpPr/>
              <p:nvPr/>
            </p:nvSpPr>
            <p:spPr>
              <a:xfrm>
                <a:off x="4260986" y="2709255"/>
                <a:ext cx="3135893" cy="3350272"/>
              </a:xfrm>
              <a:custGeom>
                <a:avLst/>
                <a:gdLst>
                  <a:gd name="connsiteX0" fmla="*/ 674554 w 3135893"/>
                  <a:gd name="connsiteY0" fmla="*/ 2867269 h 3350272"/>
                  <a:gd name="connsiteX1" fmla="*/ 1880214 w 3135893"/>
                  <a:gd name="connsiteY1" fmla="*/ 3343408 h 3350272"/>
                  <a:gd name="connsiteX2" fmla="*/ 2824779 w 3135893"/>
                  <a:gd name="connsiteY2" fmla="*/ 2590440 h 3350272"/>
                  <a:gd name="connsiteX3" fmla="*/ 3120352 w 3135893"/>
                  <a:gd name="connsiteY3" fmla="*/ 1572830 h 3350272"/>
                  <a:gd name="connsiteX4" fmla="*/ 2834498 w 3135893"/>
                  <a:gd name="connsiteY4" fmla="*/ 343337 h 3350272"/>
                  <a:gd name="connsiteX5" fmla="*/ 1471565 w 3135893"/>
                  <a:gd name="connsiteY5" fmla="*/ 12824 h 3350272"/>
                  <a:gd name="connsiteX6" fmla="*/ 434209 w 3135893"/>
                  <a:gd name="connsiteY6" fmla="*/ 680715 h 3350272"/>
                  <a:gd name="connsiteX7" fmla="*/ 8746 w 3135893"/>
                  <a:gd name="connsiteY7" fmla="*/ 1789341 h 3350272"/>
                  <a:gd name="connsiteX8" fmla="*/ 674631 w 3135893"/>
                  <a:gd name="connsiteY8" fmla="*/ 2867192 h 335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893" h="3350272">
                    <a:moveTo>
                      <a:pt x="674554" y="2867269"/>
                    </a:moveTo>
                    <a:cubicBezTo>
                      <a:pt x="1005144" y="3127900"/>
                      <a:pt x="1467477" y="3396938"/>
                      <a:pt x="1880214" y="3343408"/>
                    </a:cubicBezTo>
                    <a:cubicBezTo>
                      <a:pt x="2289402" y="3289956"/>
                      <a:pt x="2572016" y="2912777"/>
                      <a:pt x="2824779" y="2590440"/>
                    </a:cubicBezTo>
                    <a:cubicBezTo>
                      <a:pt x="3084794" y="2258847"/>
                      <a:pt x="3175656" y="1985567"/>
                      <a:pt x="3120352" y="1572830"/>
                    </a:cubicBezTo>
                    <a:cubicBezTo>
                      <a:pt x="3065587" y="1164336"/>
                      <a:pt x="3156758" y="594635"/>
                      <a:pt x="2834498" y="343337"/>
                    </a:cubicBezTo>
                    <a:cubicBezTo>
                      <a:pt x="2512238" y="92039"/>
                      <a:pt x="1884302" y="-44023"/>
                      <a:pt x="1471565" y="12824"/>
                    </a:cubicBezTo>
                    <a:cubicBezTo>
                      <a:pt x="1065694" y="68359"/>
                      <a:pt x="684273" y="360692"/>
                      <a:pt x="434209" y="680715"/>
                    </a:cubicBezTo>
                    <a:cubicBezTo>
                      <a:pt x="174658" y="1012848"/>
                      <a:pt x="-47330" y="1376605"/>
                      <a:pt x="8746" y="1789341"/>
                    </a:cubicBezTo>
                    <a:cubicBezTo>
                      <a:pt x="63510" y="2193593"/>
                      <a:pt x="356691" y="2616588"/>
                      <a:pt x="674631" y="2867192"/>
                    </a:cubicBezTo>
                    <a:close/>
                  </a:path>
                </a:pathLst>
              </a:custGeom>
              <a:ln w="3175" cap="flat">
                <a:gradFill>
                  <a:gsLst>
                    <a:gs pos="25000">
                      <a:srgbClr val="F4364F">
                        <a:alpha val="0"/>
                      </a:srgbClr>
                    </a:gs>
                    <a:gs pos="75000">
                      <a:srgbClr val="C940AE">
                        <a:alpha val="0"/>
                      </a:srgbClr>
                    </a:gs>
                    <a:gs pos="50000">
                      <a:srgbClr val="D44690">
                        <a:alpha val="50000"/>
                      </a:srgbClr>
                    </a:gs>
                    <a:gs pos="0">
                      <a:srgbClr val="C03BC4">
                        <a:lumMod val="60000"/>
                        <a:lumOff val="40000"/>
                      </a:srgbClr>
                    </a:gs>
                    <a:gs pos="100000">
                      <a:srgbClr val="C03BC4">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54" name="Freeform: Shape 53">
                <a:extLst>
                  <a:ext uri="{FF2B5EF4-FFF2-40B4-BE49-F238E27FC236}">
                    <a16:creationId xmlns:a16="http://schemas.microsoft.com/office/drawing/2014/main" id="{74CF4679-F095-061A-261A-9EAADD98CCED}"/>
                  </a:ext>
                </a:extLst>
              </p:cNvPr>
              <p:cNvSpPr/>
              <p:nvPr/>
            </p:nvSpPr>
            <p:spPr>
              <a:xfrm>
                <a:off x="4297185" y="2745782"/>
                <a:ext cx="3130741" cy="3300265"/>
              </a:xfrm>
              <a:custGeom>
                <a:avLst/>
                <a:gdLst>
                  <a:gd name="connsiteX0" fmla="*/ 647071 w 3130741"/>
                  <a:gd name="connsiteY0" fmla="*/ 2864372 h 3300265"/>
                  <a:gd name="connsiteX1" fmla="*/ 1851342 w 3130741"/>
                  <a:gd name="connsiteY1" fmla="*/ 3292689 h 3300265"/>
                  <a:gd name="connsiteX2" fmla="*/ 2775545 w 3130741"/>
                  <a:gd name="connsiteY2" fmla="*/ 2511491 h 3300265"/>
                  <a:gd name="connsiteX3" fmla="*/ 3119711 w 3130741"/>
                  <a:gd name="connsiteY3" fmla="*/ 1537229 h 3300265"/>
                  <a:gd name="connsiteX4" fmla="*/ 2781639 w 3130741"/>
                  <a:gd name="connsiteY4" fmla="*/ 253435 h 3300265"/>
                  <a:gd name="connsiteX5" fmla="*/ 1435829 w 3130741"/>
                  <a:gd name="connsiteY5" fmla="*/ 21729 h 3300265"/>
                  <a:gd name="connsiteX6" fmla="*/ 352887 w 3130741"/>
                  <a:gd name="connsiteY6" fmla="*/ 622977 h 3300265"/>
                  <a:gd name="connsiteX7" fmla="*/ 11267 w 3130741"/>
                  <a:gd name="connsiteY7" fmla="*/ 1745873 h 3300265"/>
                  <a:gd name="connsiteX8" fmla="*/ 647071 w 3130741"/>
                  <a:gd name="connsiteY8" fmla="*/ 2864295 h 330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741" h="3300265">
                    <a:moveTo>
                      <a:pt x="647071" y="2864372"/>
                    </a:moveTo>
                    <a:cubicBezTo>
                      <a:pt x="972571" y="3111968"/>
                      <a:pt x="1444853" y="3345679"/>
                      <a:pt x="1851342" y="3292689"/>
                    </a:cubicBezTo>
                    <a:cubicBezTo>
                      <a:pt x="2272795" y="3237385"/>
                      <a:pt x="2524556" y="2843624"/>
                      <a:pt x="2775545" y="2511491"/>
                    </a:cubicBezTo>
                    <a:cubicBezTo>
                      <a:pt x="3021907" y="2185529"/>
                      <a:pt x="3174166" y="1943024"/>
                      <a:pt x="3119711" y="1537229"/>
                    </a:cubicBezTo>
                    <a:cubicBezTo>
                      <a:pt x="3063172" y="1115777"/>
                      <a:pt x="3114388" y="503190"/>
                      <a:pt x="2781639" y="253435"/>
                    </a:cubicBezTo>
                    <a:cubicBezTo>
                      <a:pt x="2455059" y="8308"/>
                      <a:pt x="1841007" y="-33884"/>
                      <a:pt x="1435829" y="21729"/>
                    </a:cubicBezTo>
                    <a:cubicBezTo>
                      <a:pt x="1016845" y="78884"/>
                      <a:pt x="601640" y="292464"/>
                      <a:pt x="352887" y="622977"/>
                    </a:cubicBezTo>
                    <a:cubicBezTo>
                      <a:pt x="107297" y="949325"/>
                      <a:pt x="-43651" y="1340387"/>
                      <a:pt x="11267" y="1745873"/>
                    </a:cubicBezTo>
                    <a:cubicBezTo>
                      <a:pt x="67574" y="2162466"/>
                      <a:pt x="319412" y="2615080"/>
                      <a:pt x="647071" y="2864295"/>
                    </a:cubicBezTo>
                    <a:close/>
                  </a:path>
                </a:pathLst>
              </a:custGeom>
              <a:ln w="3175" cap="flat">
                <a:gradFill>
                  <a:gsLst>
                    <a:gs pos="25000">
                      <a:srgbClr val="F4364F">
                        <a:alpha val="0"/>
                      </a:srgbClr>
                    </a:gs>
                    <a:gs pos="75000">
                      <a:srgbClr val="C940AE">
                        <a:alpha val="0"/>
                      </a:srgbClr>
                    </a:gs>
                    <a:gs pos="50000">
                      <a:srgbClr val="D44690">
                        <a:alpha val="50000"/>
                      </a:srgbClr>
                    </a:gs>
                    <a:gs pos="0">
                      <a:srgbClr val="C03BC4">
                        <a:lumMod val="60000"/>
                        <a:lumOff val="40000"/>
                      </a:srgbClr>
                    </a:gs>
                    <a:gs pos="100000">
                      <a:srgbClr val="C03BC4">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55" name="Freeform: Shape 54">
                <a:extLst>
                  <a:ext uri="{FF2B5EF4-FFF2-40B4-BE49-F238E27FC236}">
                    <a16:creationId xmlns:a16="http://schemas.microsoft.com/office/drawing/2014/main" id="{DFCB4455-B333-A2AD-15D9-E7C53346E394}"/>
                  </a:ext>
                </a:extLst>
              </p:cNvPr>
              <p:cNvSpPr/>
              <p:nvPr/>
            </p:nvSpPr>
            <p:spPr>
              <a:xfrm>
                <a:off x="4331073" y="2769810"/>
                <a:ext cx="3129679" cy="3263042"/>
              </a:xfrm>
              <a:custGeom>
                <a:avLst/>
                <a:gdLst>
                  <a:gd name="connsiteX0" fmla="*/ 621899 w 3129679"/>
                  <a:gd name="connsiteY0" fmla="*/ 2874051 h 3263042"/>
                  <a:gd name="connsiteX1" fmla="*/ 1824782 w 3129679"/>
                  <a:gd name="connsiteY1" fmla="*/ 3254546 h 3263042"/>
                  <a:gd name="connsiteX2" fmla="*/ 2728544 w 3129679"/>
                  <a:gd name="connsiteY2" fmla="*/ 2445116 h 3263042"/>
                  <a:gd name="connsiteX3" fmla="*/ 3121380 w 3129679"/>
                  <a:gd name="connsiteY3" fmla="*/ 1514281 h 3263042"/>
                  <a:gd name="connsiteX4" fmla="*/ 2731090 w 3129679"/>
                  <a:gd name="connsiteY4" fmla="*/ 176262 h 3263042"/>
                  <a:gd name="connsiteX5" fmla="*/ 1402404 w 3129679"/>
                  <a:gd name="connsiteY5" fmla="*/ 43363 h 3263042"/>
                  <a:gd name="connsiteX6" fmla="*/ 273877 w 3129679"/>
                  <a:gd name="connsiteY6" fmla="*/ 578045 h 3263042"/>
                  <a:gd name="connsiteX7" fmla="*/ 16177 w 3129679"/>
                  <a:gd name="connsiteY7" fmla="*/ 1715134 h 3263042"/>
                  <a:gd name="connsiteX8" fmla="*/ 621899 w 3129679"/>
                  <a:gd name="connsiteY8" fmla="*/ 2874205 h 32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9679" h="3263042">
                    <a:moveTo>
                      <a:pt x="621899" y="2874051"/>
                    </a:moveTo>
                    <a:cubicBezTo>
                      <a:pt x="941999" y="3108842"/>
                      <a:pt x="1424618" y="3306996"/>
                      <a:pt x="1824782" y="3254546"/>
                    </a:cubicBezTo>
                    <a:cubicBezTo>
                      <a:pt x="2258421" y="3197313"/>
                      <a:pt x="2479637" y="2787277"/>
                      <a:pt x="2728544" y="2445116"/>
                    </a:cubicBezTo>
                    <a:cubicBezTo>
                      <a:pt x="2961485" y="2124939"/>
                      <a:pt x="3174833" y="1913056"/>
                      <a:pt x="3121380" y="1514281"/>
                    </a:cubicBezTo>
                    <a:cubicBezTo>
                      <a:pt x="3063145" y="1079947"/>
                      <a:pt x="3074561" y="424089"/>
                      <a:pt x="2731090" y="176262"/>
                    </a:cubicBezTo>
                    <a:cubicBezTo>
                      <a:pt x="2410681" y="-54982"/>
                      <a:pt x="1800022" y="-10939"/>
                      <a:pt x="1402404" y="43363"/>
                    </a:cubicBezTo>
                    <a:cubicBezTo>
                      <a:pt x="970384" y="102060"/>
                      <a:pt x="521009" y="236734"/>
                      <a:pt x="273877" y="578045"/>
                    </a:cubicBezTo>
                    <a:cubicBezTo>
                      <a:pt x="41862" y="898377"/>
                      <a:pt x="-37739" y="1316898"/>
                      <a:pt x="16177" y="1715134"/>
                    </a:cubicBezTo>
                    <a:cubicBezTo>
                      <a:pt x="74026" y="2144068"/>
                      <a:pt x="284289" y="2626532"/>
                      <a:pt x="621899" y="2874205"/>
                    </a:cubicBezTo>
                    <a:close/>
                  </a:path>
                </a:pathLst>
              </a:custGeom>
              <a:ln w="3175" cap="flat">
                <a:gradFill>
                  <a:gsLst>
                    <a:gs pos="25000">
                      <a:srgbClr val="F4364F">
                        <a:alpha val="0"/>
                      </a:srgbClr>
                    </a:gs>
                    <a:gs pos="75000">
                      <a:srgbClr val="C940AE">
                        <a:alpha val="0"/>
                      </a:srgbClr>
                    </a:gs>
                    <a:gs pos="50000">
                      <a:srgbClr val="D44690">
                        <a:alpha val="50000"/>
                      </a:srgbClr>
                    </a:gs>
                    <a:gs pos="0">
                      <a:srgbClr val="C03BC4">
                        <a:lumMod val="60000"/>
                        <a:lumOff val="40000"/>
                      </a:srgbClr>
                    </a:gs>
                    <a:gs pos="100000">
                      <a:srgbClr val="C03BC4">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56" name="Freeform: Shape 55">
                <a:extLst>
                  <a:ext uri="{FF2B5EF4-FFF2-40B4-BE49-F238E27FC236}">
                    <a16:creationId xmlns:a16="http://schemas.microsoft.com/office/drawing/2014/main" id="{35033177-3929-BB4C-ED9E-6DA6557BD6D3}"/>
                  </a:ext>
                </a:extLst>
              </p:cNvPr>
              <p:cNvSpPr/>
              <p:nvPr/>
            </p:nvSpPr>
            <p:spPr>
              <a:xfrm>
                <a:off x="4358871" y="2771233"/>
                <a:ext cx="3135688" cy="3248662"/>
              </a:xfrm>
              <a:custGeom>
                <a:avLst/>
                <a:gdLst>
                  <a:gd name="connsiteX0" fmla="*/ 602817 w 3135688"/>
                  <a:gd name="connsiteY0" fmla="*/ 2906335 h 3248662"/>
                  <a:gd name="connsiteX1" fmla="*/ 1804311 w 3135688"/>
                  <a:gd name="connsiteY1" fmla="*/ 3238930 h 3248662"/>
                  <a:gd name="connsiteX2" fmla="*/ 2687711 w 3135688"/>
                  <a:gd name="connsiteY2" fmla="*/ 2401271 h 3248662"/>
                  <a:gd name="connsiteX3" fmla="*/ 3129140 w 3135688"/>
                  <a:gd name="connsiteY3" fmla="*/ 1513860 h 3248662"/>
                  <a:gd name="connsiteX4" fmla="*/ 2686631 w 3135688"/>
                  <a:gd name="connsiteY4" fmla="*/ 121540 h 3248662"/>
                  <a:gd name="connsiteX5" fmla="*/ 1375068 w 3135688"/>
                  <a:gd name="connsiteY5" fmla="*/ 87448 h 3248662"/>
                  <a:gd name="connsiteX6" fmla="*/ 200956 w 3135688"/>
                  <a:gd name="connsiteY6" fmla="*/ 555488 h 3248662"/>
                  <a:gd name="connsiteX7" fmla="*/ 27099 w 3135688"/>
                  <a:gd name="connsiteY7" fmla="*/ 1706769 h 3248662"/>
                  <a:gd name="connsiteX8" fmla="*/ 602817 w 3135688"/>
                  <a:gd name="connsiteY8" fmla="*/ 2906412 h 324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688" h="3248662">
                    <a:moveTo>
                      <a:pt x="602817" y="2906335"/>
                    </a:moveTo>
                    <a:cubicBezTo>
                      <a:pt x="917441" y="3128631"/>
                      <a:pt x="1410472" y="3290840"/>
                      <a:pt x="1804311" y="3238930"/>
                    </a:cubicBezTo>
                    <a:cubicBezTo>
                      <a:pt x="2250214" y="3179847"/>
                      <a:pt x="2441195" y="2753612"/>
                      <a:pt x="2687711" y="2401271"/>
                    </a:cubicBezTo>
                    <a:cubicBezTo>
                      <a:pt x="2907538" y="2087032"/>
                      <a:pt x="3181668" y="1905617"/>
                      <a:pt x="3129140" y="1513860"/>
                    </a:cubicBezTo>
                    <a:cubicBezTo>
                      <a:pt x="3069209" y="1066646"/>
                      <a:pt x="3040978" y="367208"/>
                      <a:pt x="2686631" y="121540"/>
                    </a:cubicBezTo>
                    <a:cubicBezTo>
                      <a:pt x="2372624" y="-96128"/>
                      <a:pt x="1765128" y="34381"/>
                      <a:pt x="1375068" y="87448"/>
                    </a:cubicBezTo>
                    <a:cubicBezTo>
                      <a:pt x="930013" y="147688"/>
                      <a:pt x="446083" y="203301"/>
                      <a:pt x="200956" y="555488"/>
                    </a:cubicBezTo>
                    <a:cubicBezTo>
                      <a:pt x="-17715" y="869649"/>
                      <a:pt x="-25660" y="1315784"/>
                      <a:pt x="27099" y="1706769"/>
                    </a:cubicBezTo>
                    <a:cubicBezTo>
                      <a:pt x="86568" y="2148122"/>
                      <a:pt x="255026" y="2660667"/>
                      <a:pt x="602817" y="2906412"/>
                    </a:cubicBezTo>
                    <a:close/>
                  </a:path>
                </a:pathLst>
              </a:custGeom>
              <a:ln w="3175" cap="flat">
                <a:gradFill>
                  <a:gsLst>
                    <a:gs pos="25000">
                      <a:srgbClr val="F4364F">
                        <a:alpha val="0"/>
                      </a:srgbClr>
                    </a:gs>
                    <a:gs pos="75000">
                      <a:srgbClr val="C940AE">
                        <a:alpha val="0"/>
                      </a:srgbClr>
                    </a:gs>
                    <a:gs pos="50000">
                      <a:srgbClr val="D44690">
                        <a:alpha val="50000"/>
                      </a:srgbClr>
                    </a:gs>
                    <a:gs pos="0">
                      <a:srgbClr val="C03BC4">
                        <a:lumMod val="60000"/>
                        <a:lumOff val="40000"/>
                      </a:srgbClr>
                    </a:gs>
                    <a:gs pos="100000">
                      <a:srgbClr val="C03BC4">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57" name="Freeform: Shape 56">
                <a:extLst>
                  <a:ext uri="{FF2B5EF4-FFF2-40B4-BE49-F238E27FC236}">
                    <a16:creationId xmlns:a16="http://schemas.microsoft.com/office/drawing/2014/main" id="{A2D3205A-BE33-EECE-82D5-4EC509D9E571}"/>
                  </a:ext>
                </a:extLst>
              </p:cNvPr>
              <p:cNvSpPr/>
              <p:nvPr/>
            </p:nvSpPr>
            <p:spPr>
              <a:xfrm>
                <a:off x="4372952" y="2753381"/>
                <a:ext cx="3156027" cy="3254119"/>
              </a:xfrm>
              <a:custGeom>
                <a:avLst/>
                <a:gdLst>
                  <a:gd name="connsiteX0" fmla="*/ 597452 w 3156027"/>
                  <a:gd name="connsiteY0" fmla="*/ 2957894 h 3254119"/>
                  <a:gd name="connsiteX1" fmla="*/ 1797558 w 3156027"/>
                  <a:gd name="connsiteY1" fmla="*/ 3242667 h 3254119"/>
                  <a:gd name="connsiteX2" fmla="*/ 2660594 w 3156027"/>
                  <a:gd name="connsiteY2" fmla="*/ 2376700 h 3254119"/>
                  <a:gd name="connsiteX3" fmla="*/ 3150695 w 3156027"/>
                  <a:gd name="connsiteY3" fmla="*/ 1532638 h 3254119"/>
                  <a:gd name="connsiteX4" fmla="*/ 2655966 w 3156027"/>
                  <a:gd name="connsiteY4" fmla="*/ 86017 h 3254119"/>
                  <a:gd name="connsiteX5" fmla="*/ 1361450 w 3156027"/>
                  <a:gd name="connsiteY5" fmla="*/ 150654 h 3254119"/>
                  <a:gd name="connsiteX6" fmla="*/ 141752 w 3156027"/>
                  <a:gd name="connsiteY6" fmla="*/ 552129 h 3254119"/>
                  <a:gd name="connsiteX7" fmla="*/ 51738 w 3156027"/>
                  <a:gd name="connsiteY7" fmla="*/ 1717602 h 3254119"/>
                  <a:gd name="connsiteX8" fmla="*/ 597374 w 3156027"/>
                  <a:gd name="connsiteY8" fmla="*/ 2957816 h 3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027" h="3254119">
                    <a:moveTo>
                      <a:pt x="597452" y="2957894"/>
                    </a:moveTo>
                    <a:cubicBezTo>
                      <a:pt x="906445" y="3167925"/>
                      <a:pt x="1410044" y="3294037"/>
                      <a:pt x="1797558" y="3242667"/>
                    </a:cubicBezTo>
                    <a:cubicBezTo>
                      <a:pt x="2255648" y="3181732"/>
                      <a:pt x="2416778" y="2739608"/>
                      <a:pt x="2660594" y="2376700"/>
                    </a:cubicBezTo>
                    <a:cubicBezTo>
                      <a:pt x="2867541" y="2068555"/>
                      <a:pt x="3202297" y="1917452"/>
                      <a:pt x="3150695" y="1532638"/>
                    </a:cubicBezTo>
                    <a:cubicBezTo>
                      <a:pt x="3088989" y="1072542"/>
                      <a:pt x="3021574" y="329061"/>
                      <a:pt x="2655966" y="86017"/>
                    </a:cubicBezTo>
                    <a:cubicBezTo>
                      <a:pt x="2348516" y="-118385"/>
                      <a:pt x="1744028" y="98898"/>
                      <a:pt x="1361450" y="150654"/>
                    </a:cubicBezTo>
                    <a:cubicBezTo>
                      <a:pt x="903359" y="212437"/>
                      <a:pt x="384566" y="188680"/>
                      <a:pt x="141752" y="552129"/>
                    </a:cubicBezTo>
                    <a:cubicBezTo>
                      <a:pt x="-63883" y="859965"/>
                      <a:pt x="60" y="1333867"/>
                      <a:pt x="51738" y="1717602"/>
                    </a:cubicBezTo>
                    <a:cubicBezTo>
                      <a:pt x="112750" y="2171296"/>
                      <a:pt x="239248" y="2714386"/>
                      <a:pt x="597374" y="2957816"/>
                    </a:cubicBezTo>
                    <a:close/>
                  </a:path>
                </a:pathLst>
              </a:custGeom>
              <a:ln w="3175" cap="flat">
                <a:gradFill>
                  <a:gsLst>
                    <a:gs pos="25000">
                      <a:srgbClr val="F4364F">
                        <a:alpha val="0"/>
                      </a:srgbClr>
                    </a:gs>
                    <a:gs pos="75000">
                      <a:srgbClr val="C940AE">
                        <a:alpha val="0"/>
                      </a:srgbClr>
                    </a:gs>
                    <a:gs pos="50000">
                      <a:srgbClr val="D44690">
                        <a:alpha val="50000"/>
                      </a:srgbClr>
                    </a:gs>
                    <a:gs pos="0">
                      <a:srgbClr val="C03BC4">
                        <a:lumMod val="60000"/>
                        <a:lumOff val="40000"/>
                      </a:srgbClr>
                    </a:gs>
                    <a:gs pos="100000">
                      <a:srgbClr val="C03BC4">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58" name="Freeform: Shape 57">
                <a:extLst>
                  <a:ext uri="{FF2B5EF4-FFF2-40B4-BE49-F238E27FC236}">
                    <a16:creationId xmlns:a16="http://schemas.microsoft.com/office/drawing/2014/main" id="{64A4D054-6CA0-76B0-714C-3221BAEF47DD}"/>
                  </a:ext>
                </a:extLst>
              </p:cNvPr>
              <p:cNvSpPr/>
              <p:nvPr/>
            </p:nvSpPr>
            <p:spPr>
              <a:xfrm>
                <a:off x="4369454" y="2723578"/>
                <a:ext cx="3194199" cy="3272228"/>
              </a:xfrm>
              <a:custGeom>
                <a:avLst/>
                <a:gdLst>
                  <a:gd name="connsiteX0" fmla="*/ 609666 w 3194199"/>
                  <a:gd name="connsiteY0" fmla="*/ 3021327 h 3272228"/>
                  <a:gd name="connsiteX1" fmla="*/ 1808461 w 3194199"/>
                  <a:gd name="connsiteY1" fmla="*/ 3258278 h 3272228"/>
                  <a:gd name="connsiteX2" fmla="*/ 2651057 w 3194199"/>
                  <a:gd name="connsiteY2" fmla="*/ 2364080 h 3272228"/>
                  <a:gd name="connsiteX3" fmla="*/ 3189751 w 3194199"/>
                  <a:gd name="connsiteY3" fmla="*/ 1563444 h 3272228"/>
                  <a:gd name="connsiteX4" fmla="*/ 2642804 w 3194199"/>
                  <a:gd name="connsiteY4" fmla="*/ 62522 h 3272228"/>
                  <a:gd name="connsiteX5" fmla="*/ 1365411 w 3194199"/>
                  <a:gd name="connsiteY5" fmla="*/ 225965 h 3272228"/>
                  <a:gd name="connsiteX6" fmla="*/ 100128 w 3194199"/>
                  <a:gd name="connsiteY6" fmla="*/ 560798 h 3272228"/>
                  <a:gd name="connsiteX7" fmla="*/ 94034 w 3194199"/>
                  <a:gd name="connsiteY7" fmla="*/ 1740540 h 3272228"/>
                  <a:gd name="connsiteX8" fmla="*/ 609589 w 3194199"/>
                  <a:gd name="connsiteY8" fmla="*/ 3021327 h 32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199" h="3272228">
                    <a:moveTo>
                      <a:pt x="609666" y="3021327"/>
                    </a:moveTo>
                    <a:cubicBezTo>
                      <a:pt x="912874" y="3219326"/>
                      <a:pt x="1427194" y="3309031"/>
                      <a:pt x="1808461" y="3258278"/>
                    </a:cubicBezTo>
                    <a:cubicBezTo>
                      <a:pt x="2278815" y="3195492"/>
                      <a:pt x="2410481" y="2737710"/>
                      <a:pt x="2651057" y="2364080"/>
                    </a:cubicBezTo>
                    <a:cubicBezTo>
                      <a:pt x="2845431" y="2062183"/>
                      <a:pt x="3240427" y="1941240"/>
                      <a:pt x="3189751" y="1563444"/>
                    </a:cubicBezTo>
                    <a:cubicBezTo>
                      <a:pt x="3126348" y="1090390"/>
                      <a:pt x="3019828" y="302481"/>
                      <a:pt x="2642804" y="62522"/>
                    </a:cubicBezTo>
                    <a:cubicBezTo>
                      <a:pt x="2342064" y="-128844"/>
                      <a:pt x="1740430" y="175444"/>
                      <a:pt x="1365411" y="225965"/>
                    </a:cubicBezTo>
                    <a:cubicBezTo>
                      <a:pt x="894285" y="289291"/>
                      <a:pt x="340087" y="185934"/>
                      <a:pt x="100128" y="560798"/>
                    </a:cubicBezTo>
                    <a:cubicBezTo>
                      <a:pt x="-92781" y="862155"/>
                      <a:pt x="43435" y="1364056"/>
                      <a:pt x="94034" y="1740540"/>
                    </a:cubicBezTo>
                    <a:cubicBezTo>
                      <a:pt x="156589" y="2206653"/>
                      <a:pt x="240972" y="2780596"/>
                      <a:pt x="609589" y="3021327"/>
                    </a:cubicBezTo>
                    <a:close/>
                  </a:path>
                </a:pathLst>
              </a:custGeom>
              <a:ln w="3175" cap="flat">
                <a:gradFill>
                  <a:gsLst>
                    <a:gs pos="25000">
                      <a:srgbClr val="F4364F">
                        <a:alpha val="0"/>
                      </a:srgbClr>
                    </a:gs>
                    <a:gs pos="75000">
                      <a:srgbClr val="C940AE">
                        <a:alpha val="0"/>
                      </a:srgbClr>
                    </a:gs>
                    <a:gs pos="50000">
                      <a:srgbClr val="D44690">
                        <a:alpha val="50000"/>
                      </a:srgbClr>
                    </a:gs>
                    <a:gs pos="0">
                      <a:srgbClr val="C03BC4">
                        <a:lumMod val="60000"/>
                        <a:lumOff val="40000"/>
                      </a:srgbClr>
                    </a:gs>
                    <a:gs pos="100000">
                      <a:srgbClr val="C03BC4">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59" name="Freeform: Shape 58">
                <a:extLst>
                  <a:ext uri="{FF2B5EF4-FFF2-40B4-BE49-F238E27FC236}">
                    <a16:creationId xmlns:a16="http://schemas.microsoft.com/office/drawing/2014/main" id="{71AF7220-DA8C-730F-FF0F-40629DED0F50}"/>
                  </a:ext>
                </a:extLst>
              </p:cNvPr>
              <p:cNvSpPr/>
              <p:nvPr/>
            </p:nvSpPr>
            <p:spPr>
              <a:xfrm>
                <a:off x="4352455" y="2686397"/>
                <a:ext cx="3246150" cy="3299210"/>
              </a:xfrm>
              <a:custGeom>
                <a:avLst/>
                <a:gdLst>
                  <a:gd name="connsiteX0" fmla="*/ 1832787 w 3246150"/>
                  <a:gd name="connsiteY0" fmla="*/ 3281344 h 3299210"/>
                  <a:gd name="connsiteX1" fmla="*/ 2655021 w 3246150"/>
                  <a:gd name="connsiteY1" fmla="*/ 2358915 h 3299210"/>
                  <a:gd name="connsiteX2" fmla="*/ 3242385 w 3246150"/>
                  <a:gd name="connsiteY2" fmla="*/ 1601628 h 3299210"/>
                  <a:gd name="connsiteX3" fmla="*/ 2643296 w 3246150"/>
                  <a:gd name="connsiteY3" fmla="*/ 46404 h 3299210"/>
                  <a:gd name="connsiteX4" fmla="*/ 1383027 w 3246150"/>
                  <a:gd name="connsiteY4" fmla="*/ 308655 h 3299210"/>
                  <a:gd name="connsiteX5" fmla="*/ 72158 w 3246150"/>
                  <a:gd name="connsiteY5" fmla="*/ 576844 h 3299210"/>
                  <a:gd name="connsiteX6" fmla="*/ 149908 w 3246150"/>
                  <a:gd name="connsiteY6" fmla="*/ 1770779 h 3299210"/>
                  <a:gd name="connsiteX7" fmla="*/ 635458 w 3246150"/>
                  <a:gd name="connsiteY7" fmla="*/ 3092214 h 3299210"/>
                  <a:gd name="connsiteX8" fmla="*/ 1832864 w 3246150"/>
                  <a:gd name="connsiteY8" fmla="*/ 3281266 h 3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6150" h="3299210">
                    <a:moveTo>
                      <a:pt x="1832787" y="3281344"/>
                    </a:moveTo>
                    <a:cubicBezTo>
                      <a:pt x="2315329" y="3216707"/>
                      <a:pt x="2418069" y="2743421"/>
                      <a:pt x="2655021" y="2358915"/>
                    </a:cubicBezTo>
                    <a:cubicBezTo>
                      <a:pt x="2837131" y="2063420"/>
                      <a:pt x="3292059" y="1972558"/>
                      <a:pt x="3242385" y="1601628"/>
                    </a:cubicBezTo>
                    <a:cubicBezTo>
                      <a:pt x="3177285" y="1115693"/>
                      <a:pt x="3031967" y="282661"/>
                      <a:pt x="2643296" y="46404"/>
                    </a:cubicBezTo>
                    <a:cubicBezTo>
                      <a:pt x="2349344" y="-132312"/>
                      <a:pt x="1750487" y="259367"/>
                      <a:pt x="1383027" y="308655"/>
                    </a:cubicBezTo>
                    <a:cubicBezTo>
                      <a:pt x="898866" y="373523"/>
                      <a:pt x="308801" y="190333"/>
                      <a:pt x="72158" y="576844"/>
                    </a:cubicBezTo>
                    <a:cubicBezTo>
                      <a:pt x="-108255" y="871568"/>
                      <a:pt x="100466" y="1401546"/>
                      <a:pt x="149908" y="1770779"/>
                    </a:cubicBezTo>
                    <a:cubicBezTo>
                      <a:pt x="214005" y="2249233"/>
                      <a:pt x="255965" y="2854492"/>
                      <a:pt x="635458" y="3092214"/>
                    </a:cubicBezTo>
                    <a:cubicBezTo>
                      <a:pt x="932804" y="3278490"/>
                      <a:pt x="1457845" y="3331557"/>
                      <a:pt x="1832864" y="3281266"/>
                    </a:cubicBezTo>
                    <a:close/>
                  </a:path>
                </a:pathLst>
              </a:custGeom>
              <a:ln w="3175" cap="flat">
                <a:gradFill>
                  <a:gsLst>
                    <a:gs pos="25000">
                      <a:srgbClr val="F4364F">
                        <a:alpha val="0"/>
                      </a:srgbClr>
                    </a:gs>
                    <a:gs pos="75000">
                      <a:srgbClr val="C940AE">
                        <a:alpha val="0"/>
                      </a:srgbClr>
                    </a:gs>
                    <a:gs pos="50000">
                      <a:srgbClr val="D44690">
                        <a:alpha val="50000"/>
                      </a:srgbClr>
                    </a:gs>
                    <a:gs pos="0">
                      <a:srgbClr val="C03BC4">
                        <a:lumMod val="60000"/>
                        <a:lumOff val="40000"/>
                      </a:srgbClr>
                    </a:gs>
                    <a:gs pos="100000">
                      <a:srgbClr val="C03BC4">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grpSp>
        <p:grpSp>
          <p:nvGrpSpPr>
            <p:cNvPr id="9" name="Graphic 5">
              <a:extLst>
                <a:ext uri="{FF2B5EF4-FFF2-40B4-BE49-F238E27FC236}">
                  <a16:creationId xmlns:a16="http://schemas.microsoft.com/office/drawing/2014/main" id="{B3F6B467-469A-3F61-F73B-99F32073918E}"/>
                </a:ext>
              </a:extLst>
            </p:cNvPr>
            <p:cNvGrpSpPr/>
            <p:nvPr/>
          </p:nvGrpSpPr>
          <p:grpSpPr>
            <a:xfrm rot="1530955">
              <a:off x="-6413599" y="569189"/>
              <a:ext cx="2476400" cy="2415487"/>
              <a:chOff x="4270587" y="2574268"/>
              <a:chExt cx="3544376" cy="3457192"/>
            </a:xfrm>
            <a:noFill/>
          </p:grpSpPr>
          <p:sp>
            <p:nvSpPr>
              <p:cNvPr id="36" name="Freeform: Shape 35">
                <a:extLst>
                  <a:ext uri="{FF2B5EF4-FFF2-40B4-BE49-F238E27FC236}">
                    <a16:creationId xmlns:a16="http://schemas.microsoft.com/office/drawing/2014/main" id="{0C018CBE-CDF9-DC9B-162F-68BD6958AE1C}"/>
                  </a:ext>
                </a:extLst>
              </p:cNvPr>
              <p:cNvSpPr/>
              <p:nvPr/>
            </p:nvSpPr>
            <p:spPr>
              <a:xfrm>
                <a:off x="4270587" y="2606803"/>
                <a:ext cx="3544376" cy="3424657"/>
              </a:xfrm>
              <a:custGeom>
                <a:avLst/>
                <a:gdLst>
                  <a:gd name="connsiteX0" fmla="*/ 3338832 w 3544376"/>
                  <a:gd name="connsiteY0" fmla="*/ 932573 h 3424657"/>
                  <a:gd name="connsiteX1" fmla="*/ 2419102 w 3544376"/>
                  <a:gd name="connsiteY1" fmla="*/ 117205 h 3424657"/>
                  <a:gd name="connsiteX2" fmla="*/ 1318575 w 3544376"/>
                  <a:gd name="connsiteY2" fmla="*/ 80027 h 3424657"/>
                  <a:gd name="connsiteX3" fmla="*/ 8709 w 3544376"/>
                  <a:gd name="connsiteY3" fmla="*/ 1110518 h 3424657"/>
                  <a:gd name="connsiteX4" fmla="*/ 630398 w 3544376"/>
                  <a:gd name="connsiteY4" fmla="*/ 2237733 h 3424657"/>
                  <a:gd name="connsiteX5" fmla="*/ 1272758 w 3544376"/>
                  <a:gd name="connsiteY5" fmla="*/ 3411536 h 3424657"/>
                  <a:gd name="connsiteX6" fmla="*/ 2390872 w 3544376"/>
                  <a:gd name="connsiteY6" fmla="*/ 2985687 h 3424657"/>
                  <a:gd name="connsiteX7" fmla="*/ 3510760 w 3544376"/>
                  <a:gd name="connsiteY7" fmla="*/ 2132601 h 3424657"/>
                  <a:gd name="connsiteX8" fmla="*/ 3338908 w 3544376"/>
                  <a:gd name="connsiteY8" fmla="*/ 932650 h 3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4376" h="3424657">
                    <a:moveTo>
                      <a:pt x="3338832" y="932573"/>
                    </a:moveTo>
                    <a:cubicBezTo>
                      <a:pt x="3134970" y="490449"/>
                      <a:pt x="2856290" y="230435"/>
                      <a:pt x="2419102" y="117205"/>
                    </a:cubicBezTo>
                    <a:cubicBezTo>
                      <a:pt x="2083036" y="30199"/>
                      <a:pt x="1658344" y="-76630"/>
                      <a:pt x="1318575" y="80027"/>
                    </a:cubicBezTo>
                    <a:cubicBezTo>
                      <a:pt x="873365" y="285354"/>
                      <a:pt x="120088" y="669551"/>
                      <a:pt x="8709" y="1110518"/>
                    </a:cubicBezTo>
                    <a:cubicBezTo>
                      <a:pt x="-75520" y="1444039"/>
                      <a:pt x="475130" y="1900972"/>
                      <a:pt x="630398" y="2237733"/>
                    </a:cubicBezTo>
                    <a:cubicBezTo>
                      <a:pt x="834953" y="2681323"/>
                      <a:pt x="833642" y="3299231"/>
                      <a:pt x="1272758" y="3411536"/>
                    </a:cubicBezTo>
                    <a:cubicBezTo>
                      <a:pt x="1607591" y="3497153"/>
                      <a:pt x="2052568" y="3141650"/>
                      <a:pt x="2390872" y="2985687"/>
                    </a:cubicBezTo>
                    <a:cubicBezTo>
                      <a:pt x="2829217" y="2783523"/>
                      <a:pt x="3395293" y="2565161"/>
                      <a:pt x="3510760" y="2132601"/>
                    </a:cubicBezTo>
                    <a:cubicBezTo>
                      <a:pt x="3601236" y="1793527"/>
                      <a:pt x="3497339" y="1276198"/>
                      <a:pt x="3338908" y="932650"/>
                    </a:cubicBezTo>
                    <a:close/>
                  </a:path>
                </a:pathLst>
              </a:custGeom>
              <a:ln w="3175" cap="flat">
                <a:gradFill>
                  <a:gsLst>
                    <a:gs pos="75000">
                      <a:srgbClr val="C73FB1">
                        <a:alpha val="0"/>
                      </a:srgbClr>
                    </a:gs>
                    <a:gs pos="25000">
                      <a:srgbClr val="F4364F">
                        <a:alpha val="0"/>
                      </a:srgbClr>
                    </a:gs>
                    <a:gs pos="50000">
                      <a:srgbClr val="D44690">
                        <a:alpha val="0"/>
                      </a:srgbClr>
                    </a:gs>
                    <a:gs pos="0">
                      <a:srgbClr val="C03BC4">
                        <a:lumMod val="60000"/>
                        <a:lumOff val="40000"/>
                      </a:srgbClr>
                    </a:gs>
                    <a:gs pos="100000">
                      <a:srgbClr val="C03BC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37" name="Freeform: Shape 36">
                <a:extLst>
                  <a:ext uri="{FF2B5EF4-FFF2-40B4-BE49-F238E27FC236}">
                    <a16:creationId xmlns:a16="http://schemas.microsoft.com/office/drawing/2014/main" id="{37552BAC-559C-4B92-8331-6FAD83EA99B4}"/>
                  </a:ext>
                </a:extLst>
              </p:cNvPr>
              <p:cNvSpPr/>
              <p:nvPr/>
            </p:nvSpPr>
            <p:spPr>
              <a:xfrm>
                <a:off x="4311149" y="2610445"/>
                <a:ext cx="3481515" cy="3380560"/>
              </a:xfrm>
              <a:custGeom>
                <a:avLst/>
                <a:gdLst>
                  <a:gd name="connsiteX0" fmla="*/ 2384788 w 3481515"/>
                  <a:gd name="connsiteY0" fmla="*/ 2986674 h 3380560"/>
                  <a:gd name="connsiteX1" fmla="*/ 3435796 w 3481515"/>
                  <a:gd name="connsiteY1" fmla="*/ 2123946 h 3380560"/>
                  <a:gd name="connsiteX2" fmla="*/ 3309068 w 3481515"/>
                  <a:gd name="connsiteY2" fmla="*/ 911268 h 3380560"/>
                  <a:gd name="connsiteX3" fmla="*/ 2359797 w 3481515"/>
                  <a:gd name="connsiteY3" fmla="*/ 156988 h 3380560"/>
                  <a:gd name="connsiteX4" fmla="*/ 1222399 w 3481515"/>
                  <a:gd name="connsiteY4" fmla="*/ 71757 h 3380560"/>
                  <a:gd name="connsiteX5" fmla="*/ 10492 w 3481515"/>
                  <a:gd name="connsiteY5" fmla="*/ 1123691 h 3380560"/>
                  <a:gd name="connsiteX6" fmla="*/ 573097 w 3481515"/>
                  <a:gd name="connsiteY6" fmla="*/ 2302662 h 3380560"/>
                  <a:gd name="connsiteX7" fmla="*/ 1256646 w 3481515"/>
                  <a:gd name="connsiteY7" fmla="*/ 3364546 h 3380560"/>
                  <a:gd name="connsiteX8" fmla="*/ 2384788 w 3481515"/>
                  <a:gd name="connsiteY8" fmla="*/ 2986674 h 338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1515" h="3380560">
                    <a:moveTo>
                      <a:pt x="2384788" y="2986674"/>
                    </a:moveTo>
                    <a:cubicBezTo>
                      <a:pt x="2808400" y="2782658"/>
                      <a:pt x="3322257" y="2550489"/>
                      <a:pt x="3435796" y="2123946"/>
                    </a:cubicBezTo>
                    <a:cubicBezTo>
                      <a:pt x="3529127" y="1772916"/>
                      <a:pt x="3475983" y="1257439"/>
                      <a:pt x="3309068" y="911268"/>
                    </a:cubicBezTo>
                    <a:cubicBezTo>
                      <a:pt x="3103355" y="484725"/>
                      <a:pt x="2790197" y="268368"/>
                      <a:pt x="2359797" y="156988"/>
                    </a:cubicBezTo>
                    <a:cubicBezTo>
                      <a:pt x="2011157" y="66743"/>
                      <a:pt x="1565254" y="-93770"/>
                      <a:pt x="1222399" y="71757"/>
                    </a:cubicBezTo>
                    <a:cubicBezTo>
                      <a:pt x="793465" y="278935"/>
                      <a:pt x="120175" y="690129"/>
                      <a:pt x="10492" y="1123691"/>
                    </a:cubicBezTo>
                    <a:cubicBezTo>
                      <a:pt x="-77208" y="1469862"/>
                      <a:pt x="408959" y="1962662"/>
                      <a:pt x="573097" y="2302662"/>
                    </a:cubicBezTo>
                    <a:cubicBezTo>
                      <a:pt x="779581" y="2730362"/>
                      <a:pt x="824704" y="3254015"/>
                      <a:pt x="1256646" y="3364546"/>
                    </a:cubicBezTo>
                    <a:cubicBezTo>
                      <a:pt x="1603512" y="3453403"/>
                      <a:pt x="2043630" y="3150966"/>
                      <a:pt x="2384788" y="2986674"/>
                    </a:cubicBezTo>
                    <a:close/>
                  </a:path>
                </a:pathLst>
              </a:custGeom>
              <a:ln w="3175" cap="flat">
                <a:gradFill>
                  <a:gsLst>
                    <a:gs pos="75000">
                      <a:srgbClr val="C73FB1">
                        <a:alpha val="0"/>
                      </a:srgbClr>
                    </a:gs>
                    <a:gs pos="25000">
                      <a:srgbClr val="F4364F">
                        <a:alpha val="0"/>
                      </a:srgbClr>
                    </a:gs>
                    <a:gs pos="50000">
                      <a:srgbClr val="D44690">
                        <a:alpha val="0"/>
                      </a:srgbClr>
                    </a:gs>
                    <a:gs pos="0">
                      <a:srgbClr val="C03BC4">
                        <a:lumMod val="60000"/>
                        <a:lumOff val="40000"/>
                      </a:srgbClr>
                    </a:gs>
                    <a:gs pos="100000">
                      <a:srgbClr val="C03BC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38" name="Freeform: Shape 37">
                <a:extLst>
                  <a:ext uri="{FF2B5EF4-FFF2-40B4-BE49-F238E27FC236}">
                    <a16:creationId xmlns:a16="http://schemas.microsoft.com/office/drawing/2014/main" id="{406A29F4-356B-F8BD-2526-B5427C1E11E3}"/>
                  </a:ext>
                </a:extLst>
              </p:cNvPr>
              <p:cNvSpPr/>
              <p:nvPr/>
            </p:nvSpPr>
            <p:spPr>
              <a:xfrm>
                <a:off x="4351228" y="2611075"/>
                <a:ext cx="3424905" cy="3340311"/>
              </a:xfrm>
              <a:custGeom>
                <a:avLst/>
                <a:gdLst>
                  <a:gd name="connsiteX0" fmla="*/ 2379187 w 3424905"/>
                  <a:gd name="connsiteY0" fmla="*/ 2990672 h 3340311"/>
                  <a:gd name="connsiteX1" fmla="*/ 3361317 w 3424905"/>
                  <a:gd name="connsiteY1" fmla="*/ 2118303 h 3340311"/>
                  <a:gd name="connsiteX2" fmla="*/ 3279788 w 3424905"/>
                  <a:gd name="connsiteY2" fmla="*/ 892974 h 3340311"/>
                  <a:gd name="connsiteX3" fmla="*/ 2300975 w 3424905"/>
                  <a:gd name="connsiteY3" fmla="*/ 199707 h 3340311"/>
                  <a:gd name="connsiteX4" fmla="*/ 1126708 w 3424905"/>
                  <a:gd name="connsiteY4" fmla="*/ 66422 h 3340311"/>
                  <a:gd name="connsiteX5" fmla="*/ 12759 w 3424905"/>
                  <a:gd name="connsiteY5" fmla="*/ 1139722 h 3340311"/>
                  <a:gd name="connsiteX6" fmla="*/ 516204 w 3424905"/>
                  <a:gd name="connsiteY6" fmla="*/ 2370449 h 3340311"/>
                  <a:gd name="connsiteX7" fmla="*/ 1241019 w 3424905"/>
                  <a:gd name="connsiteY7" fmla="*/ 3320491 h 3340311"/>
                  <a:gd name="connsiteX8" fmla="*/ 2379265 w 3424905"/>
                  <a:gd name="connsiteY8" fmla="*/ 2990594 h 334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905" h="3340311">
                    <a:moveTo>
                      <a:pt x="2379187" y="2990672"/>
                    </a:moveTo>
                    <a:cubicBezTo>
                      <a:pt x="2788222" y="2785113"/>
                      <a:pt x="3249628" y="2538829"/>
                      <a:pt x="3361317" y="2118303"/>
                    </a:cubicBezTo>
                    <a:cubicBezTo>
                      <a:pt x="3457501" y="1755239"/>
                      <a:pt x="3455341" y="1241614"/>
                      <a:pt x="3279788" y="892974"/>
                    </a:cubicBezTo>
                    <a:cubicBezTo>
                      <a:pt x="3072686" y="481781"/>
                      <a:pt x="2724587" y="309389"/>
                      <a:pt x="2300975" y="199707"/>
                    </a:cubicBezTo>
                    <a:cubicBezTo>
                      <a:pt x="1939763" y="106145"/>
                      <a:pt x="1472571" y="-108206"/>
                      <a:pt x="1126708" y="66422"/>
                    </a:cubicBezTo>
                    <a:cubicBezTo>
                      <a:pt x="713895" y="274988"/>
                      <a:pt x="120745" y="713641"/>
                      <a:pt x="12759" y="1139722"/>
                    </a:cubicBezTo>
                    <a:cubicBezTo>
                      <a:pt x="-78411" y="1498619"/>
                      <a:pt x="342964" y="2027286"/>
                      <a:pt x="516204" y="2370449"/>
                    </a:cubicBezTo>
                    <a:cubicBezTo>
                      <a:pt x="724076" y="2782414"/>
                      <a:pt x="816250" y="3211657"/>
                      <a:pt x="1241019" y="3320491"/>
                    </a:cubicBezTo>
                    <a:cubicBezTo>
                      <a:pt x="1599917" y="3412587"/>
                      <a:pt x="2035176" y="3163449"/>
                      <a:pt x="2379265" y="2990594"/>
                    </a:cubicBezTo>
                    <a:close/>
                  </a:path>
                </a:pathLst>
              </a:custGeom>
              <a:ln w="3175" cap="flat">
                <a:gradFill>
                  <a:gsLst>
                    <a:gs pos="75000">
                      <a:srgbClr val="C73FB1">
                        <a:alpha val="0"/>
                      </a:srgbClr>
                    </a:gs>
                    <a:gs pos="25000">
                      <a:srgbClr val="F4364F">
                        <a:alpha val="0"/>
                      </a:srgbClr>
                    </a:gs>
                    <a:gs pos="50000">
                      <a:srgbClr val="D44690">
                        <a:alpha val="0"/>
                      </a:srgbClr>
                    </a:gs>
                    <a:gs pos="0">
                      <a:srgbClr val="C03BC4">
                        <a:lumMod val="60000"/>
                        <a:lumOff val="40000"/>
                      </a:srgbClr>
                    </a:gs>
                    <a:gs pos="100000">
                      <a:srgbClr val="C03BC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39" name="Freeform: Shape 38">
                <a:extLst>
                  <a:ext uri="{FF2B5EF4-FFF2-40B4-BE49-F238E27FC236}">
                    <a16:creationId xmlns:a16="http://schemas.microsoft.com/office/drawing/2014/main" id="{0C4739BB-5984-50A1-6847-E62AB4395480}"/>
                  </a:ext>
                </a:extLst>
              </p:cNvPr>
              <p:cNvSpPr/>
              <p:nvPr/>
            </p:nvSpPr>
            <p:spPr>
              <a:xfrm>
                <a:off x="4390546" y="2609845"/>
                <a:ext cx="3375801" cy="3303429"/>
              </a:xfrm>
              <a:custGeom>
                <a:avLst/>
                <a:gdLst>
                  <a:gd name="connsiteX0" fmla="*/ 2374347 w 3375801"/>
                  <a:gd name="connsiteY0" fmla="*/ 2996529 h 3303429"/>
                  <a:gd name="connsiteX1" fmla="*/ 3287597 w 3375801"/>
                  <a:gd name="connsiteY1" fmla="*/ 2114518 h 3303429"/>
                  <a:gd name="connsiteX2" fmla="*/ 3251191 w 3375801"/>
                  <a:gd name="connsiteY2" fmla="*/ 876541 h 3303429"/>
                  <a:gd name="connsiteX3" fmla="*/ 2242836 w 3375801"/>
                  <a:gd name="connsiteY3" fmla="*/ 244285 h 3303429"/>
                  <a:gd name="connsiteX4" fmla="*/ 1031700 w 3375801"/>
                  <a:gd name="connsiteY4" fmla="*/ 62946 h 3303429"/>
                  <a:gd name="connsiteX5" fmla="*/ 15710 w 3375801"/>
                  <a:gd name="connsiteY5" fmla="*/ 1157689 h 3303429"/>
                  <a:gd name="connsiteX6" fmla="*/ 459993 w 3375801"/>
                  <a:gd name="connsiteY6" fmla="*/ 2440249 h 3303429"/>
                  <a:gd name="connsiteX7" fmla="*/ 1226074 w 3375801"/>
                  <a:gd name="connsiteY7" fmla="*/ 3278449 h 3303429"/>
                  <a:gd name="connsiteX8" fmla="*/ 2374347 w 3375801"/>
                  <a:gd name="connsiteY8" fmla="*/ 2996529 h 33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5801" h="3303429">
                    <a:moveTo>
                      <a:pt x="2374347" y="2996529"/>
                    </a:moveTo>
                    <a:cubicBezTo>
                      <a:pt x="2768881" y="2789891"/>
                      <a:pt x="3177760" y="2529029"/>
                      <a:pt x="3287597" y="2114518"/>
                    </a:cubicBezTo>
                    <a:cubicBezTo>
                      <a:pt x="3386712" y="1739423"/>
                      <a:pt x="3435692" y="1227571"/>
                      <a:pt x="3251191" y="876541"/>
                    </a:cubicBezTo>
                    <a:cubicBezTo>
                      <a:pt x="3043087" y="480619"/>
                      <a:pt x="2659584" y="352193"/>
                      <a:pt x="2242836" y="244285"/>
                    </a:cubicBezTo>
                    <a:cubicBezTo>
                      <a:pt x="1869052" y="147483"/>
                      <a:pt x="1380494" y="-121092"/>
                      <a:pt x="1031700" y="62946"/>
                    </a:cubicBezTo>
                    <a:cubicBezTo>
                      <a:pt x="634776" y="272438"/>
                      <a:pt x="121999" y="739090"/>
                      <a:pt x="15710" y="1157689"/>
                    </a:cubicBezTo>
                    <a:cubicBezTo>
                      <a:pt x="-78932" y="1529236"/>
                      <a:pt x="277421" y="2093847"/>
                      <a:pt x="459993" y="2440249"/>
                    </a:cubicBezTo>
                    <a:cubicBezTo>
                      <a:pt x="668869" y="2836556"/>
                      <a:pt x="808402" y="3171312"/>
                      <a:pt x="1226074" y="3278449"/>
                    </a:cubicBezTo>
                    <a:cubicBezTo>
                      <a:pt x="1597005" y="3373785"/>
                      <a:pt x="2027559" y="3178176"/>
                      <a:pt x="2374347" y="2996529"/>
                    </a:cubicBezTo>
                    <a:close/>
                  </a:path>
                </a:pathLst>
              </a:custGeom>
              <a:ln w="3175" cap="flat">
                <a:gradFill>
                  <a:gsLst>
                    <a:gs pos="75000">
                      <a:srgbClr val="C73FB1">
                        <a:alpha val="0"/>
                      </a:srgbClr>
                    </a:gs>
                    <a:gs pos="25000">
                      <a:srgbClr val="F4364F">
                        <a:alpha val="0"/>
                      </a:srgbClr>
                    </a:gs>
                    <a:gs pos="50000">
                      <a:srgbClr val="D44690">
                        <a:alpha val="0"/>
                      </a:srgbClr>
                    </a:gs>
                    <a:gs pos="0">
                      <a:srgbClr val="C03BC4">
                        <a:lumMod val="60000"/>
                        <a:lumOff val="40000"/>
                      </a:srgbClr>
                    </a:gs>
                    <a:gs pos="100000">
                      <a:srgbClr val="C03BC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40" name="Freeform: Shape 39">
                <a:extLst>
                  <a:ext uri="{FF2B5EF4-FFF2-40B4-BE49-F238E27FC236}">
                    <a16:creationId xmlns:a16="http://schemas.microsoft.com/office/drawing/2014/main" id="{36FAC321-37C1-05EC-BBA1-19E69AF436A9}"/>
                  </a:ext>
                </a:extLst>
              </p:cNvPr>
              <p:cNvSpPr/>
              <p:nvPr/>
            </p:nvSpPr>
            <p:spPr>
              <a:xfrm>
                <a:off x="4428860" y="2607348"/>
                <a:ext cx="3333638" cy="3269772"/>
              </a:xfrm>
              <a:custGeom>
                <a:avLst/>
                <a:gdLst>
                  <a:gd name="connsiteX0" fmla="*/ 2370512 w 3333638"/>
                  <a:gd name="connsiteY0" fmla="*/ 3003654 h 3269772"/>
                  <a:gd name="connsiteX1" fmla="*/ 3214806 w 3333638"/>
                  <a:gd name="connsiteY1" fmla="*/ 2112002 h 3269772"/>
                  <a:gd name="connsiteX2" fmla="*/ 3223522 w 3333638"/>
                  <a:gd name="connsiteY2" fmla="*/ 861297 h 3269772"/>
                  <a:gd name="connsiteX3" fmla="*/ 2185625 w 3333638"/>
                  <a:gd name="connsiteY3" fmla="*/ 290053 h 3269772"/>
                  <a:gd name="connsiteX4" fmla="*/ 937697 w 3333638"/>
                  <a:gd name="connsiteY4" fmla="*/ 60738 h 3269772"/>
                  <a:gd name="connsiteX5" fmla="*/ 19665 w 3333638"/>
                  <a:gd name="connsiteY5" fmla="*/ 1176924 h 3269772"/>
                  <a:gd name="connsiteX6" fmla="*/ 404865 w 3333638"/>
                  <a:gd name="connsiteY6" fmla="*/ 2511240 h 3269772"/>
                  <a:gd name="connsiteX7" fmla="*/ 1212212 w 3333638"/>
                  <a:gd name="connsiteY7" fmla="*/ 3237597 h 3269772"/>
                  <a:gd name="connsiteX8" fmla="*/ 2370512 w 3333638"/>
                  <a:gd name="connsiteY8" fmla="*/ 3003654 h 32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638" h="3269772">
                    <a:moveTo>
                      <a:pt x="2370512" y="3003654"/>
                    </a:moveTo>
                    <a:cubicBezTo>
                      <a:pt x="2750699" y="2796245"/>
                      <a:pt x="3106897" y="2520419"/>
                      <a:pt x="3214806" y="2112002"/>
                    </a:cubicBezTo>
                    <a:cubicBezTo>
                      <a:pt x="3316775" y="1724873"/>
                      <a:pt x="3417279" y="1214719"/>
                      <a:pt x="3223522" y="861297"/>
                    </a:cubicBezTo>
                    <a:cubicBezTo>
                      <a:pt x="3014800" y="480494"/>
                      <a:pt x="2595585" y="396265"/>
                      <a:pt x="2185625" y="290053"/>
                    </a:cubicBezTo>
                    <a:cubicBezTo>
                      <a:pt x="1799191" y="189935"/>
                      <a:pt x="1289268" y="-133019"/>
                      <a:pt x="937697" y="60738"/>
                    </a:cubicBezTo>
                    <a:cubicBezTo>
                      <a:pt x="556508" y="270770"/>
                      <a:pt x="124334" y="765730"/>
                      <a:pt x="19665" y="1176924"/>
                    </a:cubicBezTo>
                    <a:cubicBezTo>
                      <a:pt x="-78448" y="1561121"/>
                      <a:pt x="212651" y="2161829"/>
                      <a:pt x="404865" y="2511240"/>
                    </a:cubicBezTo>
                    <a:cubicBezTo>
                      <a:pt x="614357" y="2892120"/>
                      <a:pt x="801635" y="3132157"/>
                      <a:pt x="1212212" y="3237597"/>
                    </a:cubicBezTo>
                    <a:cubicBezTo>
                      <a:pt x="1595175" y="3336095"/>
                      <a:pt x="2021102" y="3194326"/>
                      <a:pt x="2370512" y="3003654"/>
                    </a:cubicBezTo>
                    <a:close/>
                  </a:path>
                </a:pathLst>
              </a:custGeom>
              <a:ln w="3175" cap="flat">
                <a:gradFill>
                  <a:gsLst>
                    <a:gs pos="75000">
                      <a:srgbClr val="C73FB1">
                        <a:alpha val="0"/>
                      </a:srgbClr>
                    </a:gs>
                    <a:gs pos="25000">
                      <a:srgbClr val="F4364F">
                        <a:alpha val="0"/>
                      </a:srgbClr>
                    </a:gs>
                    <a:gs pos="50000">
                      <a:srgbClr val="D44690">
                        <a:alpha val="0"/>
                      </a:srgbClr>
                    </a:gs>
                    <a:gs pos="0">
                      <a:srgbClr val="C03BC4">
                        <a:lumMod val="60000"/>
                        <a:lumOff val="40000"/>
                      </a:srgbClr>
                    </a:gs>
                    <a:gs pos="100000">
                      <a:srgbClr val="C03BC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41" name="Freeform: Shape 40">
                <a:extLst>
                  <a:ext uri="{FF2B5EF4-FFF2-40B4-BE49-F238E27FC236}">
                    <a16:creationId xmlns:a16="http://schemas.microsoft.com/office/drawing/2014/main" id="{0F7B8187-E17D-35C4-21C7-7A14F92011BA}"/>
                  </a:ext>
                </a:extLst>
              </p:cNvPr>
              <p:cNvSpPr/>
              <p:nvPr/>
            </p:nvSpPr>
            <p:spPr>
              <a:xfrm>
                <a:off x="4465597" y="2604029"/>
                <a:ext cx="3297610" cy="3240257"/>
              </a:xfrm>
              <a:custGeom>
                <a:avLst/>
                <a:gdLst>
                  <a:gd name="connsiteX0" fmla="*/ 2368253 w 3297610"/>
                  <a:gd name="connsiteY0" fmla="*/ 3011601 h 3240257"/>
                  <a:gd name="connsiteX1" fmla="*/ 3143667 w 3297610"/>
                  <a:gd name="connsiteY1" fmla="*/ 2110307 h 3240257"/>
                  <a:gd name="connsiteX2" fmla="*/ 3197583 w 3297610"/>
                  <a:gd name="connsiteY2" fmla="*/ 846953 h 3240257"/>
                  <a:gd name="connsiteX3" fmla="*/ 2130145 w 3297610"/>
                  <a:gd name="connsiteY3" fmla="*/ 336721 h 3240257"/>
                  <a:gd name="connsiteX4" fmla="*/ 845347 w 3297610"/>
                  <a:gd name="connsiteY4" fmla="*/ 59352 h 3240257"/>
                  <a:gd name="connsiteX5" fmla="*/ 25197 w 3297610"/>
                  <a:gd name="connsiteY5" fmla="*/ 1196981 h 3240257"/>
                  <a:gd name="connsiteX6" fmla="*/ 351236 w 3297610"/>
                  <a:gd name="connsiteY6" fmla="*/ 2583130 h 3240257"/>
                  <a:gd name="connsiteX7" fmla="*/ 1199772 w 3297610"/>
                  <a:gd name="connsiteY7" fmla="*/ 3197645 h 3240257"/>
                  <a:gd name="connsiteX8" fmla="*/ 2368176 w 3297610"/>
                  <a:gd name="connsiteY8" fmla="*/ 3011756 h 324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610" h="3240257">
                    <a:moveTo>
                      <a:pt x="2368253" y="3011601"/>
                    </a:moveTo>
                    <a:cubicBezTo>
                      <a:pt x="2734325" y="2803729"/>
                      <a:pt x="3037610" y="2512708"/>
                      <a:pt x="3143667" y="2110307"/>
                    </a:cubicBezTo>
                    <a:cubicBezTo>
                      <a:pt x="3248491" y="1711146"/>
                      <a:pt x="3400750" y="1202611"/>
                      <a:pt x="3197583" y="846953"/>
                    </a:cubicBezTo>
                    <a:cubicBezTo>
                      <a:pt x="2988554" y="481113"/>
                      <a:pt x="2533317" y="441159"/>
                      <a:pt x="2130145" y="336721"/>
                    </a:cubicBezTo>
                    <a:cubicBezTo>
                      <a:pt x="1731138" y="233364"/>
                      <a:pt x="1199617" y="-144355"/>
                      <a:pt x="845347" y="59352"/>
                    </a:cubicBezTo>
                    <a:cubicBezTo>
                      <a:pt x="479739" y="269539"/>
                      <a:pt x="128246" y="793269"/>
                      <a:pt x="25197" y="1196981"/>
                    </a:cubicBezTo>
                    <a:cubicBezTo>
                      <a:pt x="-76464" y="1593828"/>
                      <a:pt x="149149" y="2230788"/>
                      <a:pt x="351236" y="2583130"/>
                    </a:cubicBezTo>
                    <a:cubicBezTo>
                      <a:pt x="560960" y="2948739"/>
                      <a:pt x="796368" y="3093902"/>
                      <a:pt x="1199772" y="3197645"/>
                    </a:cubicBezTo>
                    <a:cubicBezTo>
                      <a:pt x="1594768" y="3299383"/>
                      <a:pt x="2016143" y="3211683"/>
                      <a:pt x="2368176" y="3011756"/>
                    </a:cubicBezTo>
                    <a:close/>
                  </a:path>
                </a:pathLst>
              </a:custGeom>
              <a:ln w="3175" cap="flat">
                <a:gradFill>
                  <a:gsLst>
                    <a:gs pos="75000">
                      <a:srgbClr val="C73FB1">
                        <a:alpha val="0"/>
                      </a:srgbClr>
                    </a:gs>
                    <a:gs pos="25000">
                      <a:srgbClr val="F4364F">
                        <a:alpha val="0"/>
                      </a:srgbClr>
                    </a:gs>
                    <a:gs pos="50000">
                      <a:srgbClr val="D44690">
                        <a:alpha val="0"/>
                      </a:srgbClr>
                    </a:gs>
                    <a:gs pos="0">
                      <a:srgbClr val="C03BC4">
                        <a:lumMod val="60000"/>
                        <a:lumOff val="40000"/>
                      </a:srgbClr>
                    </a:gs>
                    <a:gs pos="100000">
                      <a:srgbClr val="C03BC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42" name="Freeform: Shape 41">
                <a:extLst>
                  <a:ext uri="{FF2B5EF4-FFF2-40B4-BE49-F238E27FC236}">
                    <a16:creationId xmlns:a16="http://schemas.microsoft.com/office/drawing/2014/main" id="{BB335AA0-E3E0-3E61-27C5-A20D161AD29C}"/>
                  </a:ext>
                </a:extLst>
              </p:cNvPr>
              <p:cNvSpPr/>
              <p:nvPr/>
            </p:nvSpPr>
            <p:spPr>
              <a:xfrm>
                <a:off x="4499869" y="2600116"/>
                <a:ext cx="3267148" cy="3216006"/>
              </a:xfrm>
              <a:custGeom>
                <a:avLst/>
                <a:gdLst>
                  <a:gd name="connsiteX0" fmla="*/ 2368459 w 3267148"/>
                  <a:gd name="connsiteY0" fmla="*/ 3020220 h 3216006"/>
                  <a:gd name="connsiteX1" fmla="*/ 3074994 w 3267148"/>
                  <a:gd name="connsiteY1" fmla="*/ 2109207 h 3216006"/>
                  <a:gd name="connsiteX2" fmla="*/ 3174032 w 3267148"/>
                  <a:gd name="connsiteY2" fmla="*/ 833203 h 3216006"/>
                  <a:gd name="connsiteX3" fmla="*/ 2077052 w 3267148"/>
                  <a:gd name="connsiteY3" fmla="*/ 384060 h 3216006"/>
                  <a:gd name="connsiteX4" fmla="*/ 755385 w 3267148"/>
                  <a:gd name="connsiteY4" fmla="*/ 58637 h 3216006"/>
                  <a:gd name="connsiteX5" fmla="*/ 33193 w 3267148"/>
                  <a:gd name="connsiteY5" fmla="*/ 1217631 h 3216006"/>
                  <a:gd name="connsiteX6" fmla="*/ 300072 w 3267148"/>
                  <a:gd name="connsiteY6" fmla="*/ 2655537 h 3216006"/>
                  <a:gd name="connsiteX7" fmla="*/ 1189873 w 3267148"/>
                  <a:gd name="connsiteY7" fmla="*/ 3158209 h 3216006"/>
                  <a:gd name="connsiteX8" fmla="*/ 2368305 w 3267148"/>
                  <a:gd name="connsiteY8" fmla="*/ 3020297 h 321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7148" h="3216006">
                    <a:moveTo>
                      <a:pt x="2368459" y="3020220"/>
                    </a:moveTo>
                    <a:cubicBezTo>
                      <a:pt x="2720493" y="2812193"/>
                      <a:pt x="2970787" y="2505668"/>
                      <a:pt x="3074994" y="2109207"/>
                    </a:cubicBezTo>
                    <a:cubicBezTo>
                      <a:pt x="3182748" y="1698013"/>
                      <a:pt x="3386995" y="1190866"/>
                      <a:pt x="3174032" y="833203"/>
                    </a:cubicBezTo>
                    <a:cubicBezTo>
                      <a:pt x="2965002" y="482095"/>
                      <a:pt x="2473360" y="486646"/>
                      <a:pt x="2077052" y="384060"/>
                    </a:cubicBezTo>
                    <a:cubicBezTo>
                      <a:pt x="1665473" y="277462"/>
                      <a:pt x="1112201" y="-155406"/>
                      <a:pt x="755385" y="58637"/>
                    </a:cubicBezTo>
                    <a:cubicBezTo>
                      <a:pt x="405203" y="268669"/>
                      <a:pt x="134545" y="821401"/>
                      <a:pt x="33193" y="1217631"/>
                    </a:cubicBezTo>
                    <a:cubicBezTo>
                      <a:pt x="-71939" y="1627205"/>
                      <a:pt x="87803" y="2300495"/>
                      <a:pt x="300072" y="2655537"/>
                    </a:cubicBezTo>
                    <a:cubicBezTo>
                      <a:pt x="509718" y="3006104"/>
                      <a:pt x="793566" y="3056163"/>
                      <a:pt x="1189873" y="3158209"/>
                    </a:cubicBezTo>
                    <a:cubicBezTo>
                      <a:pt x="1596979" y="3263187"/>
                      <a:pt x="2013881" y="3229711"/>
                      <a:pt x="2368305" y="3020297"/>
                    </a:cubicBezTo>
                    <a:close/>
                  </a:path>
                </a:pathLst>
              </a:custGeom>
              <a:ln w="3175" cap="flat">
                <a:gradFill>
                  <a:gsLst>
                    <a:gs pos="75000">
                      <a:srgbClr val="C73FB1">
                        <a:alpha val="0"/>
                      </a:srgbClr>
                    </a:gs>
                    <a:gs pos="25000">
                      <a:srgbClr val="F4364F">
                        <a:alpha val="0"/>
                      </a:srgbClr>
                    </a:gs>
                    <a:gs pos="50000">
                      <a:srgbClr val="D44690">
                        <a:alpha val="0"/>
                      </a:srgbClr>
                    </a:gs>
                    <a:gs pos="0">
                      <a:srgbClr val="C03BC4">
                        <a:lumMod val="60000"/>
                        <a:lumOff val="40000"/>
                      </a:srgbClr>
                    </a:gs>
                    <a:gs pos="100000">
                      <a:srgbClr val="C03BC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43" name="Freeform: Shape 42">
                <a:extLst>
                  <a:ext uri="{FF2B5EF4-FFF2-40B4-BE49-F238E27FC236}">
                    <a16:creationId xmlns:a16="http://schemas.microsoft.com/office/drawing/2014/main" id="{AEB1F2D8-EFF8-103D-1ADE-F145DCFFCE51}"/>
                  </a:ext>
                </a:extLst>
              </p:cNvPr>
              <p:cNvSpPr/>
              <p:nvPr/>
            </p:nvSpPr>
            <p:spPr>
              <a:xfrm>
                <a:off x="4530202" y="2595585"/>
                <a:ext cx="3242767" cy="3198539"/>
              </a:xfrm>
              <a:custGeom>
                <a:avLst/>
                <a:gdLst>
                  <a:gd name="connsiteX0" fmla="*/ 2372604 w 3242767"/>
                  <a:gd name="connsiteY0" fmla="*/ 3029379 h 3198539"/>
                  <a:gd name="connsiteX1" fmla="*/ 3010259 w 3242767"/>
                  <a:gd name="connsiteY1" fmla="*/ 2108724 h 3198539"/>
                  <a:gd name="connsiteX2" fmla="*/ 3154497 w 3242767"/>
                  <a:gd name="connsiteY2" fmla="*/ 819993 h 3198539"/>
                  <a:gd name="connsiteX3" fmla="*/ 2027976 w 3242767"/>
                  <a:gd name="connsiteY3" fmla="*/ 431862 h 3198539"/>
                  <a:gd name="connsiteX4" fmla="*/ 669516 w 3242767"/>
                  <a:gd name="connsiteY4" fmla="*/ 58386 h 3198539"/>
                  <a:gd name="connsiteX5" fmla="*/ 45282 w 3242767"/>
                  <a:gd name="connsiteY5" fmla="*/ 1238823 h 3198539"/>
                  <a:gd name="connsiteX6" fmla="*/ 253078 w 3242767"/>
                  <a:gd name="connsiteY6" fmla="*/ 2728484 h 3198539"/>
                  <a:gd name="connsiteX7" fmla="*/ 1184145 w 3242767"/>
                  <a:gd name="connsiteY7" fmla="*/ 3119315 h 3198539"/>
                  <a:gd name="connsiteX8" fmla="*/ 2372681 w 3242767"/>
                  <a:gd name="connsiteY8" fmla="*/ 3029379 h 31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767" h="3198539">
                    <a:moveTo>
                      <a:pt x="2372604" y="3029379"/>
                    </a:moveTo>
                    <a:cubicBezTo>
                      <a:pt x="2710831" y="2821429"/>
                      <a:pt x="2907904" y="2499092"/>
                      <a:pt x="3010259" y="2108724"/>
                    </a:cubicBezTo>
                    <a:cubicBezTo>
                      <a:pt x="3120867" y="1685498"/>
                      <a:pt x="3377488" y="1179585"/>
                      <a:pt x="3154497" y="819993"/>
                    </a:cubicBezTo>
                    <a:cubicBezTo>
                      <a:pt x="2945776" y="483464"/>
                      <a:pt x="2417495" y="532752"/>
                      <a:pt x="2027976" y="431862"/>
                    </a:cubicBezTo>
                    <a:cubicBezTo>
                      <a:pt x="1603746" y="321948"/>
                      <a:pt x="1028569" y="-166224"/>
                      <a:pt x="669516" y="58386"/>
                    </a:cubicBezTo>
                    <a:cubicBezTo>
                      <a:pt x="334530" y="267878"/>
                      <a:pt x="144938" y="850075"/>
                      <a:pt x="45282" y="1238823"/>
                    </a:cubicBezTo>
                    <a:cubicBezTo>
                      <a:pt x="-63320" y="1661047"/>
                      <a:pt x="30241" y="2370898"/>
                      <a:pt x="253078" y="2728484"/>
                    </a:cubicBezTo>
                    <a:cubicBezTo>
                      <a:pt x="462261" y="3064165"/>
                      <a:pt x="795011" y="3018966"/>
                      <a:pt x="1184145" y="3119315"/>
                    </a:cubicBezTo>
                    <a:cubicBezTo>
                      <a:pt x="1603283" y="3227532"/>
                      <a:pt x="2015943" y="3248666"/>
                      <a:pt x="2372681" y="3029379"/>
                    </a:cubicBezTo>
                    <a:close/>
                  </a:path>
                </a:pathLst>
              </a:custGeom>
              <a:ln w="3175" cap="flat">
                <a:gradFill>
                  <a:gsLst>
                    <a:gs pos="75000">
                      <a:srgbClr val="C73FB1">
                        <a:alpha val="0"/>
                      </a:srgbClr>
                    </a:gs>
                    <a:gs pos="25000">
                      <a:srgbClr val="F4364F">
                        <a:alpha val="0"/>
                      </a:srgbClr>
                    </a:gs>
                    <a:gs pos="50000">
                      <a:srgbClr val="D44690">
                        <a:alpha val="0"/>
                      </a:srgbClr>
                    </a:gs>
                    <a:gs pos="0">
                      <a:srgbClr val="C03BC4">
                        <a:lumMod val="60000"/>
                        <a:lumOff val="40000"/>
                      </a:srgbClr>
                    </a:gs>
                    <a:gs pos="100000">
                      <a:srgbClr val="C03BC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44" name="Freeform: Shape 43">
                <a:extLst>
                  <a:ext uri="{FF2B5EF4-FFF2-40B4-BE49-F238E27FC236}">
                    <a16:creationId xmlns:a16="http://schemas.microsoft.com/office/drawing/2014/main" id="{8927CC73-F926-E976-0F85-D5A8ECCE5754}"/>
                  </a:ext>
                </a:extLst>
              </p:cNvPr>
              <p:cNvSpPr/>
              <p:nvPr/>
            </p:nvSpPr>
            <p:spPr>
              <a:xfrm>
                <a:off x="4553971" y="2590726"/>
                <a:ext cx="3226504" cy="3187950"/>
              </a:xfrm>
              <a:custGeom>
                <a:avLst/>
                <a:gdLst>
                  <a:gd name="connsiteX0" fmla="*/ 2383391 w 3226504"/>
                  <a:gd name="connsiteY0" fmla="*/ 3038865 h 3187950"/>
                  <a:gd name="connsiteX1" fmla="*/ 2952166 w 3226504"/>
                  <a:gd name="connsiteY1" fmla="*/ 2108570 h 3187950"/>
                  <a:gd name="connsiteX2" fmla="*/ 3141527 w 3226504"/>
                  <a:gd name="connsiteY2" fmla="*/ 807189 h 3187950"/>
                  <a:gd name="connsiteX3" fmla="*/ 1985463 w 3226504"/>
                  <a:gd name="connsiteY3" fmla="*/ 480070 h 3187950"/>
                  <a:gd name="connsiteX4" fmla="*/ 590135 w 3226504"/>
                  <a:gd name="connsiteY4" fmla="*/ 58540 h 3187950"/>
                  <a:gd name="connsiteX5" fmla="*/ 63859 w 3226504"/>
                  <a:gd name="connsiteY5" fmla="*/ 1260420 h 3187950"/>
                  <a:gd name="connsiteX6" fmla="*/ 212494 w 3226504"/>
                  <a:gd name="connsiteY6" fmla="*/ 2801914 h 3187950"/>
                  <a:gd name="connsiteX7" fmla="*/ 1184827 w 3226504"/>
                  <a:gd name="connsiteY7" fmla="*/ 3080825 h 3187950"/>
                  <a:gd name="connsiteX8" fmla="*/ 2383391 w 3226504"/>
                  <a:gd name="connsiteY8" fmla="*/ 3038865 h 31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6504" h="3187950">
                    <a:moveTo>
                      <a:pt x="2383391" y="3038865"/>
                    </a:moveTo>
                    <a:cubicBezTo>
                      <a:pt x="2707964" y="2831302"/>
                      <a:pt x="2851740" y="2492921"/>
                      <a:pt x="2952166" y="2108570"/>
                    </a:cubicBezTo>
                    <a:cubicBezTo>
                      <a:pt x="3065629" y="1673310"/>
                      <a:pt x="3374930" y="1168401"/>
                      <a:pt x="3141527" y="807189"/>
                    </a:cubicBezTo>
                    <a:cubicBezTo>
                      <a:pt x="2933423" y="485083"/>
                      <a:pt x="2368118" y="579185"/>
                      <a:pt x="1985463" y="480070"/>
                    </a:cubicBezTo>
                    <a:cubicBezTo>
                      <a:pt x="1548662" y="366916"/>
                      <a:pt x="951347" y="-177023"/>
                      <a:pt x="590135" y="58540"/>
                    </a:cubicBezTo>
                    <a:cubicBezTo>
                      <a:pt x="270112" y="267261"/>
                      <a:pt x="161818" y="879077"/>
                      <a:pt x="63859" y="1260420"/>
                    </a:cubicBezTo>
                    <a:cubicBezTo>
                      <a:pt x="-48214" y="1695293"/>
                      <a:pt x="-21218" y="2442014"/>
                      <a:pt x="212494" y="2801914"/>
                    </a:cubicBezTo>
                    <a:cubicBezTo>
                      <a:pt x="420983" y="3122940"/>
                      <a:pt x="802790" y="2982250"/>
                      <a:pt x="1184827" y="3080825"/>
                    </a:cubicBezTo>
                    <a:cubicBezTo>
                      <a:pt x="1615998" y="3192205"/>
                      <a:pt x="2024647" y="3268258"/>
                      <a:pt x="2383391" y="3038865"/>
                    </a:cubicBezTo>
                    <a:close/>
                  </a:path>
                </a:pathLst>
              </a:custGeom>
              <a:ln w="3175" cap="flat">
                <a:gradFill>
                  <a:gsLst>
                    <a:gs pos="75000">
                      <a:srgbClr val="C73FB1">
                        <a:alpha val="0"/>
                      </a:srgbClr>
                    </a:gs>
                    <a:gs pos="25000">
                      <a:srgbClr val="F4364F">
                        <a:alpha val="0"/>
                      </a:srgbClr>
                    </a:gs>
                    <a:gs pos="50000">
                      <a:srgbClr val="D44690">
                        <a:alpha val="0"/>
                      </a:srgbClr>
                    </a:gs>
                    <a:gs pos="0">
                      <a:srgbClr val="C03BC4">
                        <a:lumMod val="60000"/>
                        <a:lumOff val="40000"/>
                      </a:srgbClr>
                    </a:gs>
                    <a:gs pos="100000">
                      <a:srgbClr val="C03BC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45" name="Freeform: Shape 44">
                <a:extLst>
                  <a:ext uri="{FF2B5EF4-FFF2-40B4-BE49-F238E27FC236}">
                    <a16:creationId xmlns:a16="http://schemas.microsoft.com/office/drawing/2014/main" id="{8B62FC3E-8A4B-4224-65EC-7CA547203674}"/>
                  </a:ext>
                </a:extLst>
              </p:cNvPr>
              <p:cNvSpPr/>
              <p:nvPr/>
            </p:nvSpPr>
            <p:spPr>
              <a:xfrm>
                <a:off x="4568996" y="2585529"/>
                <a:ext cx="3220062" cy="3183237"/>
              </a:xfrm>
              <a:custGeom>
                <a:avLst/>
                <a:gdLst>
                  <a:gd name="connsiteX0" fmla="*/ 2402845 w 3220062"/>
                  <a:gd name="connsiteY0" fmla="*/ 3048690 h 3183237"/>
                  <a:gd name="connsiteX1" fmla="*/ 2902741 w 3220062"/>
                  <a:gd name="connsiteY1" fmla="*/ 2108752 h 3183237"/>
                  <a:gd name="connsiteX2" fmla="*/ 3137301 w 3220062"/>
                  <a:gd name="connsiteY2" fmla="*/ 794722 h 3183237"/>
                  <a:gd name="connsiteX3" fmla="*/ 1951696 w 3220062"/>
                  <a:gd name="connsiteY3" fmla="*/ 528615 h 3183237"/>
                  <a:gd name="connsiteX4" fmla="*/ 519498 w 3220062"/>
                  <a:gd name="connsiteY4" fmla="*/ 59031 h 3183237"/>
                  <a:gd name="connsiteX5" fmla="*/ 91104 w 3220062"/>
                  <a:gd name="connsiteY5" fmla="*/ 1282277 h 3183237"/>
                  <a:gd name="connsiteX6" fmla="*/ 180577 w 3220062"/>
                  <a:gd name="connsiteY6" fmla="*/ 2875527 h 3183237"/>
                  <a:gd name="connsiteX7" fmla="*/ 1194100 w 3220062"/>
                  <a:gd name="connsiteY7" fmla="*/ 3042597 h 3183237"/>
                  <a:gd name="connsiteX8" fmla="*/ 2402690 w 3220062"/>
                  <a:gd name="connsiteY8" fmla="*/ 3048690 h 31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062" h="3183237">
                    <a:moveTo>
                      <a:pt x="2402845" y="3048690"/>
                    </a:moveTo>
                    <a:cubicBezTo>
                      <a:pt x="2713920" y="2841743"/>
                      <a:pt x="2804166" y="2487088"/>
                      <a:pt x="2902741" y="2108752"/>
                    </a:cubicBezTo>
                    <a:cubicBezTo>
                      <a:pt x="3019057" y="1661538"/>
                      <a:pt x="3381426" y="1157322"/>
                      <a:pt x="3137301" y="794722"/>
                    </a:cubicBezTo>
                    <a:cubicBezTo>
                      <a:pt x="2930046" y="486809"/>
                      <a:pt x="2327563" y="626033"/>
                      <a:pt x="1951696" y="528615"/>
                    </a:cubicBezTo>
                    <a:cubicBezTo>
                      <a:pt x="1502322" y="412221"/>
                      <a:pt x="882484" y="-187870"/>
                      <a:pt x="519498" y="59031"/>
                    </a:cubicBezTo>
                    <a:cubicBezTo>
                      <a:pt x="214284" y="266672"/>
                      <a:pt x="187442" y="908415"/>
                      <a:pt x="91104" y="1282277"/>
                    </a:cubicBezTo>
                    <a:cubicBezTo>
                      <a:pt x="-24441" y="1729877"/>
                      <a:pt x="-64396" y="2513621"/>
                      <a:pt x="180577" y="2875527"/>
                    </a:cubicBezTo>
                    <a:cubicBezTo>
                      <a:pt x="388064" y="3182052"/>
                      <a:pt x="819235" y="2945718"/>
                      <a:pt x="1194100" y="3042597"/>
                    </a:cubicBezTo>
                    <a:cubicBezTo>
                      <a:pt x="1637304" y="3157215"/>
                      <a:pt x="2042173" y="3288495"/>
                      <a:pt x="2402690" y="3048690"/>
                    </a:cubicBezTo>
                    <a:close/>
                  </a:path>
                </a:pathLst>
              </a:custGeom>
              <a:ln w="3175" cap="flat">
                <a:gradFill>
                  <a:gsLst>
                    <a:gs pos="75000">
                      <a:srgbClr val="C73FB1">
                        <a:alpha val="0"/>
                      </a:srgbClr>
                    </a:gs>
                    <a:gs pos="25000">
                      <a:srgbClr val="F4364F">
                        <a:alpha val="0"/>
                      </a:srgbClr>
                    </a:gs>
                    <a:gs pos="50000">
                      <a:srgbClr val="D44690">
                        <a:alpha val="0"/>
                      </a:srgbClr>
                    </a:gs>
                    <a:gs pos="0">
                      <a:srgbClr val="C03BC4">
                        <a:lumMod val="60000"/>
                        <a:lumOff val="40000"/>
                      </a:srgbClr>
                    </a:gs>
                    <a:gs pos="100000">
                      <a:srgbClr val="C03BC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46" name="Freeform: Shape 45">
                <a:extLst>
                  <a:ext uri="{FF2B5EF4-FFF2-40B4-BE49-F238E27FC236}">
                    <a16:creationId xmlns:a16="http://schemas.microsoft.com/office/drawing/2014/main" id="{98120935-0CF1-2B01-A0B5-1C84AA8EBFF1}"/>
                  </a:ext>
                </a:extLst>
              </p:cNvPr>
              <p:cNvSpPr/>
              <p:nvPr/>
            </p:nvSpPr>
            <p:spPr>
              <a:xfrm>
                <a:off x="4575239" y="2579941"/>
                <a:ext cx="3223194" cy="3183120"/>
              </a:xfrm>
              <a:custGeom>
                <a:avLst/>
                <a:gdLst>
                  <a:gd name="connsiteX0" fmla="*/ 2431079 w 3223194"/>
                  <a:gd name="connsiteY0" fmla="*/ 3058906 h 3183120"/>
                  <a:gd name="connsiteX1" fmla="*/ 2862096 w 3223194"/>
                  <a:gd name="connsiteY1" fmla="*/ 2109327 h 3183120"/>
                  <a:gd name="connsiteX2" fmla="*/ 3141779 w 3223194"/>
                  <a:gd name="connsiteY2" fmla="*/ 782570 h 3183120"/>
                  <a:gd name="connsiteX3" fmla="*/ 1926632 w 3223194"/>
                  <a:gd name="connsiteY3" fmla="*/ 577475 h 3183120"/>
                  <a:gd name="connsiteX4" fmla="*/ 457565 w 3223194"/>
                  <a:gd name="connsiteY4" fmla="*/ 59838 h 3183120"/>
                  <a:gd name="connsiteX5" fmla="*/ 127129 w 3223194"/>
                  <a:gd name="connsiteY5" fmla="*/ 1304526 h 3183120"/>
                  <a:gd name="connsiteX6" fmla="*/ 157519 w 3223194"/>
                  <a:gd name="connsiteY6" fmla="*/ 2949610 h 3183120"/>
                  <a:gd name="connsiteX7" fmla="*/ 1212307 w 3223194"/>
                  <a:gd name="connsiteY7" fmla="*/ 3004836 h 3183120"/>
                  <a:gd name="connsiteX8" fmla="*/ 2431002 w 3223194"/>
                  <a:gd name="connsiteY8" fmla="*/ 3058906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3194" h="3183120">
                    <a:moveTo>
                      <a:pt x="2431079" y="3058906"/>
                    </a:moveTo>
                    <a:cubicBezTo>
                      <a:pt x="2728888" y="2852731"/>
                      <a:pt x="2765372" y="2481646"/>
                      <a:pt x="2862096" y="2109327"/>
                    </a:cubicBezTo>
                    <a:cubicBezTo>
                      <a:pt x="2981343" y="1650080"/>
                      <a:pt x="3397011" y="1146327"/>
                      <a:pt x="3141779" y="782570"/>
                    </a:cubicBezTo>
                    <a:cubicBezTo>
                      <a:pt x="2935526" y="488695"/>
                      <a:pt x="2295712" y="673119"/>
                      <a:pt x="1926632" y="577475"/>
                    </a:cubicBezTo>
                    <a:cubicBezTo>
                      <a:pt x="1464608" y="457765"/>
                      <a:pt x="822016" y="-198865"/>
                      <a:pt x="457565" y="59838"/>
                    </a:cubicBezTo>
                    <a:cubicBezTo>
                      <a:pt x="166852" y="266168"/>
                      <a:pt x="221848" y="938146"/>
                      <a:pt x="127129" y="1304526"/>
                    </a:cubicBezTo>
                    <a:cubicBezTo>
                      <a:pt x="8113" y="1764776"/>
                      <a:pt x="-99178" y="2585930"/>
                      <a:pt x="157519" y="2949610"/>
                    </a:cubicBezTo>
                    <a:cubicBezTo>
                      <a:pt x="363849" y="3241942"/>
                      <a:pt x="844539" y="2909655"/>
                      <a:pt x="1212307" y="3004836"/>
                    </a:cubicBezTo>
                    <a:cubicBezTo>
                      <a:pt x="1667544" y="3122695"/>
                      <a:pt x="2068942" y="3309510"/>
                      <a:pt x="2431002" y="3058906"/>
                    </a:cubicBezTo>
                    <a:close/>
                  </a:path>
                </a:pathLst>
              </a:custGeom>
              <a:ln w="3175" cap="flat">
                <a:gradFill>
                  <a:gsLst>
                    <a:gs pos="75000">
                      <a:srgbClr val="C73FB1">
                        <a:alpha val="0"/>
                      </a:srgbClr>
                    </a:gs>
                    <a:gs pos="25000">
                      <a:srgbClr val="F4364F">
                        <a:alpha val="0"/>
                      </a:srgbClr>
                    </a:gs>
                    <a:gs pos="50000">
                      <a:srgbClr val="D44690">
                        <a:alpha val="0"/>
                      </a:srgbClr>
                    </a:gs>
                    <a:gs pos="0">
                      <a:srgbClr val="C03BC4">
                        <a:lumMod val="60000"/>
                        <a:lumOff val="40000"/>
                      </a:srgbClr>
                    </a:gs>
                    <a:gs pos="100000">
                      <a:srgbClr val="C03BC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47" name="Freeform: Shape 46">
                <a:extLst>
                  <a:ext uri="{FF2B5EF4-FFF2-40B4-BE49-F238E27FC236}">
                    <a16:creationId xmlns:a16="http://schemas.microsoft.com/office/drawing/2014/main" id="{3C58386F-C7E9-FB63-78A7-78F6B94272AD}"/>
                  </a:ext>
                </a:extLst>
              </p:cNvPr>
              <p:cNvSpPr/>
              <p:nvPr/>
            </p:nvSpPr>
            <p:spPr>
              <a:xfrm>
                <a:off x="4574616" y="2574268"/>
                <a:ext cx="3233910" cy="3186151"/>
              </a:xfrm>
              <a:custGeom>
                <a:avLst/>
                <a:gdLst>
                  <a:gd name="connsiteX0" fmla="*/ 2828318 w 3233910"/>
                  <a:gd name="connsiteY0" fmla="*/ 2109987 h 3186151"/>
                  <a:gd name="connsiteX1" fmla="*/ 3153201 w 3233910"/>
                  <a:gd name="connsiteY1" fmla="*/ 770580 h 3186151"/>
                  <a:gd name="connsiteX2" fmla="*/ 1908512 w 3233910"/>
                  <a:gd name="connsiteY2" fmla="*/ 626573 h 3186151"/>
                  <a:gd name="connsiteX3" fmla="*/ 402652 w 3233910"/>
                  <a:gd name="connsiteY3" fmla="*/ 60883 h 3186151"/>
                  <a:gd name="connsiteX4" fmla="*/ 170175 w 3233910"/>
                  <a:gd name="connsiteY4" fmla="*/ 1327014 h 3186151"/>
                  <a:gd name="connsiteX5" fmla="*/ 141404 w 3233910"/>
                  <a:gd name="connsiteY5" fmla="*/ 3023854 h 3186151"/>
                  <a:gd name="connsiteX6" fmla="*/ 1237458 w 3233910"/>
                  <a:gd name="connsiteY6" fmla="*/ 2967238 h 3186151"/>
                  <a:gd name="connsiteX7" fmla="*/ 2466180 w 3233910"/>
                  <a:gd name="connsiteY7" fmla="*/ 3069285 h 3186151"/>
                  <a:gd name="connsiteX8" fmla="*/ 2828318 w 3233910"/>
                  <a:gd name="connsiteY8" fmla="*/ 2110064 h 318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910" h="3186151">
                    <a:moveTo>
                      <a:pt x="2828318" y="2109987"/>
                    </a:moveTo>
                    <a:cubicBezTo>
                      <a:pt x="2950419" y="1638707"/>
                      <a:pt x="3419925" y="1135031"/>
                      <a:pt x="3153201" y="770580"/>
                    </a:cubicBezTo>
                    <a:cubicBezTo>
                      <a:pt x="2948182" y="490434"/>
                      <a:pt x="2270727" y="720366"/>
                      <a:pt x="1908512" y="626573"/>
                    </a:cubicBezTo>
                    <a:cubicBezTo>
                      <a:pt x="1433915" y="503624"/>
                      <a:pt x="768029" y="-210007"/>
                      <a:pt x="402652" y="60883"/>
                    </a:cubicBezTo>
                    <a:cubicBezTo>
                      <a:pt x="126286" y="265747"/>
                      <a:pt x="263197" y="968039"/>
                      <a:pt x="170175" y="1327014"/>
                    </a:cubicBezTo>
                    <a:cubicBezTo>
                      <a:pt x="47611" y="1799914"/>
                      <a:pt x="-127326" y="2658939"/>
                      <a:pt x="141404" y="3023854"/>
                    </a:cubicBezTo>
                    <a:cubicBezTo>
                      <a:pt x="346345" y="3302147"/>
                      <a:pt x="876786" y="2873831"/>
                      <a:pt x="1237458" y="2967238"/>
                    </a:cubicBezTo>
                    <a:cubicBezTo>
                      <a:pt x="1704727" y="3088336"/>
                      <a:pt x="2102963" y="3331072"/>
                      <a:pt x="2466180" y="3069285"/>
                    </a:cubicBezTo>
                    <a:cubicBezTo>
                      <a:pt x="2750877" y="2864112"/>
                      <a:pt x="2733445" y="2476289"/>
                      <a:pt x="2828318" y="2110064"/>
                    </a:cubicBezTo>
                    <a:close/>
                  </a:path>
                </a:pathLst>
              </a:custGeom>
              <a:ln w="3175" cap="flat">
                <a:gradFill>
                  <a:gsLst>
                    <a:gs pos="75000">
                      <a:srgbClr val="C73FB1">
                        <a:alpha val="0"/>
                      </a:srgbClr>
                    </a:gs>
                    <a:gs pos="25000">
                      <a:srgbClr val="F4364F">
                        <a:alpha val="0"/>
                      </a:srgbClr>
                    </a:gs>
                    <a:gs pos="50000">
                      <a:srgbClr val="D44690">
                        <a:alpha val="0"/>
                      </a:srgbClr>
                    </a:gs>
                    <a:gs pos="0">
                      <a:srgbClr val="C03BC4">
                        <a:lumMod val="60000"/>
                        <a:lumOff val="40000"/>
                      </a:srgbClr>
                    </a:gs>
                    <a:gs pos="100000">
                      <a:srgbClr val="C03BC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grpSp>
        <p:grpSp>
          <p:nvGrpSpPr>
            <p:cNvPr id="10" name="Graphic 5">
              <a:extLst>
                <a:ext uri="{FF2B5EF4-FFF2-40B4-BE49-F238E27FC236}">
                  <a16:creationId xmlns:a16="http://schemas.microsoft.com/office/drawing/2014/main" id="{3CEA3F6F-2C81-D09C-295D-1AF23A754256}"/>
                </a:ext>
              </a:extLst>
            </p:cNvPr>
            <p:cNvGrpSpPr/>
            <p:nvPr/>
          </p:nvGrpSpPr>
          <p:grpSpPr>
            <a:xfrm rot="493675">
              <a:off x="-6806101" y="683791"/>
              <a:ext cx="3322108" cy="2161678"/>
              <a:chOff x="3224705" y="2448010"/>
              <a:chExt cx="5745675" cy="3738674"/>
            </a:xfrm>
            <a:noFill/>
          </p:grpSpPr>
          <p:sp>
            <p:nvSpPr>
              <p:cNvPr id="24" name="Freeform: Shape 23">
                <a:extLst>
                  <a:ext uri="{FF2B5EF4-FFF2-40B4-BE49-F238E27FC236}">
                    <a16:creationId xmlns:a16="http://schemas.microsoft.com/office/drawing/2014/main" id="{42D172A3-C182-B5B3-2763-123DE2E0EAF3}"/>
                  </a:ext>
                </a:extLst>
              </p:cNvPr>
              <p:cNvSpPr/>
              <p:nvPr/>
            </p:nvSpPr>
            <p:spPr>
              <a:xfrm>
                <a:off x="3224705" y="2973429"/>
                <a:ext cx="4086746" cy="2988613"/>
              </a:xfrm>
              <a:custGeom>
                <a:avLst/>
                <a:gdLst>
                  <a:gd name="connsiteX0" fmla="*/ 3021857 w 4086746"/>
                  <a:gd name="connsiteY0" fmla="*/ 21082 h 2988613"/>
                  <a:gd name="connsiteX1" fmla="*/ 1949714 w 4086746"/>
                  <a:gd name="connsiteY1" fmla="*/ 140561 h 2988613"/>
                  <a:gd name="connsiteX2" fmla="*/ 17620 w 4086746"/>
                  <a:gd name="connsiteY2" fmla="*/ 326759 h 2988613"/>
                  <a:gd name="connsiteX3" fmla="*/ 1162808 w 4086746"/>
                  <a:gd name="connsiteY3" fmla="*/ 2051134 h 2988613"/>
                  <a:gd name="connsiteX4" fmla="*/ 2164991 w 4086746"/>
                  <a:gd name="connsiteY4" fmla="*/ 2546943 h 2988613"/>
                  <a:gd name="connsiteX5" fmla="*/ 3449172 w 4086746"/>
                  <a:gd name="connsiteY5" fmla="*/ 2922733 h 2988613"/>
                  <a:gd name="connsiteX6" fmla="*/ 3803596 w 4086746"/>
                  <a:gd name="connsiteY6" fmla="*/ 1748620 h 2988613"/>
                  <a:gd name="connsiteX7" fmla="*/ 3997970 w 4086746"/>
                  <a:gd name="connsiteY7" fmla="*/ 855117 h 2988613"/>
                  <a:gd name="connsiteX8" fmla="*/ 3021857 w 4086746"/>
                  <a:gd name="connsiteY8" fmla="*/ 21160 h 29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746" h="2988613">
                    <a:moveTo>
                      <a:pt x="3021857" y="21082"/>
                    </a:moveTo>
                    <a:cubicBezTo>
                      <a:pt x="2524275" y="34658"/>
                      <a:pt x="2338926" y="-88523"/>
                      <a:pt x="1949714" y="140561"/>
                    </a:cubicBezTo>
                    <a:cubicBezTo>
                      <a:pt x="1650594" y="316654"/>
                      <a:pt x="147126" y="-24349"/>
                      <a:pt x="17620" y="326759"/>
                    </a:cubicBezTo>
                    <a:cubicBezTo>
                      <a:pt x="-151995" y="786777"/>
                      <a:pt x="953624" y="1647191"/>
                      <a:pt x="1162808" y="2051134"/>
                    </a:cubicBezTo>
                    <a:cubicBezTo>
                      <a:pt x="1489850" y="2682542"/>
                      <a:pt x="1817123" y="2418671"/>
                      <a:pt x="2164991" y="2546943"/>
                    </a:cubicBezTo>
                    <a:cubicBezTo>
                      <a:pt x="2623313" y="2715940"/>
                      <a:pt x="3059267" y="3153822"/>
                      <a:pt x="3449172" y="2922733"/>
                    </a:cubicBezTo>
                    <a:cubicBezTo>
                      <a:pt x="3746441" y="2746562"/>
                      <a:pt x="3674708" y="2098108"/>
                      <a:pt x="3803596" y="1748620"/>
                    </a:cubicBezTo>
                    <a:cubicBezTo>
                      <a:pt x="3970588" y="1295698"/>
                      <a:pt x="4222272" y="1242631"/>
                      <a:pt x="3997970" y="855117"/>
                    </a:cubicBezTo>
                    <a:cubicBezTo>
                      <a:pt x="3822185" y="551446"/>
                      <a:pt x="3400038" y="10824"/>
                      <a:pt x="3021857" y="21160"/>
                    </a:cubicBezTo>
                    <a:close/>
                  </a:path>
                </a:pathLst>
              </a:custGeom>
              <a:ln w="3175" cap="flat">
                <a:gradFill>
                  <a:gsLst>
                    <a:gs pos="24600">
                      <a:srgbClr val="F4364F">
                        <a:alpha val="0"/>
                      </a:srgbClr>
                    </a:gs>
                    <a:gs pos="75000">
                      <a:srgbClr val="CB41A9">
                        <a:alpha val="0"/>
                      </a:srgbClr>
                    </a:gs>
                    <a:gs pos="50000">
                      <a:srgbClr val="D44690">
                        <a:alpha val="50000"/>
                      </a:srgbClr>
                    </a:gs>
                    <a:gs pos="0">
                      <a:srgbClr val="C03BC4">
                        <a:lumMod val="60000"/>
                        <a:lumOff val="40000"/>
                      </a:srgbClr>
                    </a:gs>
                    <a:gs pos="100000">
                      <a:srgbClr val="C03BC4">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25" name="Freeform: Shape 24">
                <a:extLst>
                  <a:ext uri="{FF2B5EF4-FFF2-40B4-BE49-F238E27FC236}">
                    <a16:creationId xmlns:a16="http://schemas.microsoft.com/office/drawing/2014/main" id="{D4D56C2F-7545-2627-5A97-4287F6F2E7EA}"/>
                  </a:ext>
                </a:extLst>
              </p:cNvPr>
              <p:cNvSpPr/>
              <p:nvPr/>
            </p:nvSpPr>
            <p:spPr>
              <a:xfrm>
                <a:off x="3285345" y="2945042"/>
                <a:ext cx="4163768" cy="2979360"/>
              </a:xfrm>
              <a:custGeom>
                <a:avLst/>
                <a:gdLst>
                  <a:gd name="connsiteX0" fmla="*/ 3793170 w 4163768"/>
                  <a:gd name="connsiteY0" fmla="*/ 1782639 h 2979360"/>
                  <a:gd name="connsiteX1" fmla="*/ 4094681 w 4163768"/>
                  <a:gd name="connsiteY1" fmla="*/ 868155 h 2979360"/>
                  <a:gd name="connsiteX2" fmla="*/ 2987366 w 4163768"/>
                  <a:gd name="connsiteY2" fmla="*/ 28 h 2979360"/>
                  <a:gd name="connsiteX3" fmla="*/ 1885912 w 4163768"/>
                  <a:gd name="connsiteY3" fmla="*/ 197641 h 2979360"/>
                  <a:gd name="connsiteX4" fmla="*/ 15678 w 4163768"/>
                  <a:gd name="connsiteY4" fmla="*/ 437446 h 2979360"/>
                  <a:gd name="connsiteX5" fmla="*/ 1132404 w 4163768"/>
                  <a:gd name="connsiteY5" fmla="*/ 2066409 h 2979360"/>
                  <a:gd name="connsiteX6" fmla="*/ 2140990 w 4163768"/>
                  <a:gd name="connsiteY6" fmla="*/ 2635648 h 2979360"/>
                  <a:gd name="connsiteX7" fmla="*/ 3375266 w 4163768"/>
                  <a:gd name="connsiteY7" fmla="*/ 2903143 h 2979360"/>
                  <a:gd name="connsiteX8" fmla="*/ 3793247 w 4163768"/>
                  <a:gd name="connsiteY8" fmla="*/ 1782639 h 297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768" h="2979360">
                    <a:moveTo>
                      <a:pt x="3793170" y="1782639"/>
                    </a:moveTo>
                    <a:cubicBezTo>
                      <a:pt x="3948438" y="1338818"/>
                      <a:pt x="4315975" y="1250115"/>
                      <a:pt x="4094681" y="868155"/>
                    </a:cubicBezTo>
                    <a:cubicBezTo>
                      <a:pt x="3912417" y="553917"/>
                      <a:pt x="3371717" y="-4523"/>
                      <a:pt x="2987366" y="28"/>
                    </a:cubicBezTo>
                    <a:cubicBezTo>
                      <a:pt x="2503822" y="5735"/>
                      <a:pt x="2269030" y="-27894"/>
                      <a:pt x="1885912" y="197641"/>
                    </a:cubicBezTo>
                    <a:cubicBezTo>
                      <a:pt x="1575531" y="380291"/>
                      <a:pt x="141019" y="77932"/>
                      <a:pt x="15678" y="437446"/>
                    </a:cubicBezTo>
                    <a:cubicBezTo>
                      <a:pt x="-141132" y="887207"/>
                      <a:pt x="925072" y="1670179"/>
                      <a:pt x="1132404" y="2066409"/>
                    </a:cubicBezTo>
                    <a:cubicBezTo>
                      <a:pt x="1452196" y="2678688"/>
                      <a:pt x="1784560" y="2511310"/>
                      <a:pt x="2140990" y="2635648"/>
                    </a:cubicBezTo>
                    <a:cubicBezTo>
                      <a:pt x="2589439" y="2792072"/>
                      <a:pt x="2991608" y="3130376"/>
                      <a:pt x="3375266" y="2903143"/>
                    </a:cubicBezTo>
                    <a:cubicBezTo>
                      <a:pt x="3683333" y="2720725"/>
                      <a:pt x="3668215" y="2140071"/>
                      <a:pt x="3793247" y="1782639"/>
                    </a:cubicBezTo>
                    <a:close/>
                  </a:path>
                </a:pathLst>
              </a:custGeom>
              <a:ln w="3175" cap="flat">
                <a:gradFill>
                  <a:gsLst>
                    <a:gs pos="24600">
                      <a:srgbClr val="F4364F">
                        <a:alpha val="0"/>
                      </a:srgbClr>
                    </a:gs>
                    <a:gs pos="75000">
                      <a:srgbClr val="CB41A9">
                        <a:alpha val="0"/>
                      </a:srgbClr>
                    </a:gs>
                    <a:gs pos="50000">
                      <a:srgbClr val="D44690">
                        <a:alpha val="50000"/>
                      </a:srgbClr>
                    </a:gs>
                    <a:gs pos="0">
                      <a:srgbClr val="C03BC4">
                        <a:lumMod val="60000"/>
                        <a:lumOff val="40000"/>
                      </a:srgbClr>
                    </a:gs>
                    <a:gs pos="100000">
                      <a:srgbClr val="C03BC4">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26" name="Freeform: Shape 25">
                <a:extLst>
                  <a:ext uri="{FF2B5EF4-FFF2-40B4-BE49-F238E27FC236}">
                    <a16:creationId xmlns:a16="http://schemas.microsoft.com/office/drawing/2014/main" id="{23F9949D-B89C-B844-EFD6-2521DBE93952}"/>
                  </a:ext>
                </a:extLst>
              </p:cNvPr>
              <p:cNvSpPr/>
              <p:nvPr/>
            </p:nvSpPr>
            <p:spPr>
              <a:xfrm>
                <a:off x="3345777" y="2895587"/>
                <a:ext cx="4247432" cy="2996098"/>
              </a:xfrm>
              <a:custGeom>
                <a:avLst/>
                <a:gdLst>
                  <a:gd name="connsiteX0" fmla="*/ 3783028 w 4247432"/>
                  <a:gd name="connsiteY0" fmla="*/ 1837724 h 2996098"/>
                  <a:gd name="connsiteX1" fmla="*/ 4191599 w 4247432"/>
                  <a:gd name="connsiteY1" fmla="*/ 902338 h 2996098"/>
                  <a:gd name="connsiteX2" fmla="*/ 2953081 w 4247432"/>
                  <a:gd name="connsiteY2" fmla="*/ 41 h 2996098"/>
                  <a:gd name="connsiteX3" fmla="*/ 1822318 w 4247432"/>
                  <a:gd name="connsiteY3" fmla="*/ 275790 h 2996098"/>
                  <a:gd name="connsiteX4" fmla="*/ 13867 w 4247432"/>
                  <a:gd name="connsiteY4" fmla="*/ 569202 h 2996098"/>
                  <a:gd name="connsiteX5" fmla="*/ 1102053 w 4247432"/>
                  <a:gd name="connsiteY5" fmla="*/ 2102675 h 2996098"/>
                  <a:gd name="connsiteX6" fmla="*/ 2117041 w 4247432"/>
                  <a:gd name="connsiteY6" fmla="*/ 2745420 h 2996098"/>
                  <a:gd name="connsiteX7" fmla="*/ 3301335 w 4247432"/>
                  <a:gd name="connsiteY7" fmla="*/ 2904699 h 2996098"/>
                  <a:gd name="connsiteX8" fmla="*/ 3782951 w 4247432"/>
                  <a:gd name="connsiteY8" fmla="*/ 1837724 h 29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7432" h="2996098">
                    <a:moveTo>
                      <a:pt x="3783028" y="1837724"/>
                    </a:moveTo>
                    <a:cubicBezTo>
                      <a:pt x="3926880" y="1403159"/>
                      <a:pt x="4410039" y="1278667"/>
                      <a:pt x="4191599" y="902338"/>
                    </a:cubicBezTo>
                    <a:cubicBezTo>
                      <a:pt x="4002856" y="577532"/>
                      <a:pt x="3343681" y="1506"/>
                      <a:pt x="2953081" y="41"/>
                    </a:cubicBezTo>
                    <a:cubicBezTo>
                      <a:pt x="2483575" y="-1733"/>
                      <a:pt x="2199342" y="53802"/>
                      <a:pt x="1822318" y="275790"/>
                    </a:cubicBezTo>
                    <a:cubicBezTo>
                      <a:pt x="1500752" y="465073"/>
                      <a:pt x="134888" y="201125"/>
                      <a:pt x="13867" y="569202"/>
                    </a:cubicBezTo>
                    <a:cubicBezTo>
                      <a:pt x="-130603" y="1008626"/>
                      <a:pt x="896726" y="1714158"/>
                      <a:pt x="1102053" y="2102675"/>
                    </a:cubicBezTo>
                    <a:cubicBezTo>
                      <a:pt x="1414672" y="2695824"/>
                      <a:pt x="1751896" y="2625171"/>
                      <a:pt x="2117041" y="2745420"/>
                    </a:cubicBezTo>
                    <a:cubicBezTo>
                      <a:pt x="2555309" y="2889658"/>
                      <a:pt x="2924002" y="3128075"/>
                      <a:pt x="3301335" y="2904699"/>
                    </a:cubicBezTo>
                    <a:cubicBezTo>
                      <a:pt x="3620201" y="2716033"/>
                      <a:pt x="3661930" y="2203256"/>
                      <a:pt x="3782951" y="1837724"/>
                    </a:cubicBezTo>
                    <a:close/>
                  </a:path>
                </a:pathLst>
              </a:custGeom>
              <a:ln w="3175" cap="flat">
                <a:gradFill>
                  <a:gsLst>
                    <a:gs pos="24600">
                      <a:srgbClr val="F4364F">
                        <a:alpha val="0"/>
                      </a:srgbClr>
                    </a:gs>
                    <a:gs pos="75000">
                      <a:srgbClr val="CB41A9">
                        <a:alpha val="0"/>
                      </a:srgbClr>
                    </a:gs>
                    <a:gs pos="50000">
                      <a:srgbClr val="D44690">
                        <a:alpha val="50000"/>
                      </a:srgbClr>
                    </a:gs>
                    <a:gs pos="0">
                      <a:srgbClr val="C03BC4">
                        <a:lumMod val="60000"/>
                        <a:lumOff val="40000"/>
                      </a:srgbClr>
                    </a:gs>
                    <a:gs pos="100000">
                      <a:srgbClr val="C03BC4">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27" name="Freeform: Shape 26">
                <a:extLst>
                  <a:ext uri="{FF2B5EF4-FFF2-40B4-BE49-F238E27FC236}">
                    <a16:creationId xmlns:a16="http://schemas.microsoft.com/office/drawing/2014/main" id="{3AA33E14-3E8A-2DA8-A1EB-BC03956594A7}"/>
                  </a:ext>
                </a:extLst>
              </p:cNvPr>
              <p:cNvSpPr/>
              <p:nvPr/>
            </p:nvSpPr>
            <p:spPr>
              <a:xfrm>
                <a:off x="3406170" y="2845727"/>
                <a:ext cx="4334890" cy="3021757"/>
              </a:xfrm>
              <a:custGeom>
                <a:avLst/>
                <a:gdLst>
                  <a:gd name="connsiteX0" fmla="*/ 3772848 w 4334890"/>
                  <a:gd name="connsiteY0" fmla="*/ 1893214 h 3021757"/>
                  <a:gd name="connsiteX1" fmla="*/ 4288557 w 4334890"/>
                  <a:gd name="connsiteY1" fmla="*/ 936924 h 3021757"/>
                  <a:gd name="connsiteX2" fmla="*/ 2918837 w 4334890"/>
                  <a:gd name="connsiteY2" fmla="*/ 381 h 3021757"/>
                  <a:gd name="connsiteX3" fmla="*/ 1758762 w 4334890"/>
                  <a:gd name="connsiteY3" fmla="*/ 354188 h 3021757"/>
                  <a:gd name="connsiteX4" fmla="*/ 12172 w 4334890"/>
                  <a:gd name="connsiteY4" fmla="*/ 701207 h 3021757"/>
                  <a:gd name="connsiteX5" fmla="*/ 1071897 w 4334890"/>
                  <a:gd name="connsiteY5" fmla="*/ 2139267 h 3021757"/>
                  <a:gd name="connsiteX6" fmla="*/ 2093286 w 4334890"/>
                  <a:gd name="connsiteY6" fmla="*/ 2855443 h 3021757"/>
                  <a:gd name="connsiteX7" fmla="*/ 3227676 w 4334890"/>
                  <a:gd name="connsiteY7" fmla="*/ 2906427 h 3021757"/>
                  <a:gd name="connsiteX8" fmla="*/ 3772926 w 4334890"/>
                  <a:gd name="connsiteY8" fmla="*/ 1893060 h 30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4890" h="3021757">
                    <a:moveTo>
                      <a:pt x="3772848" y="1893214"/>
                    </a:moveTo>
                    <a:cubicBezTo>
                      <a:pt x="3905671" y="1468137"/>
                      <a:pt x="4503989" y="1307701"/>
                      <a:pt x="4288557" y="936924"/>
                    </a:cubicBezTo>
                    <a:cubicBezTo>
                      <a:pt x="4093411" y="601629"/>
                      <a:pt x="3315684" y="8094"/>
                      <a:pt x="2918837" y="381"/>
                    </a:cubicBezTo>
                    <a:cubicBezTo>
                      <a:pt x="2463446" y="-8412"/>
                      <a:pt x="2129770" y="135826"/>
                      <a:pt x="1758762" y="354188"/>
                    </a:cubicBezTo>
                    <a:cubicBezTo>
                      <a:pt x="1425935" y="550027"/>
                      <a:pt x="128642" y="324415"/>
                      <a:pt x="12172" y="701207"/>
                    </a:cubicBezTo>
                    <a:cubicBezTo>
                      <a:pt x="-120342" y="1129987"/>
                      <a:pt x="868421" y="1758386"/>
                      <a:pt x="1071897" y="2139267"/>
                    </a:cubicBezTo>
                    <a:cubicBezTo>
                      <a:pt x="1377265" y="2713288"/>
                      <a:pt x="1719270" y="2739667"/>
                      <a:pt x="2093286" y="2855443"/>
                    </a:cubicBezTo>
                    <a:cubicBezTo>
                      <a:pt x="2521218" y="2987957"/>
                      <a:pt x="2856591" y="3126024"/>
                      <a:pt x="3227676" y="2906427"/>
                    </a:cubicBezTo>
                    <a:cubicBezTo>
                      <a:pt x="3557340" y="2711514"/>
                      <a:pt x="3656147" y="2266690"/>
                      <a:pt x="3772926" y="1893060"/>
                    </a:cubicBezTo>
                    <a:close/>
                  </a:path>
                </a:pathLst>
              </a:custGeom>
              <a:ln w="3175" cap="flat">
                <a:gradFill>
                  <a:gsLst>
                    <a:gs pos="24600">
                      <a:srgbClr val="F4364F">
                        <a:alpha val="0"/>
                      </a:srgbClr>
                    </a:gs>
                    <a:gs pos="75000">
                      <a:srgbClr val="CB41A9">
                        <a:alpha val="0"/>
                      </a:srgbClr>
                    </a:gs>
                    <a:gs pos="50000">
                      <a:srgbClr val="D44690">
                        <a:alpha val="50000"/>
                      </a:srgbClr>
                    </a:gs>
                    <a:gs pos="0">
                      <a:srgbClr val="C03BC4">
                        <a:lumMod val="60000"/>
                        <a:lumOff val="40000"/>
                      </a:srgbClr>
                    </a:gs>
                    <a:gs pos="100000">
                      <a:srgbClr val="C03BC4">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28" name="Freeform: Shape 27">
                <a:extLst>
                  <a:ext uri="{FF2B5EF4-FFF2-40B4-BE49-F238E27FC236}">
                    <a16:creationId xmlns:a16="http://schemas.microsoft.com/office/drawing/2014/main" id="{5AFBF129-5CD0-84DC-EBA6-97731675AD24}"/>
                  </a:ext>
                </a:extLst>
              </p:cNvPr>
              <p:cNvSpPr/>
              <p:nvPr/>
            </p:nvSpPr>
            <p:spPr>
              <a:xfrm>
                <a:off x="3466359" y="2795931"/>
                <a:ext cx="4425026" cy="3063471"/>
              </a:xfrm>
              <a:custGeom>
                <a:avLst/>
                <a:gdLst>
                  <a:gd name="connsiteX0" fmla="*/ 3762949 w 4425026"/>
                  <a:gd name="connsiteY0" fmla="*/ 1948641 h 3063471"/>
                  <a:gd name="connsiteX1" fmla="*/ 4385718 w 4425026"/>
                  <a:gd name="connsiteY1" fmla="*/ 971448 h 3063471"/>
                  <a:gd name="connsiteX2" fmla="*/ 2884795 w 4425026"/>
                  <a:gd name="connsiteY2" fmla="*/ 735 h 3063471"/>
                  <a:gd name="connsiteX3" fmla="*/ 1695410 w 4425026"/>
                  <a:gd name="connsiteY3" fmla="*/ 432677 h 3063471"/>
                  <a:gd name="connsiteX4" fmla="*/ 10603 w 4425026"/>
                  <a:gd name="connsiteY4" fmla="*/ 833304 h 3063471"/>
                  <a:gd name="connsiteX5" fmla="*/ 1041789 w 4425026"/>
                  <a:gd name="connsiteY5" fmla="*/ 2175951 h 3063471"/>
                  <a:gd name="connsiteX6" fmla="*/ 2069581 w 4425026"/>
                  <a:gd name="connsiteY6" fmla="*/ 2965634 h 3063471"/>
                  <a:gd name="connsiteX7" fmla="*/ 3154065 w 4425026"/>
                  <a:gd name="connsiteY7" fmla="*/ 2908401 h 3063471"/>
                  <a:gd name="connsiteX8" fmla="*/ 3762949 w 4425026"/>
                  <a:gd name="connsiteY8" fmla="*/ 1948564 h 30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026" h="3063471">
                    <a:moveTo>
                      <a:pt x="3762949" y="1948641"/>
                    </a:moveTo>
                    <a:cubicBezTo>
                      <a:pt x="3885128" y="1533127"/>
                      <a:pt x="4598295" y="1336594"/>
                      <a:pt x="4385718" y="971448"/>
                    </a:cubicBezTo>
                    <a:cubicBezTo>
                      <a:pt x="4184094" y="625586"/>
                      <a:pt x="3287967" y="14927"/>
                      <a:pt x="2884795" y="735"/>
                    </a:cubicBezTo>
                    <a:cubicBezTo>
                      <a:pt x="2443596" y="-14769"/>
                      <a:pt x="2060325" y="217863"/>
                      <a:pt x="1695410" y="432677"/>
                    </a:cubicBezTo>
                    <a:cubicBezTo>
                      <a:pt x="1351399" y="635150"/>
                      <a:pt x="122214" y="447718"/>
                      <a:pt x="10603" y="833304"/>
                    </a:cubicBezTo>
                    <a:cubicBezTo>
                      <a:pt x="-110418" y="1251362"/>
                      <a:pt x="840318" y="1802706"/>
                      <a:pt x="1041789" y="2175951"/>
                    </a:cubicBezTo>
                    <a:cubicBezTo>
                      <a:pt x="1339983" y="2730842"/>
                      <a:pt x="1686617" y="2854485"/>
                      <a:pt x="2069581" y="2965634"/>
                    </a:cubicBezTo>
                    <a:cubicBezTo>
                      <a:pt x="2487022" y="3086809"/>
                      <a:pt x="2789228" y="3124141"/>
                      <a:pt x="3154065" y="2908401"/>
                    </a:cubicBezTo>
                    <a:cubicBezTo>
                      <a:pt x="3494528" y="2707240"/>
                      <a:pt x="3650644" y="2330524"/>
                      <a:pt x="3762949" y="1948564"/>
                    </a:cubicBezTo>
                    <a:close/>
                  </a:path>
                </a:pathLst>
              </a:custGeom>
              <a:ln w="3175" cap="flat">
                <a:gradFill>
                  <a:gsLst>
                    <a:gs pos="24600">
                      <a:srgbClr val="F4364F">
                        <a:alpha val="0"/>
                      </a:srgbClr>
                    </a:gs>
                    <a:gs pos="75000">
                      <a:srgbClr val="CB41A9">
                        <a:alpha val="0"/>
                      </a:srgbClr>
                    </a:gs>
                    <a:gs pos="50000">
                      <a:srgbClr val="D44690">
                        <a:alpha val="50000"/>
                      </a:srgbClr>
                    </a:gs>
                    <a:gs pos="0">
                      <a:srgbClr val="C03BC4">
                        <a:lumMod val="60000"/>
                        <a:lumOff val="40000"/>
                      </a:srgbClr>
                    </a:gs>
                    <a:gs pos="100000">
                      <a:srgbClr val="C03BC4">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29" name="Freeform: Shape 28">
                <a:extLst>
                  <a:ext uri="{FF2B5EF4-FFF2-40B4-BE49-F238E27FC236}">
                    <a16:creationId xmlns:a16="http://schemas.microsoft.com/office/drawing/2014/main" id="{6A697143-749A-EE3F-1AB2-492C1736CF19}"/>
                  </a:ext>
                </a:extLst>
              </p:cNvPr>
              <p:cNvSpPr/>
              <p:nvPr/>
            </p:nvSpPr>
            <p:spPr>
              <a:xfrm>
                <a:off x="3526436" y="2746166"/>
                <a:ext cx="4516838" cy="3129085"/>
              </a:xfrm>
              <a:custGeom>
                <a:avLst/>
                <a:gdLst>
                  <a:gd name="connsiteX0" fmla="*/ 3753086 w 4516838"/>
                  <a:gd name="connsiteY0" fmla="*/ 2004037 h 3129085"/>
                  <a:gd name="connsiteX1" fmla="*/ 4482992 w 4516838"/>
                  <a:gd name="connsiteY1" fmla="*/ 1005942 h 3129085"/>
                  <a:gd name="connsiteX2" fmla="*/ 2850866 w 4516838"/>
                  <a:gd name="connsiteY2" fmla="*/ 1059 h 3129085"/>
                  <a:gd name="connsiteX3" fmla="*/ 1632171 w 4516838"/>
                  <a:gd name="connsiteY3" fmla="*/ 511136 h 3129085"/>
                  <a:gd name="connsiteX4" fmla="*/ 9147 w 4516838"/>
                  <a:gd name="connsiteY4" fmla="*/ 965447 h 3129085"/>
                  <a:gd name="connsiteX5" fmla="*/ 1011871 w 4516838"/>
                  <a:gd name="connsiteY5" fmla="*/ 2212681 h 3129085"/>
                  <a:gd name="connsiteX6" fmla="*/ 2046065 w 4516838"/>
                  <a:gd name="connsiteY6" fmla="*/ 3075871 h 3129085"/>
                  <a:gd name="connsiteX7" fmla="*/ 3080644 w 4516838"/>
                  <a:gd name="connsiteY7" fmla="*/ 2910345 h 3129085"/>
                  <a:gd name="connsiteX8" fmla="*/ 3753163 w 4516838"/>
                  <a:gd name="connsiteY8" fmla="*/ 2004114 h 31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838" h="3129085">
                    <a:moveTo>
                      <a:pt x="3753086" y="2004037"/>
                    </a:moveTo>
                    <a:cubicBezTo>
                      <a:pt x="3864928" y="1598166"/>
                      <a:pt x="4692561" y="1365534"/>
                      <a:pt x="4482992" y="1005942"/>
                    </a:cubicBezTo>
                    <a:cubicBezTo>
                      <a:pt x="4274888" y="649589"/>
                      <a:pt x="3260286" y="21962"/>
                      <a:pt x="2850866" y="1059"/>
                    </a:cubicBezTo>
                    <a:cubicBezTo>
                      <a:pt x="2423783" y="-20770"/>
                      <a:pt x="1990992" y="299870"/>
                      <a:pt x="1632171" y="511136"/>
                    </a:cubicBezTo>
                    <a:cubicBezTo>
                      <a:pt x="1276976" y="720166"/>
                      <a:pt x="115667" y="570837"/>
                      <a:pt x="9147" y="965447"/>
                    </a:cubicBezTo>
                    <a:cubicBezTo>
                      <a:pt x="-100767" y="1372553"/>
                      <a:pt x="812252" y="1847149"/>
                      <a:pt x="1011871" y="2212681"/>
                    </a:cubicBezTo>
                    <a:cubicBezTo>
                      <a:pt x="1302892" y="2748444"/>
                      <a:pt x="1654000" y="2969583"/>
                      <a:pt x="2046065" y="3075871"/>
                    </a:cubicBezTo>
                    <a:cubicBezTo>
                      <a:pt x="2452939" y="3186094"/>
                      <a:pt x="2721978" y="3122305"/>
                      <a:pt x="3080644" y="2910345"/>
                    </a:cubicBezTo>
                    <a:cubicBezTo>
                      <a:pt x="3431906" y="2702935"/>
                      <a:pt x="3645563" y="2394405"/>
                      <a:pt x="3753163" y="2004114"/>
                    </a:cubicBezTo>
                    <a:close/>
                  </a:path>
                </a:pathLst>
              </a:custGeom>
              <a:ln w="3175" cap="flat">
                <a:gradFill>
                  <a:gsLst>
                    <a:gs pos="24600">
                      <a:srgbClr val="F4364F">
                        <a:alpha val="0"/>
                      </a:srgbClr>
                    </a:gs>
                    <a:gs pos="75000">
                      <a:srgbClr val="CB41A9">
                        <a:alpha val="0"/>
                      </a:srgbClr>
                    </a:gs>
                    <a:gs pos="50000">
                      <a:srgbClr val="D44690">
                        <a:alpha val="50000"/>
                      </a:srgbClr>
                    </a:gs>
                    <a:gs pos="0">
                      <a:srgbClr val="C03BC4">
                        <a:lumMod val="60000"/>
                        <a:lumOff val="40000"/>
                      </a:srgbClr>
                    </a:gs>
                    <a:gs pos="100000">
                      <a:srgbClr val="C03BC4">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30" name="Freeform: Shape 29">
                <a:extLst>
                  <a:ext uri="{FF2B5EF4-FFF2-40B4-BE49-F238E27FC236}">
                    <a16:creationId xmlns:a16="http://schemas.microsoft.com/office/drawing/2014/main" id="{A77D74E5-43B6-016A-2664-00914C43461E}"/>
                  </a:ext>
                </a:extLst>
              </p:cNvPr>
              <p:cNvSpPr/>
              <p:nvPr/>
            </p:nvSpPr>
            <p:spPr>
              <a:xfrm>
                <a:off x="3586413" y="2696421"/>
                <a:ext cx="4609879" cy="3215724"/>
              </a:xfrm>
              <a:custGeom>
                <a:avLst/>
                <a:gdLst>
                  <a:gd name="connsiteX0" fmla="*/ 3743322 w 4609879"/>
                  <a:gd name="connsiteY0" fmla="*/ 2059413 h 3215724"/>
                  <a:gd name="connsiteX1" fmla="*/ 4580365 w 4609879"/>
                  <a:gd name="connsiteY1" fmla="*/ 1040414 h 3215724"/>
                  <a:gd name="connsiteX2" fmla="*/ 2817037 w 4609879"/>
                  <a:gd name="connsiteY2" fmla="*/ 1361 h 3215724"/>
                  <a:gd name="connsiteX3" fmla="*/ 1568955 w 4609879"/>
                  <a:gd name="connsiteY3" fmla="*/ 589575 h 3215724"/>
                  <a:gd name="connsiteX4" fmla="*/ 7791 w 4609879"/>
                  <a:gd name="connsiteY4" fmla="*/ 1097493 h 3215724"/>
                  <a:gd name="connsiteX5" fmla="*/ 981976 w 4609879"/>
                  <a:gd name="connsiteY5" fmla="*/ 2249313 h 3215724"/>
                  <a:gd name="connsiteX6" fmla="*/ 2022571 w 4609879"/>
                  <a:gd name="connsiteY6" fmla="*/ 3185934 h 3215724"/>
                  <a:gd name="connsiteX7" fmla="*/ 3007169 w 4609879"/>
                  <a:gd name="connsiteY7" fmla="*/ 2912190 h 3215724"/>
                  <a:gd name="connsiteX8" fmla="*/ 3743322 w 4609879"/>
                  <a:gd name="connsiteY8" fmla="*/ 2059567 h 32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9879" h="3215724">
                    <a:moveTo>
                      <a:pt x="3743322" y="2059413"/>
                    </a:moveTo>
                    <a:cubicBezTo>
                      <a:pt x="3845138" y="1663337"/>
                      <a:pt x="4786926" y="1394376"/>
                      <a:pt x="4580365" y="1040414"/>
                    </a:cubicBezTo>
                    <a:cubicBezTo>
                      <a:pt x="4365783" y="673495"/>
                      <a:pt x="3232782" y="29284"/>
                      <a:pt x="2817037" y="1361"/>
                    </a:cubicBezTo>
                    <a:cubicBezTo>
                      <a:pt x="2401292" y="-26560"/>
                      <a:pt x="1921836" y="381934"/>
                      <a:pt x="1568955" y="589575"/>
                    </a:cubicBezTo>
                    <a:cubicBezTo>
                      <a:pt x="1202498" y="805237"/>
                      <a:pt x="108757" y="693858"/>
                      <a:pt x="7791" y="1097493"/>
                    </a:cubicBezTo>
                    <a:cubicBezTo>
                      <a:pt x="-91324" y="1493568"/>
                      <a:pt x="784362" y="1891418"/>
                      <a:pt x="981976" y="2249313"/>
                    </a:cubicBezTo>
                    <a:cubicBezTo>
                      <a:pt x="1265746" y="2765947"/>
                      <a:pt x="1621328" y="3084968"/>
                      <a:pt x="2022571" y="3185934"/>
                    </a:cubicBezTo>
                    <a:cubicBezTo>
                      <a:pt x="2418724" y="3285589"/>
                      <a:pt x="2654827" y="3120217"/>
                      <a:pt x="3007169" y="2912190"/>
                    </a:cubicBezTo>
                    <a:cubicBezTo>
                      <a:pt x="3369229" y="2698533"/>
                      <a:pt x="3640813" y="2458265"/>
                      <a:pt x="3743322" y="2059567"/>
                    </a:cubicBezTo>
                    <a:close/>
                  </a:path>
                </a:pathLst>
              </a:custGeom>
              <a:ln w="3175" cap="flat">
                <a:gradFill>
                  <a:gsLst>
                    <a:gs pos="24600">
                      <a:srgbClr val="F4364F">
                        <a:alpha val="0"/>
                      </a:srgbClr>
                    </a:gs>
                    <a:gs pos="75000">
                      <a:srgbClr val="CB41A9">
                        <a:alpha val="0"/>
                      </a:srgbClr>
                    </a:gs>
                    <a:gs pos="50000">
                      <a:srgbClr val="D44690">
                        <a:alpha val="50000"/>
                      </a:srgbClr>
                    </a:gs>
                    <a:gs pos="0">
                      <a:srgbClr val="C03BC4">
                        <a:lumMod val="60000"/>
                        <a:lumOff val="40000"/>
                      </a:srgbClr>
                    </a:gs>
                    <a:gs pos="100000">
                      <a:srgbClr val="C03BC4">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31" name="Freeform: Shape 30">
                <a:extLst>
                  <a:ext uri="{FF2B5EF4-FFF2-40B4-BE49-F238E27FC236}">
                    <a16:creationId xmlns:a16="http://schemas.microsoft.com/office/drawing/2014/main" id="{37772702-42F8-9ED3-A11E-898CC8313FF9}"/>
                  </a:ext>
                </a:extLst>
              </p:cNvPr>
              <p:cNvSpPr/>
              <p:nvPr/>
            </p:nvSpPr>
            <p:spPr>
              <a:xfrm>
                <a:off x="3646345" y="2646648"/>
                <a:ext cx="4703818" cy="3313713"/>
              </a:xfrm>
              <a:custGeom>
                <a:avLst/>
                <a:gdLst>
                  <a:gd name="connsiteX0" fmla="*/ 3733681 w 4703818"/>
                  <a:gd name="connsiteY0" fmla="*/ 2114893 h 3313713"/>
                  <a:gd name="connsiteX1" fmla="*/ 4677784 w 4703818"/>
                  <a:gd name="connsiteY1" fmla="*/ 1074915 h 3313713"/>
                  <a:gd name="connsiteX2" fmla="*/ 2783330 w 4703818"/>
                  <a:gd name="connsiteY2" fmla="*/ 1615 h 3313713"/>
                  <a:gd name="connsiteX3" fmla="*/ 1505937 w 4703818"/>
                  <a:gd name="connsiteY3" fmla="*/ 667886 h 3313713"/>
                  <a:gd name="connsiteX4" fmla="*/ 6557 w 4703818"/>
                  <a:gd name="connsiteY4" fmla="*/ 1229411 h 3313713"/>
                  <a:gd name="connsiteX5" fmla="*/ 952280 w 4703818"/>
                  <a:gd name="connsiteY5" fmla="*/ 2285819 h 3313713"/>
                  <a:gd name="connsiteX6" fmla="*/ 1999200 w 4703818"/>
                  <a:gd name="connsiteY6" fmla="*/ 3295947 h 3313713"/>
                  <a:gd name="connsiteX7" fmla="*/ 2933893 w 4703818"/>
                  <a:gd name="connsiteY7" fmla="*/ 2913910 h 3313713"/>
                  <a:gd name="connsiteX8" fmla="*/ 3733681 w 4703818"/>
                  <a:gd name="connsiteY8" fmla="*/ 2114816 h 33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818" h="3313713">
                    <a:moveTo>
                      <a:pt x="3733681" y="2114893"/>
                    </a:moveTo>
                    <a:cubicBezTo>
                      <a:pt x="3825777" y="1728690"/>
                      <a:pt x="4881491" y="1423323"/>
                      <a:pt x="4677784" y="1074915"/>
                    </a:cubicBezTo>
                    <a:cubicBezTo>
                      <a:pt x="4456722" y="697428"/>
                      <a:pt x="3205245" y="37019"/>
                      <a:pt x="2783330" y="1615"/>
                    </a:cubicBezTo>
                    <a:cubicBezTo>
                      <a:pt x="2384478" y="-31860"/>
                      <a:pt x="1852725" y="463871"/>
                      <a:pt x="1505937" y="667886"/>
                    </a:cubicBezTo>
                    <a:cubicBezTo>
                      <a:pt x="1128296" y="890105"/>
                      <a:pt x="101738" y="816675"/>
                      <a:pt x="6557" y="1229411"/>
                    </a:cubicBezTo>
                    <a:cubicBezTo>
                      <a:pt x="-82223" y="1614457"/>
                      <a:pt x="756517" y="1935560"/>
                      <a:pt x="952280" y="2285819"/>
                    </a:cubicBezTo>
                    <a:cubicBezTo>
                      <a:pt x="1228877" y="2783324"/>
                      <a:pt x="1588778" y="3200611"/>
                      <a:pt x="1999200" y="3295947"/>
                    </a:cubicBezTo>
                    <a:cubicBezTo>
                      <a:pt x="2384478" y="3385421"/>
                      <a:pt x="2587799" y="3118157"/>
                      <a:pt x="2933893" y="2913910"/>
                    </a:cubicBezTo>
                    <a:cubicBezTo>
                      <a:pt x="3306752" y="2694082"/>
                      <a:pt x="3636494" y="2522076"/>
                      <a:pt x="3733681" y="2114816"/>
                    </a:cubicBezTo>
                    <a:close/>
                  </a:path>
                </a:pathLst>
              </a:custGeom>
              <a:ln w="3175" cap="flat">
                <a:gradFill>
                  <a:gsLst>
                    <a:gs pos="24600">
                      <a:srgbClr val="F4364F">
                        <a:alpha val="0"/>
                      </a:srgbClr>
                    </a:gs>
                    <a:gs pos="75000">
                      <a:srgbClr val="CB41A9">
                        <a:alpha val="0"/>
                      </a:srgbClr>
                    </a:gs>
                    <a:gs pos="50000">
                      <a:srgbClr val="D44690">
                        <a:alpha val="50000"/>
                      </a:srgbClr>
                    </a:gs>
                    <a:gs pos="0">
                      <a:srgbClr val="C03BC4">
                        <a:lumMod val="60000"/>
                        <a:lumOff val="40000"/>
                      </a:srgbClr>
                    </a:gs>
                    <a:gs pos="100000">
                      <a:srgbClr val="C03BC4">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32" name="Freeform: Shape 31">
                <a:extLst>
                  <a:ext uri="{FF2B5EF4-FFF2-40B4-BE49-F238E27FC236}">
                    <a16:creationId xmlns:a16="http://schemas.microsoft.com/office/drawing/2014/main" id="{69AEFCBF-B698-1A77-FCAF-A4584D3A3B9F}"/>
                  </a:ext>
                </a:extLst>
              </p:cNvPr>
              <p:cNvSpPr/>
              <p:nvPr/>
            </p:nvSpPr>
            <p:spPr>
              <a:xfrm>
                <a:off x="3706188" y="2596973"/>
                <a:ext cx="4798420" cy="3416920"/>
              </a:xfrm>
              <a:custGeom>
                <a:avLst/>
                <a:gdLst>
                  <a:gd name="connsiteX0" fmla="*/ 3724051 w 4798420"/>
                  <a:gd name="connsiteY0" fmla="*/ 2170199 h 3416920"/>
                  <a:gd name="connsiteX1" fmla="*/ 4775292 w 4798420"/>
                  <a:gd name="connsiteY1" fmla="*/ 1109318 h 3416920"/>
                  <a:gd name="connsiteX2" fmla="*/ 2749635 w 4798420"/>
                  <a:gd name="connsiteY2" fmla="*/ 1848 h 3416920"/>
                  <a:gd name="connsiteX3" fmla="*/ 1442932 w 4798420"/>
                  <a:gd name="connsiteY3" fmla="*/ 746255 h 3416920"/>
                  <a:gd name="connsiteX4" fmla="*/ 5412 w 4798420"/>
                  <a:gd name="connsiteY4" fmla="*/ 1361387 h 3416920"/>
                  <a:gd name="connsiteX5" fmla="*/ 922596 w 4798420"/>
                  <a:gd name="connsiteY5" fmla="*/ 2322304 h 3416920"/>
                  <a:gd name="connsiteX6" fmla="*/ 1975918 w 4798420"/>
                  <a:gd name="connsiteY6" fmla="*/ 3405863 h 3416920"/>
                  <a:gd name="connsiteX7" fmla="*/ 2860706 w 4798420"/>
                  <a:gd name="connsiteY7" fmla="*/ 2915608 h 3416920"/>
                  <a:gd name="connsiteX8" fmla="*/ 3724129 w 4798420"/>
                  <a:gd name="connsiteY8" fmla="*/ 2170122 h 34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420" h="3416920">
                    <a:moveTo>
                      <a:pt x="3724051" y="2170199"/>
                    </a:moveTo>
                    <a:cubicBezTo>
                      <a:pt x="3806815" y="1793946"/>
                      <a:pt x="4975991" y="1452172"/>
                      <a:pt x="4775292" y="1109318"/>
                    </a:cubicBezTo>
                    <a:cubicBezTo>
                      <a:pt x="4547751" y="721341"/>
                      <a:pt x="3177798" y="45042"/>
                      <a:pt x="2749635" y="1848"/>
                    </a:cubicBezTo>
                    <a:cubicBezTo>
                      <a:pt x="2364821" y="-36950"/>
                      <a:pt x="1783627" y="545787"/>
                      <a:pt x="1442932" y="746255"/>
                    </a:cubicBezTo>
                    <a:cubicBezTo>
                      <a:pt x="1054030" y="975107"/>
                      <a:pt x="94192" y="939472"/>
                      <a:pt x="5412" y="1361387"/>
                    </a:cubicBezTo>
                    <a:cubicBezTo>
                      <a:pt x="-73263" y="1735248"/>
                      <a:pt x="728761" y="1979759"/>
                      <a:pt x="922596" y="2322304"/>
                    </a:cubicBezTo>
                    <a:cubicBezTo>
                      <a:pt x="1191943" y="2800681"/>
                      <a:pt x="1556163" y="3316697"/>
                      <a:pt x="1975918" y="3405863"/>
                    </a:cubicBezTo>
                    <a:cubicBezTo>
                      <a:pt x="2350320" y="3485463"/>
                      <a:pt x="2520860" y="3115999"/>
                      <a:pt x="2860706" y="2915608"/>
                    </a:cubicBezTo>
                    <a:cubicBezTo>
                      <a:pt x="3244364" y="2689532"/>
                      <a:pt x="3632649" y="2585944"/>
                      <a:pt x="3724129" y="2170122"/>
                    </a:cubicBezTo>
                    <a:close/>
                  </a:path>
                </a:pathLst>
              </a:custGeom>
              <a:ln w="3175" cap="flat">
                <a:gradFill>
                  <a:gsLst>
                    <a:gs pos="24600">
                      <a:srgbClr val="F4364F">
                        <a:alpha val="0"/>
                      </a:srgbClr>
                    </a:gs>
                    <a:gs pos="75000">
                      <a:srgbClr val="CB41A9">
                        <a:alpha val="0"/>
                      </a:srgbClr>
                    </a:gs>
                    <a:gs pos="50000">
                      <a:srgbClr val="D44690">
                        <a:alpha val="50000"/>
                      </a:srgbClr>
                    </a:gs>
                    <a:gs pos="0">
                      <a:srgbClr val="C03BC4">
                        <a:lumMod val="60000"/>
                        <a:lumOff val="40000"/>
                      </a:srgbClr>
                    </a:gs>
                    <a:gs pos="100000">
                      <a:srgbClr val="C03BC4">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33" name="Freeform: Shape 32">
                <a:extLst>
                  <a:ext uri="{FF2B5EF4-FFF2-40B4-BE49-F238E27FC236}">
                    <a16:creationId xmlns:a16="http://schemas.microsoft.com/office/drawing/2014/main" id="{FEA4AD46-5594-3DAC-8871-4EA9F6F843C6}"/>
                  </a:ext>
                </a:extLst>
              </p:cNvPr>
              <p:cNvSpPr/>
              <p:nvPr/>
            </p:nvSpPr>
            <p:spPr>
              <a:xfrm>
                <a:off x="3765757" y="2547325"/>
                <a:ext cx="4893698" cy="3522930"/>
              </a:xfrm>
              <a:custGeom>
                <a:avLst/>
                <a:gdLst>
                  <a:gd name="connsiteX0" fmla="*/ 3714695 w 4893698"/>
                  <a:gd name="connsiteY0" fmla="*/ 2225478 h 3522930"/>
                  <a:gd name="connsiteX1" fmla="*/ 4872995 w 4893698"/>
                  <a:gd name="connsiteY1" fmla="*/ 1143693 h 3522930"/>
                  <a:gd name="connsiteX2" fmla="*/ 2716137 w 4893698"/>
                  <a:gd name="connsiteY2" fmla="*/ 2054 h 3522930"/>
                  <a:gd name="connsiteX3" fmla="*/ 1380123 w 4893698"/>
                  <a:gd name="connsiteY3" fmla="*/ 824596 h 3522930"/>
                  <a:gd name="connsiteX4" fmla="*/ 4386 w 4893698"/>
                  <a:gd name="connsiteY4" fmla="*/ 1493335 h 3522930"/>
                  <a:gd name="connsiteX5" fmla="*/ 893031 w 4893698"/>
                  <a:gd name="connsiteY5" fmla="*/ 2358840 h 3522930"/>
                  <a:gd name="connsiteX6" fmla="*/ 1952756 w 4893698"/>
                  <a:gd name="connsiteY6" fmla="*/ 3515905 h 3522930"/>
                  <a:gd name="connsiteX7" fmla="*/ 2787562 w 4893698"/>
                  <a:gd name="connsiteY7" fmla="*/ 2917357 h 3522930"/>
                  <a:gd name="connsiteX8" fmla="*/ 3714541 w 4893698"/>
                  <a:gd name="connsiteY8" fmla="*/ 2225478 h 352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698" h="3522930">
                    <a:moveTo>
                      <a:pt x="3714695" y="2225478"/>
                    </a:moveTo>
                    <a:cubicBezTo>
                      <a:pt x="3788357" y="1859175"/>
                      <a:pt x="5070764" y="1480917"/>
                      <a:pt x="4872995" y="1143693"/>
                    </a:cubicBezTo>
                    <a:cubicBezTo>
                      <a:pt x="4639053" y="745149"/>
                      <a:pt x="3150470" y="53347"/>
                      <a:pt x="2716137" y="2054"/>
                    </a:cubicBezTo>
                    <a:cubicBezTo>
                      <a:pt x="2345360" y="-41757"/>
                      <a:pt x="1714801" y="627676"/>
                      <a:pt x="1380123" y="824596"/>
                    </a:cubicBezTo>
                    <a:cubicBezTo>
                      <a:pt x="980036" y="1060081"/>
                      <a:pt x="86455" y="1062164"/>
                      <a:pt x="4386" y="1493335"/>
                    </a:cubicBezTo>
                    <a:cubicBezTo>
                      <a:pt x="-64647" y="1856012"/>
                      <a:pt x="701202" y="2023930"/>
                      <a:pt x="893031" y="2358840"/>
                    </a:cubicBezTo>
                    <a:cubicBezTo>
                      <a:pt x="1155205" y="2818087"/>
                      <a:pt x="1523590" y="3433219"/>
                      <a:pt x="1952756" y="3515905"/>
                    </a:cubicBezTo>
                    <a:cubicBezTo>
                      <a:pt x="2316282" y="3585942"/>
                      <a:pt x="2454040" y="3113968"/>
                      <a:pt x="2787562" y="2917357"/>
                    </a:cubicBezTo>
                    <a:cubicBezTo>
                      <a:pt x="3182018" y="2685033"/>
                      <a:pt x="3629232" y="2649938"/>
                      <a:pt x="3714541" y="2225478"/>
                    </a:cubicBezTo>
                    <a:close/>
                  </a:path>
                </a:pathLst>
              </a:custGeom>
              <a:ln w="3175" cap="flat">
                <a:gradFill>
                  <a:gsLst>
                    <a:gs pos="24600">
                      <a:srgbClr val="F4364F">
                        <a:alpha val="0"/>
                      </a:srgbClr>
                    </a:gs>
                    <a:gs pos="75000">
                      <a:srgbClr val="CB41A9">
                        <a:alpha val="0"/>
                      </a:srgbClr>
                    </a:gs>
                    <a:gs pos="50000">
                      <a:srgbClr val="D44690">
                        <a:alpha val="50000"/>
                      </a:srgbClr>
                    </a:gs>
                    <a:gs pos="0">
                      <a:srgbClr val="C03BC4">
                        <a:lumMod val="60000"/>
                        <a:lumOff val="40000"/>
                      </a:srgbClr>
                    </a:gs>
                    <a:gs pos="100000">
                      <a:srgbClr val="C03BC4">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34" name="Freeform: Shape 33">
                <a:extLst>
                  <a:ext uri="{FF2B5EF4-FFF2-40B4-BE49-F238E27FC236}">
                    <a16:creationId xmlns:a16="http://schemas.microsoft.com/office/drawing/2014/main" id="{BB8D68B6-E6D5-F141-80FA-64CB5895E40D}"/>
                  </a:ext>
                </a:extLst>
              </p:cNvPr>
              <p:cNvSpPr/>
              <p:nvPr/>
            </p:nvSpPr>
            <p:spPr>
              <a:xfrm>
                <a:off x="3825389" y="2497697"/>
                <a:ext cx="4989429" cy="3630406"/>
              </a:xfrm>
              <a:custGeom>
                <a:avLst/>
                <a:gdLst>
                  <a:gd name="connsiteX0" fmla="*/ 3705354 w 4989429"/>
                  <a:gd name="connsiteY0" fmla="*/ 2280737 h 3630406"/>
                  <a:gd name="connsiteX1" fmla="*/ 4970792 w 4989429"/>
                  <a:gd name="connsiteY1" fmla="*/ 1178049 h 3630406"/>
                  <a:gd name="connsiteX2" fmla="*/ 2682730 w 4989429"/>
                  <a:gd name="connsiteY2" fmla="*/ 2241 h 3630406"/>
                  <a:gd name="connsiteX3" fmla="*/ 1317406 w 4989429"/>
                  <a:gd name="connsiteY3" fmla="*/ 902918 h 3630406"/>
                  <a:gd name="connsiteX4" fmla="*/ 3453 w 4989429"/>
                  <a:gd name="connsiteY4" fmla="*/ 1625341 h 3630406"/>
                  <a:gd name="connsiteX5" fmla="*/ 863635 w 4989429"/>
                  <a:gd name="connsiteY5" fmla="*/ 2395433 h 3630406"/>
                  <a:gd name="connsiteX6" fmla="*/ 1929762 w 4989429"/>
                  <a:gd name="connsiteY6" fmla="*/ 3625929 h 3630406"/>
                  <a:gd name="connsiteX7" fmla="*/ 2714663 w 4989429"/>
                  <a:gd name="connsiteY7" fmla="*/ 2919163 h 3630406"/>
                  <a:gd name="connsiteX8" fmla="*/ 3705277 w 4989429"/>
                  <a:gd name="connsiteY8" fmla="*/ 2280814 h 363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429" h="3630406">
                    <a:moveTo>
                      <a:pt x="3705354" y="2280737"/>
                    </a:moveTo>
                    <a:cubicBezTo>
                      <a:pt x="3770145" y="1924384"/>
                      <a:pt x="5165629" y="1509720"/>
                      <a:pt x="4970792" y="1178049"/>
                    </a:cubicBezTo>
                    <a:cubicBezTo>
                      <a:pt x="4730370" y="769015"/>
                      <a:pt x="3123080" y="62173"/>
                      <a:pt x="2682730" y="2241"/>
                    </a:cubicBezTo>
                    <a:cubicBezTo>
                      <a:pt x="2325838" y="-46353"/>
                      <a:pt x="1645991" y="709546"/>
                      <a:pt x="1317406" y="902918"/>
                    </a:cubicBezTo>
                    <a:cubicBezTo>
                      <a:pt x="906058" y="1144960"/>
                      <a:pt x="78271" y="1184760"/>
                      <a:pt x="3453" y="1625341"/>
                    </a:cubicBezTo>
                    <a:cubicBezTo>
                      <a:pt x="-56171" y="1976757"/>
                      <a:pt x="673658" y="2068236"/>
                      <a:pt x="863635" y="2395433"/>
                    </a:cubicBezTo>
                    <a:cubicBezTo>
                      <a:pt x="1118636" y="2835628"/>
                      <a:pt x="1491186" y="3550339"/>
                      <a:pt x="1929762" y="3625929"/>
                    </a:cubicBezTo>
                    <a:cubicBezTo>
                      <a:pt x="2282335" y="3686709"/>
                      <a:pt x="2387313" y="3111917"/>
                      <a:pt x="2714663" y="2919163"/>
                    </a:cubicBezTo>
                    <a:cubicBezTo>
                      <a:pt x="3119918" y="2680592"/>
                      <a:pt x="3626525" y="2714067"/>
                      <a:pt x="3705277" y="2280814"/>
                    </a:cubicBezTo>
                    <a:close/>
                  </a:path>
                </a:pathLst>
              </a:custGeom>
              <a:ln w="3175" cap="flat">
                <a:gradFill>
                  <a:gsLst>
                    <a:gs pos="24600">
                      <a:srgbClr val="F4364F">
                        <a:alpha val="0"/>
                      </a:srgbClr>
                    </a:gs>
                    <a:gs pos="75000">
                      <a:srgbClr val="CB41A9">
                        <a:alpha val="0"/>
                      </a:srgbClr>
                    </a:gs>
                    <a:gs pos="50000">
                      <a:srgbClr val="D44690">
                        <a:alpha val="50000"/>
                      </a:srgbClr>
                    </a:gs>
                    <a:gs pos="0">
                      <a:srgbClr val="C03BC4">
                        <a:lumMod val="60000"/>
                        <a:lumOff val="40000"/>
                      </a:srgbClr>
                    </a:gs>
                    <a:gs pos="100000">
                      <a:srgbClr val="C03BC4">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35" name="Freeform: Shape 34">
                <a:extLst>
                  <a:ext uri="{FF2B5EF4-FFF2-40B4-BE49-F238E27FC236}">
                    <a16:creationId xmlns:a16="http://schemas.microsoft.com/office/drawing/2014/main" id="{2CD6971C-E227-F726-CD6C-EFE00B42ADE3}"/>
                  </a:ext>
                </a:extLst>
              </p:cNvPr>
              <p:cNvSpPr/>
              <p:nvPr/>
            </p:nvSpPr>
            <p:spPr>
              <a:xfrm>
                <a:off x="3884910" y="2448010"/>
                <a:ext cx="5085470" cy="3738674"/>
              </a:xfrm>
              <a:custGeom>
                <a:avLst/>
                <a:gdLst>
                  <a:gd name="connsiteX0" fmla="*/ 5068621 w 5085470"/>
                  <a:gd name="connsiteY0" fmla="*/ 1212464 h 3738674"/>
                  <a:gd name="connsiteX1" fmla="*/ 2649357 w 5085470"/>
                  <a:gd name="connsiteY1" fmla="*/ 2408 h 3738674"/>
                  <a:gd name="connsiteX2" fmla="*/ 1254723 w 5085470"/>
                  <a:gd name="connsiteY2" fmla="*/ 981143 h 3738674"/>
                  <a:gd name="connsiteX3" fmla="*/ 2629 w 5085470"/>
                  <a:gd name="connsiteY3" fmla="*/ 1757174 h 3738674"/>
                  <a:gd name="connsiteX4" fmla="*/ 834273 w 5085470"/>
                  <a:gd name="connsiteY4" fmla="*/ 2431853 h 3738674"/>
                  <a:gd name="connsiteX5" fmla="*/ 1906801 w 5085470"/>
                  <a:gd name="connsiteY5" fmla="*/ 3735856 h 3738674"/>
                  <a:gd name="connsiteX6" fmla="*/ 2641798 w 5085470"/>
                  <a:gd name="connsiteY6" fmla="*/ 2920796 h 3738674"/>
                  <a:gd name="connsiteX7" fmla="*/ 3696046 w 5085470"/>
                  <a:gd name="connsiteY7" fmla="*/ 2336054 h 3738674"/>
                  <a:gd name="connsiteX8" fmla="*/ 5068621 w 5085470"/>
                  <a:gd name="connsiteY8" fmla="*/ 1212464 h 37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5470" h="3738674">
                    <a:moveTo>
                      <a:pt x="5068621" y="1212464"/>
                    </a:moveTo>
                    <a:cubicBezTo>
                      <a:pt x="4821720" y="792863"/>
                      <a:pt x="3095646" y="71519"/>
                      <a:pt x="2649357" y="2408"/>
                    </a:cubicBezTo>
                    <a:cubicBezTo>
                      <a:pt x="2306348" y="-50736"/>
                      <a:pt x="1577214" y="791397"/>
                      <a:pt x="1254723" y="981143"/>
                    </a:cubicBezTo>
                    <a:cubicBezTo>
                      <a:pt x="832190" y="1229819"/>
                      <a:pt x="69503" y="1307260"/>
                      <a:pt x="2629" y="1757174"/>
                    </a:cubicBezTo>
                    <a:cubicBezTo>
                      <a:pt x="-47970" y="2097406"/>
                      <a:pt x="646301" y="2112292"/>
                      <a:pt x="834273" y="2431853"/>
                    </a:cubicBezTo>
                    <a:cubicBezTo>
                      <a:pt x="1082023" y="2852919"/>
                      <a:pt x="1458738" y="3667825"/>
                      <a:pt x="1906801" y="3735856"/>
                    </a:cubicBezTo>
                    <a:cubicBezTo>
                      <a:pt x="2248499" y="3787689"/>
                      <a:pt x="2320695" y="3109771"/>
                      <a:pt x="2641798" y="2920796"/>
                    </a:cubicBezTo>
                    <a:cubicBezTo>
                      <a:pt x="3057851" y="2675977"/>
                      <a:pt x="3624313" y="2778024"/>
                      <a:pt x="3696046" y="2336054"/>
                    </a:cubicBezTo>
                    <a:cubicBezTo>
                      <a:pt x="3752276" y="1989652"/>
                      <a:pt x="5260450" y="1538503"/>
                      <a:pt x="5068621" y="1212464"/>
                    </a:cubicBezTo>
                    <a:close/>
                  </a:path>
                </a:pathLst>
              </a:custGeom>
              <a:ln w="3175" cap="flat">
                <a:gradFill>
                  <a:gsLst>
                    <a:gs pos="24600">
                      <a:srgbClr val="F4364F">
                        <a:alpha val="0"/>
                      </a:srgbClr>
                    </a:gs>
                    <a:gs pos="75000">
                      <a:srgbClr val="CB41A9">
                        <a:alpha val="0"/>
                      </a:srgbClr>
                    </a:gs>
                    <a:gs pos="50000">
                      <a:srgbClr val="D44690">
                        <a:alpha val="50000"/>
                      </a:srgbClr>
                    </a:gs>
                    <a:gs pos="0">
                      <a:srgbClr val="C03BC4">
                        <a:lumMod val="60000"/>
                        <a:lumOff val="40000"/>
                      </a:srgbClr>
                    </a:gs>
                    <a:gs pos="100000">
                      <a:srgbClr val="C03BC4">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grpSp>
        <p:grpSp>
          <p:nvGrpSpPr>
            <p:cNvPr id="11" name="Graphic 5">
              <a:extLst>
                <a:ext uri="{FF2B5EF4-FFF2-40B4-BE49-F238E27FC236}">
                  <a16:creationId xmlns:a16="http://schemas.microsoft.com/office/drawing/2014/main" id="{499FCDE0-C9FC-342E-9E40-BD107CBBDD15}"/>
                </a:ext>
              </a:extLst>
            </p:cNvPr>
            <p:cNvGrpSpPr/>
            <p:nvPr/>
          </p:nvGrpSpPr>
          <p:grpSpPr>
            <a:xfrm rot="2104378">
              <a:off x="-6412180" y="232531"/>
              <a:ext cx="2239898" cy="2863531"/>
              <a:chOff x="4061078" y="1549502"/>
              <a:chExt cx="3873961" cy="4952549"/>
            </a:xfrm>
            <a:noFill/>
          </p:grpSpPr>
          <p:sp>
            <p:nvSpPr>
              <p:cNvPr id="12" name="Freeform: Shape 11">
                <a:extLst>
                  <a:ext uri="{FF2B5EF4-FFF2-40B4-BE49-F238E27FC236}">
                    <a16:creationId xmlns:a16="http://schemas.microsoft.com/office/drawing/2014/main" id="{C376E19D-433F-A1AE-F97C-BDD0DE877F66}"/>
                  </a:ext>
                </a:extLst>
              </p:cNvPr>
              <p:cNvSpPr/>
              <p:nvPr/>
            </p:nvSpPr>
            <p:spPr>
              <a:xfrm>
                <a:off x="4475868" y="1549502"/>
                <a:ext cx="3007008" cy="4952549"/>
              </a:xfrm>
              <a:custGeom>
                <a:avLst/>
                <a:gdLst>
                  <a:gd name="connsiteX0" fmla="*/ 2976817 w 3007008"/>
                  <a:gd name="connsiteY0" fmla="*/ 2669180 h 4952549"/>
                  <a:gd name="connsiteX1" fmla="*/ 2432801 w 3007008"/>
                  <a:gd name="connsiteY1" fmla="*/ 1308330 h 4952549"/>
                  <a:gd name="connsiteX2" fmla="*/ 1795840 w 3007008"/>
                  <a:gd name="connsiteY2" fmla="*/ 7 h 4952549"/>
                  <a:gd name="connsiteX3" fmla="*/ 437072 w 3007008"/>
                  <a:gd name="connsiteY3" fmla="*/ 1607682 h 4952549"/>
                  <a:gd name="connsiteX4" fmla="*/ 310112 w 3007008"/>
                  <a:gd name="connsiteY4" fmla="*/ 2718545 h 4952549"/>
                  <a:gd name="connsiteX5" fmla="*/ 413007 w 3007008"/>
                  <a:gd name="connsiteY5" fmla="*/ 3875302 h 4952549"/>
                  <a:gd name="connsiteX6" fmla="*/ 1776248 w 3007008"/>
                  <a:gd name="connsiteY6" fmla="*/ 4952536 h 4952549"/>
                  <a:gd name="connsiteX7" fmla="*/ 2522815 w 3007008"/>
                  <a:gd name="connsiteY7" fmla="*/ 3870057 h 4952549"/>
                  <a:gd name="connsiteX8" fmla="*/ 2976817 w 3007008"/>
                  <a:gd name="connsiteY8" fmla="*/ 2669180 h 495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008" h="4952549">
                    <a:moveTo>
                      <a:pt x="2976817" y="2669180"/>
                    </a:moveTo>
                    <a:cubicBezTo>
                      <a:pt x="2795478" y="2205613"/>
                      <a:pt x="2780206" y="1596883"/>
                      <a:pt x="2432801" y="1308330"/>
                    </a:cubicBezTo>
                    <a:cubicBezTo>
                      <a:pt x="2165768" y="1086497"/>
                      <a:pt x="2170087" y="2861"/>
                      <a:pt x="1795840" y="7"/>
                    </a:cubicBezTo>
                    <a:cubicBezTo>
                      <a:pt x="1305585" y="-3772"/>
                      <a:pt x="857599" y="1434442"/>
                      <a:pt x="437072" y="1607682"/>
                    </a:cubicBezTo>
                    <a:cubicBezTo>
                      <a:pt x="-439463" y="1968739"/>
                      <a:pt x="265838" y="2328563"/>
                      <a:pt x="310112" y="2718545"/>
                    </a:cubicBezTo>
                    <a:cubicBezTo>
                      <a:pt x="365185" y="3203940"/>
                      <a:pt x="63519" y="3586749"/>
                      <a:pt x="413007" y="3875302"/>
                    </a:cubicBezTo>
                    <a:cubicBezTo>
                      <a:pt x="679500" y="4095361"/>
                      <a:pt x="1403775" y="4949682"/>
                      <a:pt x="1776248" y="4952536"/>
                    </a:cubicBezTo>
                    <a:cubicBezTo>
                      <a:pt x="2258944" y="4956238"/>
                      <a:pt x="2234184" y="4212294"/>
                      <a:pt x="2522815" y="3870057"/>
                    </a:cubicBezTo>
                    <a:cubicBezTo>
                      <a:pt x="2749045" y="3601790"/>
                      <a:pt x="3114576" y="3021444"/>
                      <a:pt x="2976817" y="2669180"/>
                    </a:cubicBezTo>
                    <a:close/>
                  </a:path>
                </a:pathLst>
              </a:custGeom>
              <a:ln w="3175" cap="flat">
                <a:gradFill>
                  <a:gsLst>
                    <a:gs pos="25000">
                      <a:srgbClr val="F4364F">
                        <a:alpha val="0"/>
                      </a:srgbClr>
                    </a:gs>
                    <a:gs pos="75000">
                      <a:srgbClr val="C73FB1">
                        <a:alpha val="0"/>
                      </a:srgbClr>
                    </a:gs>
                    <a:gs pos="50000">
                      <a:srgbClr val="D44690">
                        <a:alpha val="50000"/>
                      </a:srgbClr>
                    </a:gs>
                    <a:gs pos="0">
                      <a:srgbClr val="C03BC4">
                        <a:lumMod val="60000"/>
                        <a:lumOff val="40000"/>
                      </a:srgbClr>
                    </a:gs>
                    <a:gs pos="100000">
                      <a:srgbClr val="C03BC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13" name="Freeform: Shape 12">
                <a:extLst>
                  <a:ext uri="{FF2B5EF4-FFF2-40B4-BE49-F238E27FC236}">
                    <a16:creationId xmlns:a16="http://schemas.microsoft.com/office/drawing/2014/main" id="{83685551-45ED-6A15-0CFA-A42D61D1FE1A}"/>
                  </a:ext>
                </a:extLst>
              </p:cNvPr>
              <p:cNvSpPr/>
              <p:nvPr/>
            </p:nvSpPr>
            <p:spPr>
              <a:xfrm>
                <a:off x="4482456" y="1627788"/>
                <a:ext cx="3018571" cy="4778052"/>
              </a:xfrm>
              <a:custGeom>
                <a:avLst/>
                <a:gdLst>
                  <a:gd name="connsiteX0" fmla="*/ 1752691 w 3018571"/>
                  <a:gd name="connsiteY0" fmla="*/ 4776677 h 4778052"/>
                  <a:gd name="connsiteX1" fmla="*/ 2591277 w 3018571"/>
                  <a:gd name="connsiteY1" fmla="*/ 3811826 h 4778052"/>
                  <a:gd name="connsiteX2" fmla="*/ 2984730 w 3018571"/>
                  <a:gd name="connsiteY2" fmla="*/ 2584107 h 4778052"/>
                  <a:gd name="connsiteX3" fmla="*/ 2466168 w 3018571"/>
                  <a:gd name="connsiteY3" fmla="*/ 1202817 h 4778052"/>
                  <a:gd name="connsiteX4" fmla="*/ 1720373 w 3018571"/>
                  <a:gd name="connsiteY4" fmla="*/ 11 h 4778052"/>
                  <a:gd name="connsiteX5" fmla="*/ 440974 w 3018571"/>
                  <a:gd name="connsiteY5" fmla="*/ 1547522 h 4778052"/>
                  <a:gd name="connsiteX6" fmla="*/ 238116 w 3018571"/>
                  <a:gd name="connsiteY6" fmla="*/ 2690858 h 4778052"/>
                  <a:gd name="connsiteX7" fmla="*/ 359985 w 3018571"/>
                  <a:gd name="connsiteY7" fmla="*/ 3853863 h 4778052"/>
                  <a:gd name="connsiteX8" fmla="*/ 1752691 w 3018571"/>
                  <a:gd name="connsiteY8" fmla="*/ 4776754 h 477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571" h="4778052">
                    <a:moveTo>
                      <a:pt x="1752691" y="4776677"/>
                    </a:moveTo>
                    <a:cubicBezTo>
                      <a:pt x="2216181" y="4812235"/>
                      <a:pt x="2306966" y="4149435"/>
                      <a:pt x="2591277" y="3811826"/>
                    </a:cubicBezTo>
                    <a:cubicBezTo>
                      <a:pt x="2825220" y="3533917"/>
                      <a:pt x="3119172" y="2944162"/>
                      <a:pt x="2984730" y="2584107"/>
                    </a:cubicBezTo>
                    <a:cubicBezTo>
                      <a:pt x="2815579" y="2131107"/>
                      <a:pt x="2808174" y="1486896"/>
                      <a:pt x="2466168" y="1202817"/>
                    </a:cubicBezTo>
                    <a:cubicBezTo>
                      <a:pt x="2189185" y="972730"/>
                      <a:pt x="2101099" y="-3845"/>
                      <a:pt x="1720373" y="11"/>
                    </a:cubicBezTo>
                    <a:cubicBezTo>
                      <a:pt x="1244079" y="4794"/>
                      <a:pt x="830648" y="1354614"/>
                      <a:pt x="440974" y="1547522"/>
                    </a:cubicBezTo>
                    <a:cubicBezTo>
                      <a:pt x="-382030" y="1955091"/>
                      <a:pt x="190216" y="2298408"/>
                      <a:pt x="238116" y="2690858"/>
                    </a:cubicBezTo>
                    <a:cubicBezTo>
                      <a:pt x="294422" y="3162909"/>
                      <a:pt x="16205" y="3569861"/>
                      <a:pt x="359985" y="3853863"/>
                    </a:cubicBezTo>
                    <a:cubicBezTo>
                      <a:pt x="635965" y="4081944"/>
                      <a:pt x="1362169" y="4746827"/>
                      <a:pt x="1752691" y="4776754"/>
                    </a:cubicBezTo>
                    <a:close/>
                  </a:path>
                </a:pathLst>
              </a:custGeom>
              <a:ln w="3175" cap="flat">
                <a:gradFill>
                  <a:gsLst>
                    <a:gs pos="25000">
                      <a:srgbClr val="F4364F">
                        <a:alpha val="0"/>
                      </a:srgbClr>
                    </a:gs>
                    <a:gs pos="75000">
                      <a:srgbClr val="C73FB1">
                        <a:alpha val="0"/>
                      </a:srgbClr>
                    </a:gs>
                    <a:gs pos="50000">
                      <a:srgbClr val="D44690">
                        <a:alpha val="50000"/>
                      </a:srgbClr>
                    </a:gs>
                    <a:gs pos="0">
                      <a:srgbClr val="C03BC4">
                        <a:lumMod val="60000"/>
                        <a:lumOff val="40000"/>
                      </a:srgbClr>
                    </a:gs>
                    <a:gs pos="100000">
                      <a:srgbClr val="C03BC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14" name="Freeform: Shape 13">
                <a:extLst>
                  <a:ext uri="{FF2B5EF4-FFF2-40B4-BE49-F238E27FC236}">
                    <a16:creationId xmlns:a16="http://schemas.microsoft.com/office/drawing/2014/main" id="{3190B837-D4A0-779B-65EB-7892112D775F}"/>
                  </a:ext>
                </a:extLst>
              </p:cNvPr>
              <p:cNvSpPr/>
              <p:nvPr/>
            </p:nvSpPr>
            <p:spPr>
              <a:xfrm>
                <a:off x="4484173" y="1705758"/>
                <a:ext cx="3036493" cy="4605873"/>
              </a:xfrm>
              <a:custGeom>
                <a:avLst/>
                <a:gdLst>
                  <a:gd name="connsiteX0" fmla="*/ 1734082 w 3036493"/>
                  <a:gd name="connsiteY0" fmla="*/ 4601058 h 4605873"/>
                  <a:gd name="connsiteX1" fmla="*/ 2664764 w 3036493"/>
                  <a:gd name="connsiteY1" fmla="*/ 3753833 h 4605873"/>
                  <a:gd name="connsiteX2" fmla="*/ 2997591 w 3036493"/>
                  <a:gd name="connsiteY2" fmla="*/ 2499272 h 4605873"/>
                  <a:gd name="connsiteX3" fmla="*/ 2504559 w 3036493"/>
                  <a:gd name="connsiteY3" fmla="*/ 1097465 h 4605873"/>
                  <a:gd name="connsiteX4" fmla="*/ 1649930 w 3036493"/>
                  <a:gd name="connsiteY4" fmla="*/ 100 h 4605873"/>
                  <a:gd name="connsiteX5" fmla="*/ 449901 w 3036493"/>
                  <a:gd name="connsiteY5" fmla="*/ 1487524 h 4605873"/>
                  <a:gd name="connsiteX6" fmla="*/ 171221 w 3036493"/>
                  <a:gd name="connsiteY6" fmla="*/ 2663410 h 4605873"/>
                  <a:gd name="connsiteX7" fmla="*/ 311988 w 3036493"/>
                  <a:gd name="connsiteY7" fmla="*/ 3832586 h 4605873"/>
                  <a:gd name="connsiteX8" fmla="*/ 1734159 w 3036493"/>
                  <a:gd name="connsiteY8" fmla="*/ 4601135 h 46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493" h="4605873">
                    <a:moveTo>
                      <a:pt x="1734082" y="4601058"/>
                    </a:moveTo>
                    <a:cubicBezTo>
                      <a:pt x="2177440" y="4664460"/>
                      <a:pt x="2384618" y="4086814"/>
                      <a:pt x="2664764" y="3753833"/>
                    </a:cubicBezTo>
                    <a:cubicBezTo>
                      <a:pt x="2906420" y="3466283"/>
                      <a:pt x="3128562" y="2867271"/>
                      <a:pt x="2997591" y="2499272"/>
                    </a:cubicBezTo>
                    <a:cubicBezTo>
                      <a:pt x="2840240" y="2056917"/>
                      <a:pt x="2841089" y="1377070"/>
                      <a:pt x="2504559" y="1097465"/>
                    </a:cubicBezTo>
                    <a:cubicBezTo>
                      <a:pt x="2217549" y="859048"/>
                      <a:pt x="2037290" y="-10699"/>
                      <a:pt x="1649930" y="100"/>
                    </a:cubicBezTo>
                    <a:cubicBezTo>
                      <a:pt x="1187597" y="12981"/>
                      <a:pt x="808491" y="1275410"/>
                      <a:pt x="449901" y="1487524"/>
                    </a:cubicBezTo>
                    <a:cubicBezTo>
                      <a:pt x="-320113" y="1942838"/>
                      <a:pt x="120622" y="2268337"/>
                      <a:pt x="171221" y="2663410"/>
                    </a:cubicBezTo>
                    <a:cubicBezTo>
                      <a:pt x="229996" y="3121963"/>
                      <a:pt x="-26007" y="3553212"/>
                      <a:pt x="311988" y="3832586"/>
                    </a:cubicBezTo>
                    <a:cubicBezTo>
                      <a:pt x="597533" y="4068688"/>
                      <a:pt x="1324122" y="4542514"/>
                      <a:pt x="1734159" y="4601135"/>
                    </a:cubicBezTo>
                    <a:close/>
                  </a:path>
                </a:pathLst>
              </a:custGeom>
              <a:ln w="3175" cap="flat">
                <a:gradFill>
                  <a:gsLst>
                    <a:gs pos="25000">
                      <a:srgbClr val="F4364F">
                        <a:alpha val="0"/>
                      </a:srgbClr>
                    </a:gs>
                    <a:gs pos="75000">
                      <a:srgbClr val="C73FB1">
                        <a:alpha val="0"/>
                      </a:srgbClr>
                    </a:gs>
                    <a:gs pos="50000">
                      <a:srgbClr val="D44690">
                        <a:alpha val="50000"/>
                      </a:srgbClr>
                    </a:gs>
                    <a:gs pos="0">
                      <a:srgbClr val="C03BC4">
                        <a:lumMod val="60000"/>
                        <a:lumOff val="40000"/>
                      </a:srgbClr>
                    </a:gs>
                    <a:gs pos="100000">
                      <a:srgbClr val="C03BC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15" name="Freeform: Shape 14">
                <a:extLst>
                  <a:ext uri="{FF2B5EF4-FFF2-40B4-BE49-F238E27FC236}">
                    <a16:creationId xmlns:a16="http://schemas.microsoft.com/office/drawing/2014/main" id="{9EA56EB7-3326-D2B6-A46E-1319602B9B2E}"/>
                  </a:ext>
                </a:extLst>
              </p:cNvPr>
              <p:cNvSpPr/>
              <p:nvPr/>
            </p:nvSpPr>
            <p:spPr>
              <a:xfrm>
                <a:off x="4477865" y="1783678"/>
                <a:ext cx="3064583" cy="4435839"/>
              </a:xfrm>
              <a:custGeom>
                <a:avLst/>
                <a:gdLst>
                  <a:gd name="connsiteX0" fmla="*/ 1723421 w 3064583"/>
                  <a:gd name="connsiteY0" fmla="*/ 4425487 h 4435839"/>
                  <a:gd name="connsiteX1" fmla="*/ 2746122 w 3064583"/>
                  <a:gd name="connsiteY1" fmla="*/ 3695890 h 4435839"/>
                  <a:gd name="connsiteX2" fmla="*/ 3018400 w 3064583"/>
                  <a:gd name="connsiteY2" fmla="*/ 2414487 h 4435839"/>
                  <a:gd name="connsiteX3" fmla="*/ 2550822 w 3064583"/>
                  <a:gd name="connsiteY3" fmla="*/ 992240 h 4435839"/>
                  <a:gd name="connsiteX4" fmla="*/ 1587359 w 3064583"/>
                  <a:gd name="connsiteY4" fmla="*/ 315 h 4435839"/>
                  <a:gd name="connsiteX5" fmla="*/ 466700 w 3064583"/>
                  <a:gd name="connsiteY5" fmla="*/ 1427576 h 4435839"/>
                  <a:gd name="connsiteX6" fmla="*/ 112198 w 3064583"/>
                  <a:gd name="connsiteY6" fmla="*/ 2635935 h 4435839"/>
                  <a:gd name="connsiteX7" fmla="*/ 271940 w 3064583"/>
                  <a:gd name="connsiteY7" fmla="*/ 3811281 h 4435839"/>
                  <a:gd name="connsiteX8" fmla="*/ 1723498 w 3064583"/>
                  <a:gd name="connsiteY8" fmla="*/ 4425487 h 44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583" h="4435839">
                    <a:moveTo>
                      <a:pt x="1723421" y="4425487"/>
                    </a:moveTo>
                    <a:cubicBezTo>
                      <a:pt x="2146185" y="4513187"/>
                      <a:pt x="2470296" y="4024167"/>
                      <a:pt x="2746122" y="3695890"/>
                    </a:cubicBezTo>
                    <a:cubicBezTo>
                      <a:pt x="2995492" y="3398699"/>
                      <a:pt x="3145592" y="2790508"/>
                      <a:pt x="3018400" y="2414487"/>
                    </a:cubicBezTo>
                    <a:cubicBezTo>
                      <a:pt x="2872465" y="1983084"/>
                      <a:pt x="2881952" y="1267371"/>
                      <a:pt x="2550822" y="992240"/>
                    </a:cubicBezTo>
                    <a:cubicBezTo>
                      <a:pt x="2253785" y="745493"/>
                      <a:pt x="1981275" y="-17734"/>
                      <a:pt x="1587359" y="315"/>
                    </a:cubicBezTo>
                    <a:cubicBezTo>
                      <a:pt x="1138987" y="20832"/>
                      <a:pt x="794205" y="1197181"/>
                      <a:pt x="466700" y="1427576"/>
                    </a:cubicBezTo>
                    <a:cubicBezTo>
                      <a:pt x="-250479" y="1932100"/>
                      <a:pt x="58205" y="2238316"/>
                      <a:pt x="112198" y="2635935"/>
                    </a:cubicBezTo>
                    <a:cubicBezTo>
                      <a:pt x="172593" y="3081144"/>
                      <a:pt x="-60347" y="3536534"/>
                      <a:pt x="271940" y="3811281"/>
                    </a:cubicBezTo>
                    <a:cubicBezTo>
                      <a:pt x="566972" y="4055483"/>
                      <a:pt x="1293253" y="4336245"/>
                      <a:pt x="1723498" y="4425487"/>
                    </a:cubicBezTo>
                    <a:close/>
                  </a:path>
                </a:pathLst>
              </a:custGeom>
              <a:ln w="3175" cap="flat">
                <a:gradFill>
                  <a:gsLst>
                    <a:gs pos="25000">
                      <a:srgbClr val="F4364F">
                        <a:alpha val="0"/>
                      </a:srgbClr>
                    </a:gs>
                    <a:gs pos="75000">
                      <a:srgbClr val="C73FB1">
                        <a:alpha val="0"/>
                      </a:srgbClr>
                    </a:gs>
                    <a:gs pos="50000">
                      <a:srgbClr val="D44690">
                        <a:alpha val="50000"/>
                      </a:srgbClr>
                    </a:gs>
                    <a:gs pos="0">
                      <a:srgbClr val="C03BC4">
                        <a:lumMod val="60000"/>
                        <a:lumOff val="40000"/>
                      </a:srgbClr>
                    </a:gs>
                    <a:gs pos="100000">
                      <a:srgbClr val="C03BC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16" name="Freeform: Shape 15">
                <a:extLst>
                  <a:ext uri="{FF2B5EF4-FFF2-40B4-BE49-F238E27FC236}">
                    <a16:creationId xmlns:a16="http://schemas.microsoft.com/office/drawing/2014/main" id="{99D8E946-F61E-E259-A414-7B466F92D316}"/>
                  </a:ext>
                </a:extLst>
              </p:cNvPr>
              <p:cNvSpPr/>
              <p:nvPr/>
            </p:nvSpPr>
            <p:spPr>
              <a:xfrm>
                <a:off x="4460130" y="1861400"/>
                <a:ext cx="3107969" cy="4268490"/>
              </a:xfrm>
              <a:custGeom>
                <a:avLst/>
                <a:gdLst>
                  <a:gd name="connsiteX0" fmla="*/ 1724263 w 3107969"/>
                  <a:gd name="connsiteY0" fmla="*/ 4250116 h 4268490"/>
                  <a:gd name="connsiteX1" fmla="*/ 2838983 w 3107969"/>
                  <a:gd name="connsiteY1" fmla="*/ 3638145 h 4268490"/>
                  <a:gd name="connsiteX2" fmla="*/ 3050712 w 3107969"/>
                  <a:gd name="connsiteY2" fmla="*/ 2329900 h 4268490"/>
                  <a:gd name="connsiteX3" fmla="*/ 2608666 w 3107969"/>
                  <a:gd name="connsiteY3" fmla="*/ 887212 h 4268490"/>
                  <a:gd name="connsiteX4" fmla="*/ 1536291 w 3107969"/>
                  <a:gd name="connsiteY4" fmla="*/ 728 h 4268490"/>
                  <a:gd name="connsiteX5" fmla="*/ 495001 w 3107969"/>
                  <a:gd name="connsiteY5" fmla="*/ 1367826 h 4268490"/>
                  <a:gd name="connsiteX6" fmla="*/ 64601 w 3107969"/>
                  <a:gd name="connsiteY6" fmla="*/ 2608657 h 4268490"/>
                  <a:gd name="connsiteX7" fmla="*/ 243317 w 3107969"/>
                  <a:gd name="connsiteY7" fmla="*/ 3790251 h 4268490"/>
                  <a:gd name="connsiteX8" fmla="*/ 1724340 w 3107969"/>
                  <a:gd name="connsiteY8" fmla="*/ 4250116 h 426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7969" h="4268490">
                    <a:moveTo>
                      <a:pt x="1724263" y="4250116"/>
                    </a:moveTo>
                    <a:cubicBezTo>
                      <a:pt x="2126510" y="4359027"/>
                      <a:pt x="2567400" y="3961794"/>
                      <a:pt x="2838983" y="3638145"/>
                    </a:cubicBezTo>
                    <a:cubicBezTo>
                      <a:pt x="3096066" y="3331235"/>
                      <a:pt x="3173893" y="2714020"/>
                      <a:pt x="3050712" y="2329900"/>
                    </a:cubicBezTo>
                    <a:cubicBezTo>
                      <a:pt x="2915808" y="1909528"/>
                      <a:pt x="2934396" y="1157793"/>
                      <a:pt x="2608666" y="887212"/>
                    </a:cubicBezTo>
                    <a:cubicBezTo>
                      <a:pt x="2301601" y="632135"/>
                      <a:pt x="1936918" y="-24880"/>
                      <a:pt x="1536291" y="728"/>
                    </a:cubicBezTo>
                    <a:cubicBezTo>
                      <a:pt x="1101957" y="28496"/>
                      <a:pt x="791576" y="1119844"/>
                      <a:pt x="495001" y="1367826"/>
                    </a:cubicBezTo>
                    <a:cubicBezTo>
                      <a:pt x="-169265" y="1923180"/>
                      <a:pt x="7215" y="2208570"/>
                      <a:pt x="64601" y="2608657"/>
                    </a:cubicBezTo>
                    <a:cubicBezTo>
                      <a:pt x="126539" y="3040445"/>
                      <a:pt x="-83262" y="3520055"/>
                      <a:pt x="243317" y="3790251"/>
                    </a:cubicBezTo>
                    <a:cubicBezTo>
                      <a:pt x="547914" y="4042475"/>
                      <a:pt x="1273500" y="4128092"/>
                      <a:pt x="1724340" y="4250116"/>
                    </a:cubicBezTo>
                    <a:close/>
                  </a:path>
                </a:pathLst>
              </a:custGeom>
              <a:ln w="3175" cap="flat">
                <a:gradFill>
                  <a:gsLst>
                    <a:gs pos="25000">
                      <a:srgbClr val="F4364F">
                        <a:alpha val="0"/>
                      </a:srgbClr>
                    </a:gs>
                    <a:gs pos="75000">
                      <a:srgbClr val="C73FB1">
                        <a:alpha val="0"/>
                      </a:srgbClr>
                    </a:gs>
                    <a:gs pos="50000">
                      <a:srgbClr val="D44690">
                        <a:alpha val="50000"/>
                      </a:srgbClr>
                    </a:gs>
                    <a:gs pos="0">
                      <a:srgbClr val="C03BC4">
                        <a:lumMod val="60000"/>
                        <a:lumOff val="40000"/>
                      </a:srgbClr>
                    </a:gs>
                    <a:gs pos="100000">
                      <a:srgbClr val="C03BC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17" name="Freeform: Shape 16">
                <a:extLst>
                  <a:ext uri="{FF2B5EF4-FFF2-40B4-BE49-F238E27FC236}">
                    <a16:creationId xmlns:a16="http://schemas.microsoft.com/office/drawing/2014/main" id="{9494AC41-1960-F8DB-C22F-532016087C20}"/>
                  </a:ext>
                </a:extLst>
              </p:cNvPr>
              <p:cNvSpPr/>
              <p:nvPr/>
            </p:nvSpPr>
            <p:spPr>
              <a:xfrm>
                <a:off x="4426209" y="1938811"/>
                <a:ext cx="3173562" cy="4104897"/>
              </a:xfrm>
              <a:custGeom>
                <a:avLst/>
                <a:gdLst>
                  <a:gd name="connsiteX0" fmla="*/ 1741215 w 3173562"/>
                  <a:gd name="connsiteY0" fmla="*/ 4075055 h 4104897"/>
                  <a:gd name="connsiteX1" fmla="*/ 2947955 w 3173562"/>
                  <a:gd name="connsiteY1" fmla="*/ 3580712 h 4104897"/>
                  <a:gd name="connsiteX2" fmla="*/ 3099057 w 3173562"/>
                  <a:gd name="connsiteY2" fmla="*/ 2245625 h 4104897"/>
                  <a:gd name="connsiteX3" fmla="*/ 2682464 w 3173562"/>
                  <a:gd name="connsiteY3" fmla="*/ 782497 h 4104897"/>
                  <a:gd name="connsiteX4" fmla="*/ 1501255 w 3173562"/>
                  <a:gd name="connsiteY4" fmla="*/ 1452 h 4104897"/>
                  <a:gd name="connsiteX5" fmla="*/ 539335 w 3173562"/>
                  <a:gd name="connsiteY5" fmla="*/ 1308387 h 4104897"/>
                  <a:gd name="connsiteX6" fmla="*/ 33114 w 3173562"/>
                  <a:gd name="connsiteY6" fmla="*/ 2581691 h 4104897"/>
                  <a:gd name="connsiteX7" fmla="*/ 230727 w 3173562"/>
                  <a:gd name="connsiteY7" fmla="*/ 3769455 h 4104897"/>
                  <a:gd name="connsiteX8" fmla="*/ 1741215 w 3173562"/>
                  <a:gd name="connsiteY8" fmla="*/ 4074978 h 4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562" h="4104897">
                    <a:moveTo>
                      <a:pt x="1741215" y="4075055"/>
                    </a:moveTo>
                    <a:cubicBezTo>
                      <a:pt x="2123407" y="4202555"/>
                      <a:pt x="2680613" y="3899655"/>
                      <a:pt x="2947955" y="3580712"/>
                    </a:cubicBezTo>
                    <a:cubicBezTo>
                      <a:pt x="3212750" y="3264160"/>
                      <a:pt x="3218073" y="2637921"/>
                      <a:pt x="3099057" y="2245625"/>
                    </a:cubicBezTo>
                    <a:cubicBezTo>
                      <a:pt x="2974874" y="1836359"/>
                      <a:pt x="3002796" y="1048604"/>
                      <a:pt x="2682464" y="782497"/>
                    </a:cubicBezTo>
                    <a:cubicBezTo>
                      <a:pt x="2365449" y="519089"/>
                      <a:pt x="1908516" y="-31946"/>
                      <a:pt x="1501255" y="1452"/>
                    </a:cubicBezTo>
                    <a:cubicBezTo>
                      <a:pt x="1080960" y="36008"/>
                      <a:pt x="805288" y="1043668"/>
                      <a:pt x="539335" y="1308387"/>
                    </a:cubicBezTo>
                    <a:cubicBezTo>
                      <a:pt x="-71324" y="1916191"/>
                      <a:pt x="-27821" y="2179059"/>
                      <a:pt x="33114" y="2581691"/>
                    </a:cubicBezTo>
                    <a:cubicBezTo>
                      <a:pt x="96440" y="3000135"/>
                      <a:pt x="-90144" y="3503888"/>
                      <a:pt x="230727" y="3769455"/>
                    </a:cubicBezTo>
                    <a:cubicBezTo>
                      <a:pt x="544811" y="4029701"/>
                      <a:pt x="1270089" y="3917782"/>
                      <a:pt x="1741215" y="4074978"/>
                    </a:cubicBezTo>
                    <a:close/>
                  </a:path>
                </a:pathLst>
              </a:custGeom>
              <a:ln w="3175" cap="flat">
                <a:gradFill>
                  <a:gsLst>
                    <a:gs pos="25000">
                      <a:srgbClr val="F4364F">
                        <a:alpha val="0"/>
                      </a:srgbClr>
                    </a:gs>
                    <a:gs pos="75000">
                      <a:srgbClr val="C73FB1">
                        <a:alpha val="0"/>
                      </a:srgbClr>
                    </a:gs>
                    <a:gs pos="50000">
                      <a:srgbClr val="D44690">
                        <a:alpha val="50000"/>
                      </a:srgbClr>
                    </a:gs>
                    <a:gs pos="0">
                      <a:srgbClr val="C03BC4">
                        <a:lumMod val="60000"/>
                        <a:lumOff val="40000"/>
                      </a:srgbClr>
                    </a:gs>
                    <a:gs pos="100000">
                      <a:srgbClr val="C03BC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18" name="Freeform: Shape 17">
                <a:extLst>
                  <a:ext uri="{FF2B5EF4-FFF2-40B4-BE49-F238E27FC236}">
                    <a16:creationId xmlns:a16="http://schemas.microsoft.com/office/drawing/2014/main" id="{7E762987-6338-897B-B624-7F73FF819B8D}"/>
                  </a:ext>
                </a:extLst>
              </p:cNvPr>
              <p:cNvSpPr/>
              <p:nvPr/>
            </p:nvSpPr>
            <p:spPr>
              <a:xfrm>
                <a:off x="4376099" y="2015664"/>
                <a:ext cx="3263713" cy="3947335"/>
              </a:xfrm>
              <a:custGeom>
                <a:avLst/>
                <a:gdLst>
                  <a:gd name="connsiteX0" fmla="*/ 1774433 w 3263713"/>
                  <a:gd name="connsiteY0" fmla="*/ 3900552 h 3947335"/>
                  <a:gd name="connsiteX1" fmla="*/ 3073192 w 3263713"/>
                  <a:gd name="connsiteY1" fmla="*/ 3523836 h 3947335"/>
                  <a:gd name="connsiteX2" fmla="*/ 3163745 w 3263713"/>
                  <a:gd name="connsiteY2" fmla="*/ 2161907 h 3947335"/>
                  <a:gd name="connsiteX3" fmla="*/ 2772683 w 3263713"/>
                  <a:gd name="connsiteY3" fmla="*/ 678262 h 3947335"/>
                  <a:gd name="connsiteX4" fmla="*/ 1482563 w 3263713"/>
                  <a:gd name="connsiteY4" fmla="*/ 2735 h 3947335"/>
                  <a:gd name="connsiteX5" fmla="*/ 600012 w 3263713"/>
                  <a:gd name="connsiteY5" fmla="*/ 1249583 h 3947335"/>
                  <a:gd name="connsiteX6" fmla="*/ 17970 w 3263713"/>
                  <a:gd name="connsiteY6" fmla="*/ 2555437 h 3947335"/>
                  <a:gd name="connsiteX7" fmla="*/ 234558 w 3263713"/>
                  <a:gd name="connsiteY7" fmla="*/ 3749449 h 3947335"/>
                  <a:gd name="connsiteX8" fmla="*/ 1774433 w 3263713"/>
                  <a:gd name="connsiteY8" fmla="*/ 3900629 h 394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713" h="3947335">
                    <a:moveTo>
                      <a:pt x="1774433" y="3900552"/>
                    </a:moveTo>
                    <a:cubicBezTo>
                      <a:pt x="2137188" y="4044635"/>
                      <a:pt x="2810169" y="3838151"/>
                      <a:pt x="3073192" y="3523836"/>
                    </a:cubicBezTo>
                    <a:cubicBezTo>
                      <a:pt x="3345701" y="3197643"/>
                      <a:pt x="3278210" y="2562533"/>
                      <a:pt x="3163745" y="2161907"/>
                    </a:cubicBezTo>
                    <a:cubicBezTo>
                      <a:pt x="3049975" y="1763902"/>
                      <a:pt x="3087538" y="939895"/>
                      <a:pt x="2772683" y="678262"/>
                    </a:cubicBezTo>
                    <a:cubicBezTo>
                      <a:pt x="2445641" y="406524"/>
                      <a:pt x="1896534" y="-38994"/>
                      <a:pt x="1482563" y="2735"/>
                    </a:cubicBezTo>
                    <a:cubicBezTo>
                      <a:pt x="1068593" y="44463"/>
                      <a:pt x="835884" y="968666"/>
                      <a:pt x="600012" y="1249583"/>
                    </a:cubicBezTo>
                    <a:cubicBezTo>
                      <a:pt x="44118" y="1911380"/>
                      <a:pt x="-46590" y="2150260"/>
                      <a:pt x="17970" y="2555437"/>
                    </a:cubicBezTo>
                    <a:cubicBezTo>
                      <a:pt x="82530" y="2960460"/>
                      <a:pt x="-80606" y="3488355"/>
                      <a:pt x="234558" y="3749449"/>
                    </a:cubicBezTo>
                    <a:cubicBezTo>
                      <a:pt x="558206" y="4017716"/>
                      <a:pt x="1283870" y="3705792"/>
                      <a:pt x="1774433" y="3900629"/>
                    </a:cubicBezTo>
                    <a:close/>
                  </a:path>
                </a:pathLst>
              </a:custGeom>
              <a:ln w="3175" cap="flat">
                <a:gradFill>
                  <a:gsLst>
                    <a:gs pos="25000">
                      <a:srgbClr val="F4364F">
                        <a:alpha val="0"/>
                      </a:srgbClr>
                    </a:gs>
                    <a:gs pos="75000">
                      <a:srgbClr val="C73FB1">
                        <a:alpha val="0"/>
                      </a:srgbClr>
                    </a:gs>
                    <a:gs pos="50000">
                      <a:srgbClr val="D44690">
                        <a:alpha val="50000"/>
                      </a:srgbClr>
                    </a:gs>
                    <a:gs pos="0">
                      <a:srgbClr val="C03BC4">
                        <a:lumMod val="60000"/>
                        <a:lumOff val="40000"/>
                      </a:srgbClr>
                    </a:gs>
                    <a:gs pos="100000">
                      <a:srgbClr val="C03BC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19" name="Freeform: Shape 18">
                <a:extLst>
                  <a:ext uri="{FF2B5EF4-FFF2-40B4-BE49-F238E27FC236}">
                    <a16:creationId xmlns:a16="http://schemas.microsoft.com/office/drawing/2014/main" id="{1714608A-86B8-3BF1-B9CD-C0641F13F497}"/>
                  </a:ext>
                </a:extLst>
              </p:cNvPr>
              <p:cNvSpPr/>
              <p:nvPr/>
            </p:nvSpPr>
            <p:spPr>
              <a:xfrm>
                <a:off x="4316854" y="2091550"/>
                <a:ext cx="3371549" cy="3814147"/>
              </a:xfrm>
              <a:custGeom>
                <a:avLst/>
                <a:gdLst>
                  <a:gd name="connsiteX0" fmla="*/ 1816709 w 3371549"/>
                  <a:gd name="connsiteY0" fmla="*/ 3727016 h 3814147"/>
                  <a:gd name="connsiteX1" fmla="*/ 3207564 w 3371549"/>
                  <a:gd name="connsiteY1" fmla="*/ 3467928 h 3814147"/>
                  <a:gd name="connsiteX2" fmla="*/ 3237568 w 3371549"/>
                  <a:gd name="connsiteY2" fmla="*/ 2079156 h 3814147"/>
                  <a:gd name="connsiteX3" fmla="*/ 2871960 w 3371549"/>
                  <a:gd name="connsiteY3" fmla="*/ 575071 h 3814147"/>
                  <a:gd name="connsiteX4" fmla="*/ 1473006 w 3371549"/>
                  <a:gd name="connsiteY4" fmla="*/ 4984 h 3814147"/>
                  <a:gd name="connsiteX5" fmla="*/ 669824 w 3371549"/>
                  <a:gd name="connsiteY5" fmla="*/ 1191668 h 3814147"/>
                  <a:gd name="connsiteX6" fmla="*/ 11883 w 3371549"/>
                  <a:gd name="connsiteY6" fmla="*/ 2529996 h 3814147"/>
                  <a:gd name="connsiteX7" fmla="*/ 247369 w 3371549"/>
                  <a:gd name="connsiteY7" fmla="*/ 3730178 h 3814147"/>
                  <a:gd name="connsiteX8" fmla="*/ 1816709 w 3371549"/>
                  <a:gd name="connsiteY8" fmla="*/ 3727016 h 381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549" h="3814147">
                    <a:moveTo>
                      <a:pt x="1816709" y="3727016"/>
                    </a:moveTo>
                    <a:cubicBezTo>
                      <a:pt x="2160874" y="3886063"/>
                      <a:pt x="2948707" y="3777615"/>
                      <a:pt x="3207564" y="3467928"/>
                    </a:cubicBezTo>
                    <a:cubicBezTo>
                      <a:pt x="3487786" y="3132092"/>
                      <a:pt x="3347173" y="2488190"/>
                      <a:pt x="3237568" y="2079156"/>
                    </a:cubicBezTo>
                    <a:cubicBezTo>
                      <a:pt x="3133902" y="1692567"/>
                      <a:pt x="3181416" y="832231"/>
                      <a:pt x="2871960" y="575071"/>
                    </a:cubicBezTo>
                    <a:cubicBezTo>
                      <a:pt x="2534890" y="295002"/>
                      <a:pt x="1893533" y="-45307"/>
                      <a:pt x="1473006" y="4984"/>
                    </a:cubicBezTo>
                    <a:cubicBezTo>
                      <a:pt x="1080710" y="51880"/>
                      <a:pt x="876308" y="895248"/>
                      <a:pt x="669824" y="1191668"/>
                    </a:cubicBezTo>
                    <a:cubicBezTo>
                      <a:pt x="170313" y="1908693"/>
                      <a:pt x="-56379" y="2122427"/>
                      <a:pt x="11883" y="2529996"/>
                    </a:cubicBezTo>
                    <a:cubicBezTo>
                      <a:pt x="80145" y="2937564"/>
                      <a:pt x="-62010" y="3473713"/>
                      <a:pt x="247369" y="3730178"/>
                    </a:cubicBezTo>
                    <a:cubicBezTo>
                      <a:pt x="580505" y="4006544"/>
                      <a:pt x="1307942" y="3491916"/>
                      <a:pt x="1816709" y="3727016"/>
                    </a:cubicBezTo>
                    <a:close/>
                  </a:path>
                </a:pathLst>
              </a:custGeom>
              <a:ln w="3175" cap="flat">
                <a:gradFill>
                  <a:gsLst>
                    <a:gs pos="25000">
                      <a:srgbClr val="F4364F">
                        <a:alpha val="0"/>
                      </a:srgbClr>
                    </a:gs>
                    <a:gs pos="75000">
                      <a:srgbClr val="C73FB1">
                        <a:alpha val="0"/>
                      </a:srgbClr>
                    </a:gs>
                    <a:gs pos="50000">
                      <a:srgbClr val="D44690">
                        <a:alpha val="50000"/>
                      </a:srgbClr>
                    </a:gs>
                    <a:gs pos="0">
                      <a:srgbClr val="C03BC4">
                        <a:lumMod val="60000"/>
                        <a:lumOff val="40000"/>
                      </a:srgbClr>
                    </a:gs>
                    <a:gs pos="100000">
                      <a:srgbClr val="C03BC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20" name="Freeform: Shape 19">
                <a:extLst>
                  <a:ext uri="{FF2B5EF4-FFF2-40B4-BE49-F238E27FC236}">
                    <a16:creationId xmlns:a16="http://schemas.microsoft.com/office/drawing/2014/main" id="{25206013-AA14-813E-686A-173320864113}"/>
                  </a:ext>
                </a:extLst>
              </p:cNvPr>
              <p:cNvSpPr/>
              <p:nvPr/>
            </p:nvSpPr>
            <p:spPr>
              <a:xfrm>
                <a:off x="4254170" y="2165535"/>
                <a:ext cx="3489733" cy="3780696"/>
              </a:xfrm>
              <a:custGeom>
                <a:avLst/>
                <a:gdLst>
                  <a:gd name="connsiteX0" fmla="*/ 1862424 w 3489733"/>
                  <a:gd name="connsiteY0" fmla="*/ 3555381 h 3780696"/>
                  <a:gd name="connsiteX1" fmla="*/ 3345298 w 3489733"/>
                  <a:gd name="connsiteY1" fmla="*/ 3413920 h 3780696"/>
                  <a:gd name="connsiteX2" fmla="*/ 3314677 w 3489733"/>
                  <a:gd name="connsiteY2" fmla="*/ 1998383 h 3780696"/>
                  <a:gd name="connsiteX3" fmla="*/ 2974599 w 3489733"/>
                  <a:gd name="connsiteY3" fmla="*/ 473858 h 3780696"/>
                  <a:gd name="connsiteX4" fmla="*/ 1466734 w 3489733"/>
                  <a:gd name="connsiteY4" fmla="*/ 9211 h 3780696"/>
                  <a:gd name="connsiteX5" fmla="*/ 742922 w 3489733"/>
                  <a:gd name="connsiteY5" fmla="*/ 1135733 h 3780696"/>
                  <a:gd name="connsiteX6" fmla="*/ 9159 w 3489733"/>
                  <a:gd name="connsiteY6" fmla="*/ 2506532 h 3780696"/>
                  <a:gd name="connsiteX7" fmla="*/ 263620 w 3489733"/>
                  <a:gd name="connsiteY7" fmla="*/ 3712886 h 3780696"/>
                  <a:gd name="connsiteX8" fmla="*/ 1862424 w 3489733"/>
                  <a:gd name="connsiteY8" fmla="*/ 3555381 h 378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733" h="3780696">
                    <a:moveTo>
                      <a:pt x="1862424" y="3555381"/>
                    </a:moveTo>
                    <a:cubicBezTo>
                      <a:pt x="2188927" y="3728158"/>
                      <a:pt x="3090761" y="3718902"/>
                      <a:pt x="3345298" y="3413920"/>
                    </a:cubicBezTo>
                    <a:cubicBezTo>
                      <a:pt x="3633311" y="3068443"/>
                      <a:pt x="3419114" y="2415825"/>
                      <a:pt x="3314677" y="1998383"/>
                    </a:cubicBezTo>
                    <a:cubicBezTo>
                      <a:pt x="3220807" y="1623210"/>
                      <a:pt x="3278656" y="726467"/>
                      <a:pt x="2974599" y="473858"/>
                    </a:cubicBezTo>
                    <a:cubicBezTo>
                      <a:pt x="2627580" y="185459"/>
                      <a:pt x="1893894" y="-50104"/>
                      <a:pt x="1466734" y="9211"/>
                    </a:cubicBezTo>
                    <a:cubicBezTo>
                      <a:pt x="1088321" y="61816"/>
                      <a:pt x="920789" y="824040"/>
                      <a:pt x="742922" y="1135733"/>
                    </a:cubicBezTo>
                    <a:cubicBezTo>
                      <a:pt x="301800" y="1908755"/>
                      <a:pt x="-63037" y="2096496"/>
                      <a:pt x="9159" y="2506532"/>
                    </a:cubicBezTo>
                    <a:cubicBezTo>
                      <a:pt x="75802" y="2884945"/>
                      <a:pt x="-40051" y="3461048"/>
                      <a:pt x="263620" y="3712886"/>
                    </a:cubicBezTo>
                    <a:cubicBezTo>
                      <a:pt x="606320" y="3997273"/>
                      <a:pt x="1337228" y="3277473"/>
                      <a:pt x="1862424" y="3555381"/>
                    </a:cubicBezTo>
                    <a:close/>
                  </a:path>
                </a:pathLst>
              </a:custGeom>
              <a:ln w="3175" cap="flat">
                <a:gradFill>
                  <a:gsLst>
                    <a:gs pos="25000">
                      <a:srgbClr val="F4364F">
                        <a:alpha val="0"/>
                      </a:srgbClr>
                    </a:gs>
                    <a:gs pos="75000">
                      <a:srgbClr val="C73FB1">
                        <a:alpha val="0"/>
                      </a:srgbClr>
                    </a:gs>
                    <a:gs pos="50000">
                      <a:srgbClr val="D44690">
                        <a:alpha val="50000"/>
                      </a:srgbClr>
                    </a:gs>
                    <a:gs pos="0">
                      <a:srgbClr val="C03BC4">
                        <a:lumMod val="60000"/>
                        <a:lumOff val="40000"/>
                      </a:srgbClr>
                    </a:gs>
                    <a:gs pos="100000">
                      <a:srgbClr val="C03BC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21" name="Freeform: Shape 20">
                <a:extLst>
                  <a:ext uri="{FF2B5EF4-FFF2-40B4-BE49-F238E27FC236}">
                    <a16:creationId xmlns:a16="http://schemas.microsoft.com/office/drawing/2014/main" id="{5E5F35E5-17F6-2733-26AA-2AB39B27C036}"/>
                  </a:ext>
                </a:extLst>
              </p:cNvPr>
              <p:cNvSpPr/>
              <p:nvPr/>
            </p:nvSpPr>
            <p:spPr>
              <a:xfrm>
                <a:off x="4190357" y="2234963"/>
                <a:ext cx="3614123" cy="3758010"/>
              </a:xfrm>
              <a:custGeom>
                <a:avLst/>
                <a:gdLst>
                  <a:gd name="connsiteX0" fmla="*/ 1909345 w 3614123"/>
                  <a:gd name="connsiteY0" fmla="*/ 3388303 h 3758010"/>
                  <a:gd name="connsiteX1" fmla="*/ 3484238 w 3614123"/>
                  <a:gd name="connsiteY1" fmla="*/ 3364469 h 3758010"/>
                  <a:gd name="connsiteX2" fmla="*/ 3393067 w 3614123"/>
                  <a:gd name="connsiteY2" fmla="*/ 1922090 h 3758010"/>
                  <a:gd name="connsiteX3" fmla="*/ 3078443 w 3614123"/>
                  <a:gd name="connsiteY3" fmla="*/ 377125 h 3758010"/>
                  <a:gd name="connsiteX4" fmla="*/ 1461744 w 3614123"/>
                  <a:gd name="connsiteY4" fmla="*/ 17919 h 3758010"/>
                  <a:gd name="connsiteX5" fmla="*/ 817301 w 3614123"/>
                  <a:gd name="connsiteY5" fmla="*/ 1084276 h 3758010"/>
                  <a:gd name="connsiteX6" fmla="*/ 7718 w 3614123"/>
                  <a:gd name="connsiteY6" fmla="*/ 2487549 h 3758010"/>
                  <a:gd name="connsiteX7" fmla="*/ 281153 w 3614123"/>
                  <a:gd name="connsiteY7" fmla="*/ 3700150 h 3758010"/>
                  <a:gd name="connsiteX8" fmla="*/ 1909345 w 3614123"/>
                  <a:gd name="connsiteY8" fmla="*/ 3388303 h 37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123" h="3758010">
                    <a:moveTo>
                      <a:pt x="1909345" y="3388303"/>
                    </a:moveTo>
                    <a:cubicBezTo>
                      <a:pt x="2219418" y="3574116"/>
                      <a:pt x="3233943" y="3664824"/>
                      <a:pt x="3484238" y="3364469"/>
                    </a:cubicBezTo>
                    <a:cubicBezTo>
                      <a:pt x="3779964" y="3009351"/>
                      <a:pt x="3491874" y="2348094"/>
                      <a:pt x="3393067" y="1922090"/>
                    </a:cubicBezTo>
                    <a:cubicBezTo>
                      <a:pt x="3308684" y="1558333"/>
                      <a:pt x="3377101" y="625260"/>
                      <a:pt x="3078443" y="377125"/>
                    </a:cubicBezTo>
                    <a:cubicBezTo>
                      <a:pt x="2721397" y="80473"/>
                      <a:pt x="1895307" y="-50884"/>
                      <a:pt x="1461744" y="17919"/>
                    </a:cubicBezTo>
                    <a:cubicBezTo>
                      <a:pt x="1097138" y="75845"/>
                      <a:pt x="967324" y="757388"/>
                      <a:pt x="817301" y="1084276"/>
                    </a:cubicBezTo>
                    <a:cubicBezTo>
                      <a:pt x="436652" y="1913683"/>
                      <a:pt x="-68566" y="2075121"/>
                      <a:pt x="7718" y="2487549"/>
                    </a:cubicBezTo>
                    <a:cubicBezTo>
                      <a:pt x="75286" y="2852695"/>
                      <a:pt x="-16810" y="3452863"/>
                      <a:pt x="281153" y="3700150"/>
                    </a:cubicBezTo>
                    <a:cubicBezTo>
                      <a:pt x="633340" y="3992560"/>
                      <a:pt x="1370034" y="3065041"/>
                      <a:pt x="1909345" y="3388303"/>
                    </a:cubicBezTo>
                    <a:close/>
                  </a:path>
                </a:pathLst>
              </a:custGeom>
              <a:ln w="3175" cap="flat">
                <a:gradFill>
                  <a:gsLst>
                    <a:gs pos="25000">
                      <a:srgbClr val="F4364F">
                        <a:alpha val="0"/>
                      </a:srgbClr>
                    </a:gs>
                    <a:gs pos="75000">
                      <a:srgbClr val="C73FB1">
                        <a:alpha val="0"/>
                      </a:srgbClr>
                    </a:gs>
                    <a:gs pos="50000">
                      <a:srgbClr val="D44690">
                        <a:alpha val="50000"/>
                      </a:srgbClr>
                    </a:gs>
                    <a:gs pos="0">
                      <a:srgbClr val="C03BC4">
                        <a:lumMod val="60000"/>
                        <a:lumOff val="40000"/>
                      </a:srgbClr>
                    </a:gs>
                    <a:gs pos="100000">
                      <a:srgbClr val="C03BC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22" name="Freeform: Shape 21">
                <a:extLst>
                  <a:ext uri="{FF2B5EF4-FFF2-40B4-BE49-F238E27FC236}">
                    <a16:creationId xmlns:a16="http://schemas.microsoft.com/office/drawing/2014/main" id="{EE06AB5F-31D9-536F-4EA2-52F2FE42951B}"/>
                  </a:ext>
                </a:extLst>
              </p:cNvPr>
              <p:cNvSpPr/>
              <p:nvPr/>
            </p:nvSpPr>
            <p:spPr>
              <a:xfrm>
                <a:off x="4125770" y="2293347"/>
                <a:ext cx="3742715" cy="3749606"/>
              </a:xfrm>
              <a:custGeom>
                <a:avLst/>
                <a:gdLst>
                  <a:gd name="connsiteX0" fmla="*/ 1956963 w 3742715"/>
                  <a:gd name="connsiteY0" fmla="*/ 3232269 h 3749606"/>
                  <a:gd name="connsiteX1" fmla="*/ 3623876 w 3742715"/>
                  <a:gd name="connsiteY1" fmla="*/ 3326063 h 3749606"/>
                  <a:gd name="connsiteX2" fmla="*/ 3472155 w 3742715"/>
                  <a:gd name="connsiteY2" fmla="*/ 1856842 h 3749606"/>
                  <a:gd name="connsiteX3" fmla="*/ 3183063 w 3742715"/>
                  <a:gd name="connsiteY3" fmla="*/ 291359 h 3749606"/>
                  <a:gd name="connsiteX4" fmla="*/ 1457529 w 3742715"/>
                  <a:gd name="connsiteY4" fmla="*/ 37593 h 3749606"/>
                  <a:gd name="connsiteX5" fmla="*/ 892456 w 3742715"/>
                  <a:gd name="connsiteY5" fmla="*/ 1043864 h 3749606"/>
                  <a:gd name="connsiteX6" fmla="*/ 6974 w 3742715"/>
                  <a:gd name="connsiteY6" fmla="*/ 2479687 h 3749606"/>
                  <a:gd name="connsiteX7" fmla="*/ 299306 w 3742715"/>
                  <a:gd name="connsiteY7" fmla="*/ 3698459 h 3749606"/>
                  <a:gd name="connsiteX8" fmla="*/ 1956963 w 3742715"/>
                  <a:gd name="connsiteY8" fmla="*/ 3232269 h 37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715" h="3749606">
                    <a:moveTo>
                      <a:pt x="1956963" y="3232269"/>
                    </a:moveTo>
                    <a:cubicBezTo>
                      <a:pt x="2251687" y="3430655"/>
                      <a:pt x="3377822" y="3621712"/>
                      <a:pt x="3623876" y="3326063"/>
                    </a:cubicBezTo>
                    <a:cubicBezTo>
                      <a:pt x="3927315" y="2961226"/>
                      <a:pt x="3564869" y="2291484"/>
                      <a:pt x="3472155" y="1856842"/>
                    </a:cubicBezTo>
                    <a:cubicBezTo>
                      <a:pt x="3397028" y="1504577"/>
                      <a:pt x="3476244" y="535021"/>
                      <a:pt x="3183063" y="291359"/>
                    </a:cubicBezTo>
                    <a:cubicBezTo>
                      <a:pt x="2815989" y="-13623"/>
                      <a:pt x="1897339" y="-41237"/>
                      <a:pt x="1457529" y="37593"/>
                    </a:cubicBezTo>
                    <a:cubicBezTo>
                      <a:pt x="1106653" y="100533"/>
                      <a:pt x="1015405" y="701550"/>
                      <a:pt x="892456" y="1043864"/>
                    </a:cubicBezTo>
                    <a:cubicBezTo>
                      <a:pt x="574361" y="1929346"/>
                      <a:pt x="-74247" y="2064945"/>
                      <a:pt x="6974" y="2479687"/>
                    </a:cubicBezTo>
                    <a:cubicBezTo>
                      <a:pt x="74696" y="2831643"/>
                      <a:pt x="7128" y="3455800"/>
                      <a:pt x="299306" y="3698459"/>
                    </a:cubicBezTo>
                    <a:cubicBezTo>
                      <a:pt x="661058" y="3998967"/>
                      <a:pt x="1405928" y="2861262"/>
                      <a:pt x="1956963" y="3232269"/>
                    </a:cubicBezTo>
                    <a:close/>
                  </a:path>
                </a:pathLst>
              </a:custGeom>
              <a:ln w="3175" cap="flat">
                <a:gradFill>
                  <a:gsLst>
                    <a:gs pos="25000">
                      <a:srgbClr val="F4364F">
                        <a:alpha val="0"/>
                      </a:srgbClr>
                    </a:gs>
                    <a:gs pos="75000">
                      <a:srgbClr val="C73FB1">
                        <a:alpha val="0"/>
                      </a:srgbClr>
                    </a:gs>
                    <a:gs pos="50000">
                      <a:srgbClr val="D44690">
                        <a:alpha val="50000"/>
                      </a:srgbClr>
                    </a:gs>
                    <a:gs pos="0">
                      <a:srgbClr val="C03BC4">
                        <a:lumMod val="60000"/>
                        <a:lumOff val="40000"/>
                      </a:srgbClr>
                    </a:gs>
                    <a:gs pos="100000">
                      <a:srgbClr val="C03BC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23" name="Freeform: Shape 22">
                <a:extLst>
                  <a:ext uri="{FF2B5EF4-FFF2-40B4-BE49-F238E27FC236}">
                    <a16:creationId xmlns:a16="http://schemas.microsoft.com/office/drawing/2014/main" id="{F4325E83-D8BA-4D1E-0A37-764BBC4EFBD6}"/>
                  </a:ext>
                </a:extLst>
              </p:cNvPr>
              <p:cNvSpPr/>
              <p:nvPr/>
            </p:nvSpPr>
            <p:spPr>
              <a:xfrm>
                <a:off x="4061078" y="2330966"/>
                <a:ext cx="3873961" cy="3763840"/>
              </a:xfrm>
              <a:custGeom>
                <a:avLst/>
                <a:gdLst>
                  <a:gd name="connsiteX0" fmla="*/ 3763695 w 3873961"/>
                  <a:gd name="connsiteY0" fmla="*/ 3308421 h 3763840"/>
                  <a:gd name="connsiteX1" fmla="*/ 3551425 w 3873961"/>
                  <a:gd name="connsiteY1" fmla="*/ 1812358 h 3763840"/>
                  <a:gd name="connsiteX2" fmla="*/ 3287786 w 3873961"/>
                  <a:gd name="connsiteY2" fmla="*/ 226435 h 3763840"/>
                  <a:gd name="connsiteX3" fmla="*/ 1453342 w 3873961"/>
                  <a:gd name="connsiteY3" fmla="*/ 78186 h 3763840"/>
                  <a:gd name="connsiteX4" fmla="*/ 967638 w 3873961"/>
                  <a:gd name="connsiteY4" fmla="*/ 1024294 h 3763840"/>
                  <a:gd name="connsiteX5" fmla="*/ 6334 w 3873961"/>
                  <a:gd name="connsiteY5" fmla="*/ 2492590 h 3763840"/>
                  <a:gd name="connsiteX6" fmla="*/ 317642 w 3873961"/>
                  <a:gd name="connsiteY6" fmla="*/ 3717532 h 3763840"/>
                  <a:gd name="connsiteX7" fmla="*/ 2004763 w 3873961"/>
                  <a:gd name="connsiteY7" fmla="*/ 3096923 h 3763840"/>
                  <a:gd name="connsiteX8" fmla="*/ 3763772 w 3873961"/>
                  <a:gd name="connsiteY8" fmla="*/ 3308421 h 376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961" h="3763840">
                    <a:moveTo>
                      <a:pt x="3763695" y="3308421"/>
                    </a:moveTo>
                    <a:cubicBezTo>
                      <a:pt x="4074847" y="2933942"/>
                      <a:pt x="3637583" y="2255716"/>
                      <a:pt x="3551425" y="1812358"/>
                    </a:cubicBezTo>
                    <a:cubicBezTo>
                      <a:pt x="3485169" y="1471586"/>
                      <a:pt x="3575568" y="465623"/>
                      <a:pt x="3287786" y="226435"/>
                    </a:cubicBezTo>
                    <a:cubicBezTo>
                      <a:pt x="2910685" y="-86878"/>
                      <a:pt x="1899323" y="-11288"/>
                      <a:pt x="1453342" y="78186"/>
                    </a:cubicBezTo>
                    <a:cubicBezTo>
                      <a:pt x="1116041" y="145831"/>
                      <a:pt x="1064131" y="666245"/>
                      <a:pt x="967638" y="1024294"/>
                    </a:cubicBezTo>
                    <a:cubicBezTo>
                      <a:pt x="714026" y="1965311"/>
                      <a:pt x="-78589" y="2075380"/>
                      <a:pt x="6334" y="2492590"/>
                    </a:cubicBezTo>
                    <a:cubicBezTo>
                      <a:pt x="75291" y="2831202"/>
                      <a:pt x="31094" y="3479501"/>
                      <a:pt x="317642" y="3717532"/>
                    </a:cubicBezTo>
                    <a:cubicBezTo>
                      <a:pt x="688958" y="4026062"/>
                      <a:pt x="1444780" y="2676242"/>
                      <a:pt x="2004763" y="3096923"/>
                    </a:cubicBezTo>
                    <a:cubicBezTo>
                      <a:pt x="2285294" y="3307727"/>
                      <a:pt x="3521961" y="3599365"/>
                      <a:pt x="3763772" y="3308421"/>
                    </a:cubicBezTo>
                    <a:close/>
                  </a:path>
                </a:pathLst>
              </a:custGeom>
              <a:ln w="3175" cap="flat">
                <a:gradFill>
                  <a:gsLst>
                    <a:gs pos="25000">
                      <a:srgbClr val="F4364F">
                        <a:alpha val="0"/>
                      </a:srgbClr>
                    </a:gs>
                    <a:gs pos="75000">
                      <a:srgbClr val="C73FB1">
                        <a:alpha val="0"/>
                      </a:srgbClr>
                    </a:gs>
                    <a:gs pos="50000">
                      <a:srgbClr val="D44690">
                        <a:alpha val="50000"/>
                      </a:srgbClr>
                    </a:gs>
                    <a:gs pos="0">
                      <a:srgbClr val="C03BC4">
                        <a:lumMod val="60000"/>
                        <a:lumOff val="40000"/>
                      </a:srgbClr>
                    </a:gs>
                    <a:gs pos="100000">
                      <a:srgbClr val="C03BC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grpSp>
      </p:grpSp>
      <p:sp>
        <p:nvSpPr>
          <p:cNvPr id="4" name="Rectangle: Rounded Corners 3">
            <a:extLst>
              <a:ext uri="{FF2B5EF4-FFF2-40B4-BE49-F238E27FC236}">
                <a16:creationId xmlns:a16="http://schemas.microsoft.com/office/drawing/2014/main" id="{4BCB6A8E-E874-A9B4-9CB3-E7576E58FEF3}"/>
              </a:ext>
              <a:ext uri="{C183D7F6-B498-43B3-948B-1728B52AA6E4}">
                <adec:decorative xmlns:adec="http://schemas.microsoft.com/office/drawing/2017/decorative" val="1"/>
              </a:ext>
            </a:extLst>
          </p:cNvPr>
          <p:cNvSpPr/>
          <p:nvPr/>
        </p:nvSpPr>
        <p:spPr bwMode="auto">
          <a:xfrm>
            <a:off x="1038225" y="1250490"/>
            <a:ext cx="10264505" cy="5098844"/>
          </a:xfrm>
          <a:prstGeom prst="roundRect">
            <a:avLst>
              <a:gd name="adj" fmla="val 2795"/>
            </a:avLst>
          </a:prstGeom>
          <a:solidFill>
            <a:schemeClr val="bg1"/>
          </a:solidFill>
          <a:ln>
            <a:noFill/>
            <a:headEnd type="none" w="med" len="med"/>
            <a:tailEnd type="none" w="med" len="med"/>
          </a:ln>
          <a:effectLst>
            <a:outerShdw blurRad="63500" sx="102000" sy="102000" algn="ctr"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Rounded Corners 69">
            <a:extLst>
              <a:ext uri="{FF2B5EF4-FFF2-40B4-BE49-F238E27FC236}">
                <a16:creationId xmlns:a16="http://schemas.microsoft.com/office/drawing/2014/main" id="{B1187C37-D87C-0BB0-F437-272B649C9146}"/>
              </a:ext>
              <a:ext uri="{C183D7F6-B498-43B3-948B-1728B52AA6E4}">
                <adec:decorative xmlns:adec="http://schemas.microsoft.com/office/drawing/2017/decorative" val="1"/>
              </a:ext>
            </a:extLst>
          </p:cNvPr>
          <p:cNvSpPr/>
          <p:nvPr/>
        </p:nvSpPr>
        <p:spPr bwMode="auto">
          <a:xfrm>
            <a:off x="936383" y="1166438"/>
            <a:ext cx="10457522" cy="5269128"/>
          </a:xfrm>
          <a:prstGeom prst="roundRect">
            <a:avLst>
              <a:gd name="adj" fmla="val 3799"/>
            </a:avLst>
          </a:prstGeom>
          <a:noFill/>
          <a:ln w="28575">
            <a:gradFill flip="none" rotWithShape="1">
              <a:gsLst>
                <a:gs pos="58000">
                  <a:srgbClr val="FFFFFF">
                    <a:alpha val="0"/>
                  </a:srgbClr>
                </a:gs>
                <a:gs pos="100000">
                  <a:srgbClr val="C04AA7"/>
                </a:gs>
                <a:gs pos="8000">
                  <a:srgbClr val="F43653"/>
                </a:gs>
                <a:gs pos="35000">
                  <a:srgbClr val="9E5FF3"/>
                </a:gs>
              </a:gsLst>
              <a:path path="circle">
                <a:fillToRect t="100000" r="100000"/>
              </a:path>
              <a:tileRect l="-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D757DDD-58E0-3046-5C33-1C44365F2D6D}"/>
              </a:ext>
            </a:extLst>
          </p:cNvPr>
          <p:cNvSpPr>
            <a:spLocks noGrp="1"/>
          </p:cNvSpPr>
          <p:nvPr>
            <p:ph type="title"/>
          </p:nvPr>
        </p:nvSpPr>
        <p:spPr/>
        <p:txBody>
          <a:bodyPr/>
          <a:lstStyle/>
          <a:p>
            <a:r>
              <a:rPr lang="en-US"/>
              <a:t>The kernel is at the center</a:t>
            </a:r>
            <a:endParaRPr lang="en-IN"/>
          </a:p>
        </p:txBody>
      </p:sp>
      <p:pic>
        <p:nvPicPr>
          <p:cNvPr id="3" name="Picture 2" descr="Image shows that the kernel has all the services and plugins necessary to run both native code and AI services and used by nearly every component within the Semantic Kernel SDK to power the agents">
            <a:extLst>
              <a:ext uri="{FF2B5EF4-FFF2-40B4-BE49-F238E27FC236}">
                <a16:creationId xmlns:a16="http://schemas.microsoft.com/office/drawing/2014/main" id="{DB1CD70D-0D2D-EEB7-7412-95DAC967CC4D}"/>
              </a:ext>
            </a:extLst>
          </p:cNvPr>
          <p:cNvPicPr>
            <a:picLocks noChangeAspect="1"/>
          </p:cNvPicPr>
          <p:nvPr/>
        </p:nvPicPr>
        <p:blipFill>
          <a:blip r:embed="rId5"/>
          <a:stretch>
            <a:fillRect/>
          </a:stretch>
        </p:blipFill>
        <p:spPr>
          <a:xfrm>
            <a:off x="1038225" y="1368057"/>
            <a:ext cx="10264505" cy="4832471"/>
          </a:xfrm>
          <a:prstGeom prst="rect">
            <a:avLst/>
          </a:prstGeom>
          <a:ln>
            <a:noFill/>
          </a:ln>
        </p:spPr>
      </p:pic>
    </p:spTree>
    <p:extLst>
      <p:ext uri="{BB962C8B-B14F-4D97-AF65-F5344CB8AC3E}">
        <p14:creationId xmlns:p14="http://schemas.microsoft.com/office/powerpoint/2010/main" val="237394455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2F8E5-3250-158E-7A0E-B7C97C4023ED}"/>
              </a:ext>
            </a:extLst>
          </p:cNvPr>
          <p:cNvSpPr>
            <a:spLocks noGrp="1"/>
          </p:cNvSpPr>
          <p:nvPr>
            <p:ph type="title"/>
          </p:nvPr>
        </p:nvSpPr>
        <p:spPr>
          <a:xfrm>
            <a:off x="586740" y="457200"/>
            <a:ext cx="11018520" cy="418128"/>
          </a:xfrm>
        </p:spPr>
        <p:txBody>
          <a:bodyPr/>
          <a:lstStyle/>
          <a:p>
            <a:r>
              <a:rPr lang="en-US"/>
              <a:t>Semantic Kernel Components</a:t>
            </a:r>
          </a:p>
        </p:txBody>
      </p:sp>
      <p:graphicFrame>
        <p:nvGraphicFramePr>
          <p:cNvPr id="3" name="Diagram 2">
            <a:extLst>
              <a:ext uri="{FF2B5EF4-FFF2-40B4-BE49-F238E27FC236}">
                <a16:creationId xmlns:a16="http://schemas.microsoft.com/office/drawing/2014/main" id="{C778B541-4C62-0B8E-E086-5650EFEE3269}"/>
              </a:ext>
            </a:extLst>
          </p:cNvPr>
          <p:cNvGraphicFramePr/>
          <p:nvPr/>
        </p:nvGraphicFramePr>
        <p:xfrm>
          <a:off x="796325" y="1367481"/>
          <a:ext cx="8191156" cy="50333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5716302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B79CC7-C5C7-3BD2-B205-0CA26F01B0FF}"/>
              </a:ext>
            </a:extLst>
          </p:cNvPr>
          <p:cNvPicPr>
            <a:picLocks noChangeAspect="1"/>
          </p:cNvPicPr>
          <p:nvPr/>
        </p:nvPicPr>
        <p:blipFill>
          <a:blip r:embed="rId3"/>
          <a:srcRect r="1315"/>
          <a:stretch/>
        </p:blipFill>
        <p:spPr>
          <a:xfrm>
            <a:off x="20" y="1282"/>
            <a:ext cx="12191980" cy="6856718"/>
          </a:xfrm>
          <a:prstGeom prst="rect">
            <a:avLst/>
          </a:prstGeom>
        </p:spPr>
      </p:pic>
    </p:spTree>
    <p:extLst>
      <p:ext uri="{BB962C8B-B14F-4D97-AF65-F5344CB8AC3E}">
        <p14:creationId xmlns:p14="http://schemas.microsoft.com/office/powerpoint/2010/main" val="38654619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mantic description within the WriterPlugin plugin">
            <a:extLst>
              <a:ext uri="{FF2B5EF4-FFF2-40B4-BE49-F238E27FC236}">
                <a16:creationId xmlns:a16="http://schemas.microsoft.com/office/drawing/2014/main" id="{8007CF80-1A30-C6ED-9890-BAA62A7A61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9838" y="0"/>
            <a:ext cx="97107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68546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995D53-E02B-2015-AB87-986D2760F399}"/>
              </a:ext>
            </a:extLst>
          </p:cNvPr>
          <p:cNvPicPr>
            <a:picLocks noChangeAspect="1"/>
          </p:cNvPicPr>
          <p:nvPr/>
        </p:nvPicPr>
        <p:blipFill>
          <a:blip r:embed="rId2"/>
          <a:srcRect l="871" r="1" b="1"/>
          <a:stretch/>
        </p:blipFill>
        <p:spPr>
          <a:xfrm>
            <a:off x="20" y="1282"/>
            <a:ext cx="12191980" cy="6856718"/>
          </a:xfrm>
          <a:prstGeom prst="rect">
            <a:avLst/>
          </a:prstGeom>
        </p:spPr>
      </p:pic>
    </p:spTree>
    <p:extLst>
      <p:ext uri="{BB962C8B-B14F-4D97-AF65-F5344CB8AC3E}">
        <p14:creationId xmlns:p14="http://schemas.microsoft.com/office/powerpoint/2010/main" val="15721094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8B131-D575-606F-E588-639E84865D25}"/>
            </a:ext>
          </a:extLst>
        </p:cNvPr>
        <p:cNvGrpSpPr/>
        <p:nvPr/>
      </p:nvGrpSpPr>
      <p:grpSpPr>
        <a:xfrm>
          <a:off x="0" y="0"/>
          <a:ext cx="0" cy="0"/>
          <a:chOff x="0" y="0"/>
          <a:chExt cx="0" cy="0"/>
        </a:xfrm>
      </p:grpSpPr>
      <p:grpSp>
        <p:nvGrpSpPr>
          <p:cNvPr id="17" name="Group 16">
            <a:extLst>
              <a:ext uri="{FF2B5EF4-FFF2-40B4-BE49-F238E27FC236}">
                <a16:creationId xmlns:a16="http://schemas.microsoft.com/office/drawing/2014/main" id="{C7185F40-C4D7-131E-5C87-62269A6E38A3}"/>
              </a:ext>
              <a:ext uri="{C183D7F6-B498-43B3-948B-1728B52AA6E4}">
                <adec:decorative xmlns:adec="http://schemas.microsoft.com/office/drawing/2017/decorative" val="1"/>
              </a:ext>
            </a:extLst>
          </p:cNvPr>
          <p:cNvGrpSpPr/>
          <p:nvPr/>
        </p:nvGrpSpPr>
        <p:grpSpPr>
          <a:xfrm>
            <a:off x="-2130216" y="-4822636"/>
            <a:ext cx="18565977" cy="16503274"/>
            <a:chOff x="-1641318" y="-299489"/>
            <a:chExt cx="8683276" cy="7718554"/>
          </a:xfrm>
        </p:grpSpPr>
        <p:grpSp>
          <p:nvGrpSpPr>
            <p:cNvPr id="18" name="Group 17">
              <a:extLst>
                <a:ext uri="{FF2B5EF4-FFF2-40B4-BE49-F238E27FC236}">
                  <a16:creationId xmlns:a16="http://schemas.microsoft.com/office/drawing/2014/main" id="{9B9CB756-DD16-BC5D-D187-D591087910CA}"/>
                </a:ext>
              </a:extLst>
            </p:cNvPr>
            <p:cNvGrpSpPr/>
            <p:nvPr/>
          </p:nvGrpSpPr>
          <p:grpSpPr>
            <a:xfrm rot="13963223">
              <a:off x="-1235110" y="-252874"/>
              <a:ext cx="7671937" cy="7671942"/>
              <a:chOff x="-13073550" y="260470"/>
              <a:chExt cx="10868115" cy="10868116"/>
            </a:xfrm>
            <a:solidFill>
              <a:schemeClr val="bg1">
                <a:lumMod val="85000"/>
              </a:schemeClr>
            </a:solidFill>
          </p:grpSpPr>
          <p:grpSp>
            <p:nvGrpSpPr>
              <p:cNvPr id="72" name="Group 71">
                <a:extLst>
                  <a:ext uri="{FF2B5EF4-FFF2-40B4-BE49-F238E27FC236}">
                    <a16:creationId xmlns:a16="http://schemas.microsoft.com/office/drawing/2014/main" id="{0B664EED-881A-26F3-E510-799445E1DCBB}"/>
                  </a:ext>
                </a:extLst>
              </p:cNvPr>
              <p:cNvGrpSpPr/>
              <p:nvPr/>
            </p:nvGrpSpPr>
            <p:grpSpPr>
              <a:xfrm>
                <a:off x="-13073550" y="3398292"/>
                <a:ext cx="10868115" cy="4592474"/>
                <a:chOff x="-13073550" y="3398292"/>
                <a:chExt cx="10868115" cy="4592474"/>
              </a:xfrm>
              <a:grpFill/>
            </p:grpSpPr>
            <p:pic>
              <p:nvPicPr>
                <p:cNvPr id="79" name="Graphic 78">
                  <a:extLst>
                    <a:ext uri="{FF2B5EF4-FFF2-40B4-BE49-F238E27FC236}">
                      <a16:creationId xmlns:a16="http://schemas.microsoft.com/office/drawing/2014/main" id="{F1E4EF09-15B6-D5E3-7DF1-F7AA482934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80" name="Graphic 79">
                  <a:extLst>
                    <a:ext uri="{FF2B5EF4-FFF2-40B4-BE49-F238E27FC236}">
                      <a16:creationId xmlns:a16="http://schemas.microsoft.com/office/drawing/2014/main" id="{FD3F8224-07C8-D83A-19AA-31A4B26568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73" name="Group 72">
                <a:extLst>
                  <a:ext uri="{FF2B5EF4-FFF2-40B4-BE49-F238E27FC236}">
                    <a16:creationId xmlns:a16="http://schemas.microsoft.com/office/drawing/2014/main" id="{424EBBC1-6436-58E8-297A-6FD444F8E2CA}"/>
                  </a:ext>
                </a:extLst>
              </p:cNvPr>
              <p:cNvGrpSpPr/>
              <p:nvPr/>
            </p:nvGrpSpPr>
            <p:grpSpPr>
              <a:xfrm rot="18000000">
                <a:off x="-13073550" y="3398292"/>
                <a:ext cx="10868115" cy="4592474"/>
                <a:chOff x="-13073550" y="3398292"/>
                <a:chExt cx="10868115" cy="4592474"/>
              </a:xfrm>
              <a:grpFill/>
            </p:grpSpPr>
            <p:pic>
              <p:nvPicPr>
                <p:cNvPr id="77" name="Graphic 76">
                  <a:extLst>
                    <a:ext uri="{FF2B5EF4-FFF2-40B4-BE49-F238E27FC236}">
                      <a16:creationId xmlns:a16="http://schemas.microsoft.com/office/drawing/2014/main" id="{32E3678D-7B58-A843-45CB-FE178B8262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78" name="Graphic 77">
                  <a:extLst>
                    <a:ext uri="{FF2B5EF4-FFF2-40B4-BE49-F238E27FC236}">
                      <a16:creationId xmlns:a16="http://schemas.microsoft.com/office/drawing/2014/main" id="{32DA18CF-237F-C481-9C74-12AD910221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74" name="Group 73">
                <a:extLst>
                  <a:ext uri="{FF2B5EF4-FFF2-40B4-BE49-F238E27FC236}">
                    <a16:creationId xmlns:a16="http://schemas.microsoft.com/office/drawing/2014/main" id="{069E376C-CD5C-CE5F-9985-39B43429FB20}"/>
                  </a:ext>
                </a:extLst>
              </p:cNvPr>
              <p:cNvGrpSpPr/>
              <p:nvPr/>
            </p:nvGrpSpPr>
            <p:grpSpPr>
              <a:xfrm rot="3600000">
                <a:off x="-13073550" y="3398291"/>
                <a:ext cx="10868115" cy="4592474"/>
                <a:chOff x="-13073550" y="3398292"/>
                <a:chExt cx="10868115" cy="4592474"/>
              </a:xfrm>
              <a:grpFill/>
            </p:grpSpPr>
            <p:pic>
              <p:nvPicPr>
                <p:cNvPr id="75" name="Graphic 74">
                  <a:extLst>
                    <a:ext uri="{FF2B5EF4-FFF2-40B4-BE49-F238E27FC236}">
                      <a16:creationId xmlns:a16="http://schemas.microsoft.com/office/drawing/2014/main" id="{E9158413-5F5F-CBA4-0209-9AD07B3DCE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76" name="Graphic 75">
                  <a:extLst>
                    <a:ext uri="{FF2B5EF4-FFF2-40B4-BE49-F238E27FC236}">
                      <a16:creationId xmlns:a16="http://schemas.microsoft.com/office/drawing/2014/main" id="{F61D096C-B104-2164-964F-62EA7818F0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grpSp>
          <p:nvGrpSpPr>
            <p:cNvPr id="19" name="Group 18">
              <a:extLst>
                <a:ext uri="{FF2B5EF4-FFF2-40B4-BE49-F238E27FC236}">
                  <a16:creationId xmlns:a16="http://schemas.microsoft.com/office/drawing/2014/main" id="{125FBEA0-91F4-689A-45ED-5EC27DB37FC2}"/>
                </a:ext>
              </a:extLst>
            </p:cNvPr>
            <p:cNvGrpSpPr/>
            <p:nvPr/>
          </p:nvGrpSpPr>
          <p:grpSpPr>
            <a:xfrm>
              <a:off x="-1641318" y="-299489"/>
              <a:ext cx="8683276" cy="7484643"/>
              <a:chOff x="-1641318" y="-299489"/>
              <a:chExt cx="8683276" cy="7484643"/>
            </a:xfrm>
          </p:grpSpPr>
          <p:grpSp>
            <p:nvGrpSpPr>
              <p:cNvPr id="20" name="Graphic 5">
                <a:extLst>
                  <a:ext uri="{FF2B5EF4-FFF2-40B4-BE49-F238E27FC236}">
                    <a16:creationId xmlns:a16="http://schemas.microsoft.com/office/drawing/2014/main" id="{39ACDE03-330E-B2BD-8E65-FE95134A270E}"/>
                  </a:ext>
                </a:extLst>
              </p:cNvPr>
              <p:cNvGrpSpPr/>
              <p:nvPr/>
            </p:nvGrpSpPr>
            <p:grpSpPr>
              <a:xfrm rot="15746055">
                <a:off x="-177888" y="1123433"/>
                <a:ext cx="5330696" cy="5499097"/>
                <a:chOff x="4071312" y="2489702"/>
                <a:chExt cx="3527293" cy="3638722"/>
              </a:xfrm>
              <a:noFill/>
            </p:grpSpPr>
            <p:sp>
              <p:nvSpPr>
                <p:cNvPr id="60" name="Freeform: Shape 59">
                  <a:extLst>
                    <a:ext uri="{FF2B5EF4-FFF2-40B4-BE49-F238E27FC236}">
                      <a16:creationId xmlns:a16="http://schemas.microsoft.com/office/drawing/2014/main" id="{1DA560BC-2A2C-3484-4609-8E045C9392F9}"/>
                    </a:ext>
                  </a:extLst>
                </p:cNvPr>
                <p:cNvSpPr/>
                <p:nvPr/>
              </p:nvSpPr>
              <p:spPr>
                <a:xfrm>
                  <a:off x="4071312" y="2489702"/>
                  <a:ext cx="3259151" cy="3638722"/>
                </a:xfrm>
                <a:custGeom>
                  <a:avLst/>
                  <a:gdLst>
                    <a:gd name="connsiteX0" fmla="*/ 3079707 w 3259151"/>
                    <a:gd name="connsiteY0" fmla="*/ 3021953 h 3638722"/>
                    <a:gd name="connsiteX1" fmla="*/ 3132080 w 3259151"/>
                    <a:gd name="connsiteY1" fmla="*/ 1787369 h 3638722"/>
                    <a:gd name="connsiteX2" fmla="*/ 3107243 w 3259151"/>
                    <a:gd name="connsiteY2" fmla="*/ 829383 h 3638722"/>
                    <a:gd name="connsiteX3" fmla="*/ 1658848 w 3259151"/>
                    <a:gd name="connsiteY3" fmla="*/ 4990 h 3638722"/>
                    <a:gd name="connsiteX4" fmla="*/ 849418 w 3259151"/>
                    <a:gd name="connsiteY4" fmla="*/ 1005939 h 3638722"/>
                    <a:gd name="connsiteX5" fmla="*/ 4585 w 3259151"/>
                    <a:gd name="connsiteY5" fmla="*/ 2043526 h 3638722"/>
                    <a:gd name="connsiteX6" fmla="*/ 820725 w 3259151"/>
                    <a:gd name="connsiteY6" fmla="*/ 2918441 h 3638722"/>
                    <a:gd name="connsiteX7" fmla="*/ 2033249 w 3259151"/>
                    <a:gd name="connsiteY7" fmla="*/ 3633846 h 3638722"/>
                    <a:gd name="connsiteX8" fmla="*/ 3079785 w 3259151"/>
                    <a:gd name="connsiteY8" fmla="*/ 3022030 h 363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151" h="3638722">
                      <a:moveTo>
                        <a:pt x="3079707" y="3021953"/>
                      </a:moveTo>
                      <a:cubicBezTo>
                        <a:pt x="3412226" y="2666372"/>
                        <a:pt x="3192167" y="2234970"/>
                        <a:pt x="3132080" y="1787369"/>
                      </a:cubicBezTo>
                      <a:cubicBezTo>
                        <a:pt x="3085955" y="1443358"/>
                        <a:pt x="3380525" y="1084923"/>
                        <a:pt x="3107243" y="829383"/>
                      </a:cubicBezTo>
                      <a:cubicBezTo>
                        <a:pt x="2749194" y="494473"/>
                        <a:pt x="2109225" y="-58259"/>
                        <a:pt x="1658848" y="4990"/>
                      </a:cubicBezTo>
                      <a:cubicBezTo>
                        <a:pt x="1318153" y="52812"/>
                        <a:pt x="1102645" y="735127"/>
                        <a:pt x="849418" y="1005939"/>
                      </a:cubicBezTo>
                      <a:cubicBezTo>
                        <a:pt x="515743" y="1362755"/>
                        <a:pt x="-56967" y="1594538"/>
                        <a:pt x="4585" y="2043526"/>
                      </a:cubicBezTo>
                      <a:cubicBezTo>
                        <a:pt x="51559" y="2385918"/>
                        <a:pt x="548678" y="2663981"/>
                        <a:pt x="820725" y="2918441"/>
                      </a:cubicBezTo>
                      <a:cubicBezTo>
                        <a:pt x="1173298" y="3248183"/>
                        <a:pt x="1589043" y="3690075"/>
                        <a:pt x="2033249" y="3633846"/>
                      </a:cubicBezTo>
                      <a:cubicBezTo>
                        <a:pt x="2381349" y="3589726"/>
                        <a:pt x="2821390" y="3298397"/>
                        <a:pt x="3079785" y="3022030"/>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1" name="Freeform: Shape 60">
                  <a:extLst>
                    <a:ext uri="{FF2B5EF4-FFF2-40B4-BE49-F238E27FC236}">
                      <a16:creationId xmlns:a16="http://schemas.microsoft.com/office/drawing/2014/main" id="{FC4D9E61-BE86-C6AC-CB2F-48A9310584F3}"/>
                    </a:ext>
                  </a:extLst>
                </p:cNvPr>
                <p:cNvSpPr/>
                <p:nvPr/>
              </p:nvSpPr>
              <p:spPr>
                <a:xfrm>
                  <a:off x="4109618" y="2534620"/>
                  <a:ext cx="3220782" cy="3579817"/>
                </a:xfrm>
                <a:custGeom>
                  <a:avLst/>
                  <a:gdLst>
                    <a:gd name="connsiteX0" fmla="*/ 791058 w 3220782"/>
                    <a:gd name="connsiteY0" fmla="*/ 2907154 h 3579817"/>
                    <a:gd name="connsiteX1" fmla="*/ 2002194 w 3220782"/>
                    <a:gd name="connsiteY1" fmla="*/ 3574659 h 3579817"/>
                    <a:gd name="connsiteX2" fmla="*/ 3028289 w 3220782"/>
                    <a:gd name="connsiteY2" fmla="*/ 2934613 h 3579817"/>
                    <a:gd name="connsiteX3" fmla="*/ 3129333 w 3220782"/>
                    <a:gd name="connsiteY3" fmla="*/ 1743455 h 3579817"/>
                    <a:gd name="connsiteX4" fmla="*/ 3052277 w 3220782"/>
                    <a:gd name="connsiteY4" fmla="*/ 731167 h 3579817"/>
                    <a:gd name="connsiteX5" fmla="*/ 1620928 w 3220782"/>
                    <a:gd name="connsiteY5" fmla="*/ 5581 h 3579817"/>
                    <a:gd name="connsiteX6" fmla="*/ 765913 w 3220782"/>
                    <a:gd name="connsiteY6" fmla="*/ 939888 h 3579817"/>
                    <a:gd name="connsiteX7" fmla="*/ 5000 w 3220782"/>
                    <a:gd name="connsiteY7" fmla="*/ 1991745 h 3579817"/>
                    <a:gd name="connsiteX8" fmla="*/ 791058 w 3220782"/>
                    <a:gd name="connsiteY8" fmla="*/ 2907231 h 357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782" h="3579817">
                      <a:moveTo>
                        <a:pt x="791058" y="2907154"/>
                      </a:moveTo>
                      <a:cubicBezTo>
                        <a:pt x="1139775" y="3222549"/>
                        <a:pt x="1564312" y="3630426"/>
                        <a:pt x="2002194" y="3574659"/>
                      </a:cubicBezTo>
                      <a:cubicBezTo>
                        <a:pt x="2362558" y="3528688"/>
                        <a:pt x="2770743" y="3219772"/>
                        <a:pt x="3028289" y="2934613"/>
                      </a:cubicBezTo>
                      <a:cubicBezTo>
                        <a:pt x="3345767" y="2583197"/>
                        <a:pt x="3188417" y="2184113"/>
                        <a:pt x="3129333" y="1743455"/>
                      </a:cubicBezTo>
                      <a:cubicBezTo>
                        <a:pt x="3081433" y="1386485"/>
                        <a:pt x="3334968" y="986244"/>
                        <a:pt x="3052277" y="731167"/>
                      </a:cubicBezTo>
                      <a:cubicBezTo>
                        <a:pt x="2698624" y="412069"/>
                        <a:pt x="2063823" y="-56434"/>
                        <a:pt x="1620928" y="5581"/>
                      </a:cubicBezTo>
                      <a:cubicBezTo>
                        <a:pt x="1267198" y="54946"/>
                        <a:pt x="1018908" y="659665"/>
                        <a:pt x="765913" y="939888"/>
                      </a:cubicBezTo>
                      <a:cubicBezTo>
                        <a:pt x="447664" y="1292461"/>
                        <a:pt x="-55549" y="1549929"/>
                        <a:pt x="5000" y="1991745"/>
                      </a:cubicBezTo>
                      <a:cubicBezTo>
                        <a:pt x="53516" y="2346477"/>
                        <a:pt x="510218" y="2653234"/>
                        <a:pt x="791058" y="2907231"/>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2" name="Freeform: Shape 61">
                  <a:extLst>
                    <a:ext uri="{FF2B5EF4-FFF2-40B4-BE49-F238E27FC236}">
                      <a16:creationId xmlns:a16="http://schemas.microsoft.com/office/drawing/2014/main" id="{79F0F171-2A8C-AFE9-F970-0474728E8AD6}"/>
                    </a:ext>
                  </a:extLst>
                </p:cNvPr>
                <p:cNvSpPr/>
                <p:nvPr/>
              </p:nvSpPr>
              <p:spPr>
                <a:xfrm>
                  <a:off x="4147825" y="2579175"/>
                  <a:ext cx="3187979" cy="3521387"/>
                </a:xfrm>
                <a:custGeom>
                  <a:avLst/>
                  <a:gdLst>
                    <a:gd name="connsiteX0" fmla="*/ 761567 w 3187979"/>
                    <a:gd name="connsiteY0" fmla="*/ 2896229 h 3521387"/>
                    <a:gd name="connsiteX1" fmla="*/ 1971315 w 3187979"/>
                    <a:gd name="connsiteY1" fmla="*/ 3515912 h 3521387"/>
                    <a:gd name="connsiteX2" fmla="*/ 2977047 w 3187979"/>
                    <a:gd name="connsiteY2" fmla="*/ 2847635 h 3521387"/>
                    <a:gd name="connsiteX3" fmla="*/ 3126683 w 3187979"/>
                    <a:gd name="connsiteY3" fmla="*/ 1699825 h 3521387"/>
                    <a:gd name="connsiteX4" fmla="*/ 2997409 w 3187979"/>
                    <a:gd name="connsiteY4" fmla="*/ 633236 h 3521387"/>
                    <a:gd name="connsiteX5" fmla="*/ 1583183 w 3187979"/>
                    <a:gd name="connsiteY5" fmla="*/ 6380 h 3521387"/>
                    <a:gd name="connsiteX6" fmla="*/ 682583 w 3187979"/>
                    <a:gd name="connsiteY6" fmla="*/ 874121 h 3521387"/>
                    <a:gd name="connsiteX7" fmla="*/ 5513 w 3187979"/>
                    <a:gd name="connsiteY7" fmla="*/ 1940171 h 3521387"/>
                    <a:gd name="connsiteX8" fmla="*/ 761567 w 3187979"/>
                    <a:gd name="connsiteY8" fmla="*/ 2896229 h 352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979" h="3521387">
                      <a:moveTo>
                        <a:pt x="761567" y="2896229"/>
                      </a:moveTo>
                      <a:cubicBezTo>
                        <a:pt x="1106195" y="3197508"/>
                        <a:pt x="1539681" y="3571139"/>
                        <a:pt x="1971315" y="3515912"/>
                      </a:cubicBezTo>
                      <a:cubicBezTo>
                        <a:pt x="2343865" y="3468090"/>
                        <a:pt x="2720426" y="3141742"/>
                        <a:pt x="2977047" y="2847635"/>
                      </a:cubicBezTo>
                      <a:cubicBezTo>
                        <a:pt x="3279715" y="2500770"/>
                        <a:pt x="3184842" y="2133542"/>
                        <a:pt x="3126683" y="1699825"/>
                      </a:cubicBezTo>
                      <a:cubicBezTo>
                        <a:pt x="3077087" y="1329975"/>
                        <a:pt x="3289665" y="887620"/>
                        <a:pt x="2997409" y="633236"/>
                      </a:cubicBezTo>
                      <a:cubicBezTo>
                        <a:pt x="2648539" y="329565"/>
                        <a:pt x="2018520" y="-54246"/>
                        <a:pt x="1583183" y="6380"/>
                      </a:cubicBezTo>
                      <a:cubicBezTo>
                        <a:pt x="1216418" y="57287"/>
                        <a:pt x="935115" y="584257"/>
                        <a:pt x="682583" y="874121"/>
                      </a:cubicBezTo>
                      <a:cubicBezTo>
                        <a:pt x="379529" y="1222066"/>
                        <a:pt x="-53879" y="1505683"/>
                        <a:pt x="5513" y="1940171"/>
                      </a:cubicBezTo>
                      <a:cubicBezTo>
                        <a:pt x="55572" y="2307322"/>
                        <a:pt x="471703" y="2642848"/>
                        <a:pt x="761567" y="2896229"/>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3" name="Freeform: Shape 62">
                  <a:extLst>
                    <a:ext uri="{FF2B5EF4-FFF2-40B4-BE49-F238E27FC236}">
                      <a16:creationId xmlns:a16="http://schemas.microsoft.com/office/drawing/2014/main" id="{D7142BEB-3E2E-B609-D0BB-12E1E7759EE5}"/>
                    </a:ext>
                  </a:extLst>
                </p:cNvPr>
                <p:cNvSpPr/>
                <p:nvPr/>
              </p:nvSpPr>
              <p:spPr>
                <a:xfrm>
                  <a:off x="4185926" y="2623531"/>
                  <a:ext cx="3162650" cy="3463280"/>
                </a:xfrm>
                <a:custGeom>
                  <a:avLst/>
                  <a:gdLst>
                    <a:gd name="connsiteX0" fmla="*/ 732182 w 3162650"/>
                    <a:gd name="connsiteY0" fmla="*/ 2885579 h 3463280"/>
                    <a:gd name="connsiteX1" fmla="*/ 1940541 w 3162650"/>
                    <a:gd name="connsiteY1" fmla="*/ 3457440 h 3463280"/>
                    <a:gd name="connsiteX2" fmla="*/ 2925910 w 3162650"/>
                    <a:gd name="connsiteY2" fmla="*/ 2760933 h 3463280"/>
                    <a:gd name="connsiteX3" fmla="*/ 3124217 w 3162650"/>
                    <a:gd name="connsiteY3" fmla="*/ 1656549 h 3463280"/>
                    <a:gd name="connsiteX4" fmla="*/ 2942725 w 3162650"/>
                    <a:gd name="connsiteY4" fmla="*/ 535658 h 3463280"/>
                    <a:gd name="connsiteX5" fmla="*/ 1545622 w 3162650"/>
                    <a:gd name="connsiteY5" fmla="*/ 7609 h 3463280"/>
                    <a:gd name="connsiteX6" fmla="*/ 599436 w 3162650"/>
                    <a:gd name="connsiteY6" fmla="*/ 808708 h 3463280"/>
                    <a:gd name="connsiteX7" fmla="*/ 6210 w 3162650"/>
                    <a:gd name="connsiteY7" fmla="*/ 1888949 h 3463280"/>
                    <a:gd name="connsiteX8" fmla="*/ 732182 w 3162650"/>
                    <a:gd name="connsiteY8" fmla="*/ 2885579 h 34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650" h="3463280">
                      <a:moveTo>
                        <a:pt x="732182" y="2885579"/>
                      </a:moveTo>
                      <a:cubicBezTo>
                        <a:pt x="1072413" y="3173052"/>
                        <a:pt x="1515232" y="3512050"/>
                        <a:pt x="1940541" y="3457440"/>
                      </a:cubicBezTo>
                      <a:cubicBezTo>
                        <a:pt x="2325355" y="3407689"/>
                        <a:pt x="2670370" y="3064218"/>
                        <a:pt x="2925910" y="2760933"/>
                      </a:cubicBezTo>
                      <a:cubicBezTo>
                        <a:pt x="3214077" y="2418850"/>
                        <a:pt x="3181450" y="2083246"/>
                        <a:pt x="3124217" y="1656549"/>
                      </a:cubicBezTo>
                      <a:cubicBezTo>
                        <a:pt x="3072847" y="1273817"/>
                        <a:pt x="3244776" y="789270"/>
                        <a:pt x="2942725" y="535658"/>
                      </a:cubicBezTo>
                      <a:cubicBezTo>
                        <a:pt x="2599022" y="247105"/>
                        <a:pt x="1973399" y="-51783"/>
                        <a:pt x="1545622" y="7609"/>
                      </a:cubicBezTo>
                      <a:cubicBezTo>
                        <a:pt x="1165821" y="60059"/>
                        <a:pt x="851352" y="508970"/>
                        <a:pt x="599436" y="808708"/>
                      </a:cubicBezTo>
                      <a:cubicBezTo>
                        <a:pt x="311192" y="1151639"/>
                        <a:pt x="-52025" y="1461712"/>
                        <a:pt x="6210" y="1888949"/>
                      </a:cubicBezTo>
                      <a:cubicBezTo>
                        <a:pt x="57888" y="2268441"/>
                        <a:pt x="433139" y="2632970"/>
                        <a:pt x="732182" y="2885579"/>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4" name="Freeform: Shape 63">
                  <a:extLst>
                    <a:ext uri="{FF2B5EF4-FFF2-40B4-BE49-F238E27FC236}">
                      <a16:creationId xmlns:a16="http://schemas.microsoft.com/office/drawing/2014/main" id="{F42249C4-6B86-D67F-91AA-6F01633695CF}"/>
                    </a:ext>
                  </a:extLst>
                </p:cNvPr>
                <p:cNvSpPr/>
                <p:nvPr/>
              </p:nvSpPr>
              <p:spPr>
                <a:xfrm>
                  <a:off x="4223622" y="2666959"/>
                  <a:ext cx="3145783" cy="3406134"/>
                </a:xfrm>
                <a:custGeom>
                  <a:avLst/>
                  <a:gdLst>
                    <a:gd name="connsiteX0" fmla="*/ 703202 w 3145783"/>
                    <a:gd name="connsiteY0" fmla="*/ 2875858 h 3406134"/>
                    <a:gd name="connsiteX1" fmla="*/ 1910173 w 3145783"/>
                    <a:gd name="connsiteY1" fmla="*/ 3399820 h 3406134"/>
                    <a:gd name="connsiteX2" fmla="*/ 2875101 w 3145783"/>
                    <a:gd name="connsiteY2" fmla="*/ 2675082 h 3406134"/>
                    <a:gd name="connsiteX3" fmla="*/ 3122003 w 3145783"/>
                    <a:gd name="connsiteY3" fmla="*/ 1614047 h 3406134"/>
                    <a:gd name="connsiteX4" fmla="*/ 2888291 w 3145783"/>
                    <a:gd name="connsiteY4" fmla="*/ 438855 h 3406134"/>
                    <a:gd name="connsiteX5" fmla="*/ 1508312 w 3145783"/>
                    <a:gd name="connsiteY5" fmla="*/ 9612 h 3406134"/>
                    <a:gd name="connsiteX6" fmla="*/ 516541 w 3145783"/>
                    <a:gd name="connsiteY6" fmla="*/ 744146 h 3406134"/>
                    <a:gd name="connsiteX7" fmla="*/ 7234 w 3145783"/>
                    <a:gd name="connsiteY7" fmla="*/ 1838580 h 3406134"/>
                    <a:gd name="connsiteX8" fmla="*/ 703125 w 3145783"/>
                    <a:gd name="connsiteY8" fmla="*/ 2875858 h 340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5783" h="3406134">
                      <a:moveTo>
                        <a:pt x="703202" y="2875858"/>
                      </a:moveTo>
                      <a:cubicBezTo>
                        <a:pt x="1038729" y="3149756"/>
                        <a:pt x="1491188" y="3453967"/>
                        <a:pt x="1910173" y="3399820"/>
                      </a:cubicBezTo>
                      <a:cubicBezTo>
                        <a:pt x="2307174" y="3348218"/>
                        <a:pt x="2620872" y="2987778"/>
                        <a:pt x="2875101" y="2675082"/>
                      </a:cubicBezTo>
                      <a:cubicBezTo>
                        <a:pt x="3149077" y="2338167"/>
                        <a:pt x="3178310" y="2033802"/>
                        <a:pt x="3122003" y="1614047"/>
                      </a:cubicBezTo>
                      <a:cubicBezTo>
                        <a:pt x="3068936" y="1218434"/>
                        <a:pt x="3200369" y="691464"/>
                        <a:pt x="2888291" y="438855"/>
                      </a:cubicBezTo>
                      <a:cubicBezTo>
                        <a:pt x="2549988" y="165034"/>
                        <a:pt x="1928530" y="-48546"/>
                        <a:pt x="1508312" y="9612"/>
                      </a:cubicBezTo>
                      <a:cubicBezTo>
                        <a:pt x="1115476" y="63605"/>
                        <a:pt x="767685" y="434304"/>
                        <a:pt x="516541" y="744146"/>
                      </a:cubicBezTo>
                      <a:cubicBezTo>
                        <a:pt x="242797" y="1081832"/>
                        <a:pt x="-49998" y="1418593"/>
                        <a:pt x="7234" y="1838580"/>
                      </a:cubicBezTo>
                      <a:cubicBezTo>
                        <a:pt x="60456" y="2230413"/>
                        <a:pt x="394749" y="2624098"/>
                        <a:pt x="703125" y="2875858"/>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5" name="Freeform: Shape 64">
                  <a:extLst>
                    <a:ext uri="{FF2B5EF4-FFF2-40B4-BE49-F238E27FC236}">
                      <a16:creationId xmlns:a16="http://schemas.microsoft.com/office/drawing/2014/main" id="{6530B5CD-99A4-60FA-61AD-59F5B6C135C7}"/>
                    </a:ext>
                  </a:extLst>
                </p:cNvPr>
                <p:cNvSpPr/>
                <p:nvPr/>
              </p:nvSpPr>
              <p:spPr>
                <a:xfrm>
                  <a:off x="4260986" y="2709255"/>
                  <a:ext cx="3135893" cy="3350272"/>
                </a:xfrm>
                <a:custGeom>
                  <a:avLst/>
                  <a:gdLst>
                    <a:gd name="connsiteX0" fmla="*/ 674554 w 3135893"/>
                    <a:gd name="connsiteY0" fmla="*/ 2867269 h 3350272"/>
                    <a:gd name="connsiteX1" fmla="*/ 1880214 w 3135893"/>
                    <a:gd name="connsiteY1" fmla="*/ 3343408 h 3350272"/>
                    <a:gd name="connsiteX2" fmla="*/ 2824779 w 3135893"/>
                    <a:gd name="connsiteY2" fmla="*/ 2590440 h 3350272"/>
                    <a:gd name="connsiteX3" fmla="*/ 3120352 w 3135893"/>
                    <a:gd name="connsiteY3" fmla="*/ 1572830 h 3350272"/>
                    <a:gd name="connsiteX4" fmla="*/ 2834498 w 3135893"/>
                    <a:gd name="connsiteY4" fmla="*/ 343337 h 3350272"/>
                    <a:gd name="connsiteX5" fmla="*/ 1471565 w 3135893"/>
                    <a:gd name="connsiteY5" fmla="*/ 12824 h 3350272"/>
                    <a:gd name="connsiteX6" fmla="*/ 434209 w 3135893"/>
                    <a:gd name="connsiteY6" fmla="*/ 680715 h 3350272"/>
                    <a:gd name="connsiteX7" fmla="*/ 8746 w 3135893"/>
                    <a:gd name="connsiteY7" fmla="*/ 1789341 h 3350272"/>
                    <a:gd name="connsiteX8" fmla="*/ 674631 w 3135893"/>
                    <a:gd name="connsiteY8" fmla="*/ 2867192 h 335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893" h="3350272">
                      <a:moveTo>
                        <a:pt x="674554" y="2867269"/>
                      </a:moveTo>
                      <a:cubicBezTo>
                        <a:pt x="1005144" y="3127900"/>
                        <a:pt x="1467477" y="3396938"/>
                        <a:pt x="1880214" y="3343408"/>
                      </a:cubicBezTo>
                      <a:cubicBezTo>
                        <a:pt x="2289402" y="3289956"/>
                        <a:pt x="2572016" y="2912777"/>
                        <a:pt x="2824779" y="2590440"/>
                      </a:cubicBezTo>
                      <a:cubicBezTo>
                        <a:pt x="3084794" y="2258847"/>
                        <a:pt x="3175656" y="1985567"/>
                        <a:pt x="3120352" y="1572830"/>
                      </a:cubicBezTo>
                      <a:cubicBezTo>
                        <a:pt x="3065587" y="1164336"/>
                        <a:pt x="3156758" y="594635"/>
                        <a:pt x="2834498" y="343337"/>
                      </a:cubicBezTo>
                      <a:cubicBezTo>
                        <a:pt x="2512238" y="92039"/>
                        <a:pt x="1884302" y="-44023"/>
                        <a:pt x="1471565" y="12824"/>
                      </a:cubicBezTo>
                      <a:cubicBezTo>
                        <a:pt x="1065694" y="68359"/>
                        <a:pt x="684273" y="360692"/>
                        <a:pt x="434209" y="680715"/>
                      </a:cubicBezTo>
                      <a:cubicBezTo>
                        <a:pt x="174658" y="1012848"/>
                        <a:pt x="-47330" y="1376605"/>
                        <a:pt x="8746" y="1789341"/>
                      </a:cubicBezTo>
                      <a:cubicBezTo>
                        <a:pt x="63510" y="2193593"/>
                        <a:pt x="356691" y="2616588"/>
                        <a:pt x="674631" y="2867192"/>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6" name="Freeform: Shape 65">
                  <a:extLst>
                    <a:ext uri="{FF2B5EF4-FFF2-40B4-BE49-F238E27FC236}">
                      <a16:creationId xmlns:a16="http://schemas.microsoft.com/office/drawing/2014/main" id="{CA6744F6-279A-E7B5-40EC-8CC66271BDEA}"/>
                    </a:ext>
                  </a:extLst>
                </p:cNvPr>
                <p:cNvSpPr/>
                <p:nvPr/>
              </p:nvSpPr>
              <p:spPr>
                <a:xfrm>
                  <a:off x="4297185" y="2745782"/>
                  <a:ext cx="3130741" cy="3300265"/>
                </a:xfrm>
                <a:custGeom>
                  <a:avLst/>
                  <a:gdLst>
                    <a:gd name="connsiteX0" fmla="*/ 647071 w 3130741"/>
                    <a:gd name="connsiteY0" fmla="*/ 2864372 h 3300265"/>
                    <a:gd name="connsiteX1" fmla="*/ 1851342 w 3130741"/>
                    <a:gd name="connsiteY1" fmla="*/ 3292689 h 3300265"/>
                    <a:gd name="connsiteX2" fmla="*/ 2775545 w 3130741"/>
                    <a:gd name="connsiteY2" fmla="*/ 2511491 h 3300265"/>
                    <a:gd name="connsiteX3" fmla="*/ 3119711 w 3130741"/>
                    <a:gd name="connsiteY3" fmla="*/ 1537229 h 3300265"/>
                    <a:gd name="connsiteX4" fmla="*/ 2781639 w 3130741"/>
                    <a:gd name="connsiteY4" fmla="*/ 253435 h 3300265"/>
                    <a:gd name="connsiteX5" fmla="*/ 1435829 w 3130741"/>
                    <a:gd name="connsiteY5" fmla="*/ 21729 h 3300265"/>
                    <a:gd name="connsiteX6" fmla="*/ 352887 w 3130741"/>
                    <a:gd name="connsiteY6" fmla="*/ 622977 h 3300265"/>
                    <a:gd name="connsiteX7" fmla="*/ 11267 w 3130741"/>
                    <a:gd name="connsiteY7" fmla="*/ 1745873 h 3300265"/>
                    <a:gd name="connsiteX8" fmla="*/ 647071 w 3130741"/>
                    <a:gd name="connsiteY8" fmla="*/ 2864295 h 330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741" h="3300265">
                      <a:moveTo>
                        <a:pt x="647071" y="2864372"/>
                      </a:moveTo>
                      <a:cubicBezTo>
                        <a:pt x="972571" y="3111968"/>
                        <a:pt x="1444853" y="3345679"/>
                        <a:pt x="1851342" y="3292689"/>
                      </a:cubicBezTo>
                      <a:cubicBezTo>
                        <a:pt x="2272795" y="3237385"/>
                        <a:pt x="2524556" y="2843624"/>
                        <a:pt x="2775545" y="2511491"/>
                      </a:cubicBezTo>
                      <a:cubicBezTo>
                        <a:pt x="3021907" y="2185529"/>
                        <a:pt x="3174166" y="1943024"/>
                        <a:pt x="3119711" y="1537229"/>
                      </a:cubicBezTo>
                      <a:cubicBezTo>
                        <a:pt x="3063172" y="1115777"/>
                        <a:pt x="3114388" y="503190"/>
                        <a:pt x="2781639" y="253435"/>
                      </a:cubicBezTo>
                      <a:cubicBezTo>
                        <a:pt x="2455059" y="8308"/>
                        <a:pt x="1841007" y="-33884"/>
                        <a:pt x="1435829" y="21729"/>
                      </a:cubicBezTo>
                      <a:cubicBezTo>
                        <a:pt x="1016845" y="78884"/>
                        <a:pt x="601640" y="292464"/>
                        <a:pt x="352887" y="622977"/>
                      </a:cubicBezTo>
                      <a:cubicBezTo>
                        <a:pt x="107297" y="949325"/>
                        <a:pt x="-43651" y="1340387"/>
                        <a:pt x="11267" y="1745873"/>
                      </a:cubicBezTo>
                      <a:cubicBezTo>
                        <a:pt x="67574" y="2162466"/>
                        <a:pt x="319412" y="2615080"/>
                        <a:pt x="647071" y="2864295"/>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7" name="Freeform: Shape 66">
                  <a:extLst>
                    <a:ext uri="{FF2B5EF4-FFF2-40B4-BE49-F238E27FC236}">
                      <a16:creationId xmlns:a16="http://schemas.microsoft.com/office/drawing/2014/main" id="{5F500D33-8198-D563-7504-E9371BA1C739}"/>
                    </a:ext>
                  </a:extLst>
                </p:cNvPr>
                <p:cNvSpPr/>
                <p:nvPr/>
              </p:nvSpPr>
              <p:spPr>
                <a:xfrm>
                  <a:off x="4331073" y="2769810"/>
                  <a:ext cx="3129679" cy="3263042"/>
                </a:xfrm>
                <a:custGeom>
                  <a:avLst/>
                  <a:gdLst>
                    <a:gd name="connsiteX0" fmla="*/ 621899 w 3129679"/>
                    <a:gd name="connsiteY0" fmla="*/ 2874051 h 3263042"/>
                    <a:gd name="connsiteX1" fmla="*/ 1824782 w 3129679"/>
                    <a:gd name="connsiteY1" fmla="*/ 3254546 h 3263042"/>
                    <a:gd name="connsiteX2" fmla="*/ 2728544 w 3129679"/>
                    <a:gd name="connsiteY2" fmla="*/ 2445116 h 3263042"/>
                    <a:gd name="connsiteX3" fmla="*/ 3121380 w 3129679"/>
                    <a:gd name="connsiteY3" fmla="*/ 1514281 h 3263042"/>
                    <a:gd name="connsiteX4" fmla="*/ 2731090 w 3129679"/>
                    <a:gd name="connsiteY4" fmla="*/ 176262 h 3263042"/>
                    <a:gd name="connsiteX5" fmla="*/ 1402404 w 3129679"/>
                    <a:gd name="connsiteY5" fmla="*/ 43363 h 3263042"/>
                    <a:gd name="connsiteX6" fmla="*/ 273877 w 3129679"/>
                    <a:gd name="connsiteY6" fmla="*/ 578045 h 3263042"/>
                    <a:gd name="connsiteX7" fmla="*/ 16177 w 3129679"/>
                    <a:gd name="connsiteY7" fmla="*/ 1715134 h 3263042"/>
                    <a:gd name="connsiteX8" fmla="*/ 621899 w 3129679"/>
                    <a:gd name="connsiteY8" fmla="*/ 2874205 h 32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9679" h="3263042">
                      <a:moveTo>
                        <a:pt x="621899" y="2874051"/>
                      </a:moveTo>
                      <a:cubicBezTo>
                        <a:pt x="941999" y="3108842"/>
                        <a:pt x="1424618" y="3306996"/>
                        <a:pt x="1824782" y="3254546"/>
                      </a:cubicBezTo>
                      <a:cubicBezTo>
                        <a:pt x="2258421" y="3197313"/>
                        <a:pt x="2479637" y="2787277"/>
                        <a:pt x="2728544" y="2445116"/>
                      </a:cubicBezTo>
                      <a:cubicBezTo>
                        <a:pt x="2961485" y="2124939"/>
                        <a:pt x="3174833" y="1913056"/>
                        <a:pt x="3121380" y="1514281"/>
                      </a:cubicBezTo>
                      <a:cubicBezTo>
                        <a:pt x="3063145" y="1079947"/>
                        <a:pt x="3074561" y="424089"/>
                        <a:pt x="2731090" y="176262"/>
                      </a:cubicBezTo>
                      <a:cubicBezTo>
                        <a:pt x="2410681" y="-54982"/>
                        <a:pt x="1800022" y="-10939"/>
                        <a:pt x="1402404" y="43363"/>
                      </a:cubicBezTo>
                      <a:cubicBezTo>
                        <a:pt x="970384" y="102060"/>
                        <a:pt x="521009" y="236734"/>
                        <a:pt x="273877" y="578045"/>
                      </a:cubicBezTo>
                      <a:cubicBezTo>
                        <a:pt x="41862" y="898377"/>
                        <a:pt x="-37739" y="1316898"/>
                        <a:pt x="16177" y="1715134"/>
                      </a:cubicBezTo>
                      <a:cubicBezTo>
                        <a:pt x="74026" y="2144068"/>
                        <a:pt x="284289" y="2626532"/>
                        <a:pt x="621899" y="2874205"/>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8" name="Freeform: Shape 67">
                  <a:extLst>
                    <a:ext uri="{FF2B5EF4-FFF2-40B4-BE49-F238E27FC236}">
                      <a16:creationId xmlns:a16="http://schemas.microsoft.com/office/drawing/2014/main" id="{366A3E1D-7508-7069-C95D-52B83EA39331}"/>
                    </a:ext>
                  </a:extLst>
                </p:cNvPr>
                <p:cNvSpPr/>
                <p:nvPr/>
              </p:nvSpPr>
              <p:spPr>
                <a:xfrm>
                  <a:off x="4358871" y="2771233"/>
                  <a:ext cx="3135688" cy="3248662"/>
                </a:xfrm>
                <a:custGeom>
                  <a:avLst/>
                  <a:gdLst>
                    <a:gd name="connsiteX0" fmla="*/ 602817 w 3135688"/>
                    <a:gd name="connsiteY0" fmla="*/ 2906335 h 3248662"/>
                    <a:gd name="connsiteX1" fmla="*/ 1804311 w 3135688"/>
                    <a:gd name="connsiteY1" fmla="*/ 3238930 h 3248662"/>
                    <a:gd name="connsiteX2" fmla="*/ 2687711 w 3135688"/>
                    <a:gd name="connsiteY2" fmla="*/ 2401271 h 3248662"/>
                    <a:gd name="connsiteX3" fmla="*/ 3129140 w 3135688"/>
                    <a:gd name="connsiteY3" fmla="*/ 1513860 h 3248662"/>
                    <a:gd name="connsiteX4" fmla="*/ 2686631 w 3135688"/>
                    <a:gd name="connsiteY4" fmla="*/ 121540 h 3248662"/>
                    <a:gd name="connsiteX5" fmla="*/ 1375068 w 3135688"/>
                    <a:gd name="connsiteY5" fmla="*/ 87448 h 3248662"/>
                    <a:gd name="connsiteX6" fmla="*/ 200956 w 3135688"/>
                    <a:gd name="connsiteY6" fmla="*/ 555488 h 3248662"/>
                    <a:gd name="connsiteX7" fmla="*/ 27099 w 3135688"/>
                    <a:gd name="connsiteY7" fmla="*/ 1706769 h 3248662"/>
                    <a:gd name="connsiteX8" fmla="*/ 602817 w 3135688"/>
                    <a:gd name="connsiteY8" fmla="*/ 2906412 h 324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688" h="3248662">
                      <a:moveTo>
                        <a:pt x="602817" y="2906335"/>
                      </a:moveTo>
                      <a:cubicBezTo>
                        <a:pt x="917441" y="3128631"/>
                        <a:pt x="1410472" y="3290840"/>
                        <a:pt x="1804311" y="3238930"/>
                      </a:cubicBezTo>
                      <a:cubicBezTo>
                        <a:pt x="2250214" y="3179847"/>
                        <a:pt x="2441195" y="2753612"/>
                        <a:pt x="2687711" y="2401271"/>
                      </a:cubicBezTo>
                      <a:cubicBezTo>
                        <a:pt x="2907538" y="2087032"/>
                        <a:pt x="3181668" y="1905617"/>
                        <a:pt x="3129140" y="1513860"/>
                      </a:cubicBezTo>
                      <a:cubicBezTo>
                        <a:pt x="3069209" y="1066646"/>
                        <a:pt x="3040978" y="367208"/>
                        <a:pt x="2686631" y="121540"/>
                      </a:cubicBezTo>
                      <a:cubicBezTo>
                        <a:pt x="2372624" y="-96128"/>
                        <a:pt x="1765128" y="34381"/>
                        <a:pt x="1375068" y="87448"/>
                      </a:cubicBezTo>
                      <a:cubicBezTo>
                        <a:pt x="930013" y="147688"/>
                        <a:pt x="446083" y="203301"/>
                        <a:pt x="200956" y="555488"/>
                      </a:cubicBezTo>
                      <a:cubicBezTo>
                        <a:pt x="-17715" y="869649"/>
                        <a:pt x="-25660" y="1315784"/>
                        <a:pt x="27099" y="1706769"/>
                      </a:cubicBezTo>
                      <a:cubicBezTo>
                        <a:pt x="86568" y="2148122"/>
                        <a:pt x="255026" y="2660667"/>
                        <a:pt x="602817" y="2906412"/>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9" name="Freeform: Shape 68">
                  <a:extLst>
                    <a:ext uri="{FF2B5EF4-FFF2-40B4-BE49-F238E27FC236}">
                      <a16:creationId xmlns:a16="http://schemas.microsoft.com/office/drawing/2014/main" id="{D92845DF-DABA-B86F-E66B-73E45EFFE1C2}"/>
                    </a:ext>
                  </a:extLst>
                </p:cNvPr>
                <p:cNvSpPr/>
                <p:nvPr/>
              </p:nvSpPr>
              <p:spPr>
                <a:xfrm>
                  <a:off x="4372952" y="2753381"/>
                  <a:ext cx="3156027" cy="3254119"/>
                </a:xfrm>
                <a:custGeom>
                  <a:avLst/>
                  <a:gdLst>
                    <a:gd name="connsiteX0" fmla="*/ 597452 w 3156027"/>
                    <a:gd name="connsiteY0" fmla="*/ 2957894 h 3254119"/>
                    <a:gd name="connsiteX1" fmla="*/ 1797558 w 3156027"/>
                    <a:gd name="connsiteY1" fmla="*/ 3242667 h 3254119"/>
                    <a:gd name="connsiteX2" fmla="*/ 2660594 w 3156027"/>
                    <a:gd name="connsiteY2" fmla="*/ 2376700 h 3254119"/>
                    <a:gd name="connsiteX3" fmla="*/ 3150695 w 3156027"/>
                    <a:gd name="connsiteY3" fmla="*/ 1532638 h 3254119"/>
                    <a:gd name="connsiteX4" fmla="*/ 2655966 w 3156027"/>
                    <a:gd name="connsiteY4" fmla="*/ 86017 h 3254119"/>
                    <a:gd name="connsiteX5" fmla="*/ 1361450 w 3156027"/>
                    <a:gd name="connsiteY5" fmla="*/ 150654 h 3254119"/>
                    <a:gd name="connsiteX6" fmla="*/ 141752 w 3156027"/>
                    <a:gd name="connsiteY6" fmla="*/ 552129 h 3254119"/>
                    <a:gd name="connsiteX7" fmla="*/ 51738 w 3156027"/>
                    <a:gd name="connsiteY7" fmla="*/ 1717602 h 3254119"/>
                    <a:gd name="connsiteX8" fmla="*/ 597374 w 3156027"/>
                    <a:gd name="connsiteY8" fmla="*/ 2957816 h 3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027" h="3254119">
                      <a:moveTo>
                        <a:pt x="597452" y="2957894"/>
                      </a:moveTo>
                      <a:cubicBezTo>
                        <a:pt x="906445" y="3167925"/>
                        <a:pt x="1410044" y="3294037"/>
                        <a:pt x="1797558" y="3242667"/>
                      </a:cubicBezTo>
                      <a:cubicBezTo>
                        <a:pt x="2255648" y="3181732"/>
                        <a:pt x="2416778" y="2739608"/>
                        <a:pt x="2660594" y="2376700"/>
                      </a:cubicBezTo>
                      <a:cubicBezTo>
                        <a:pt x="2867541" y="2068555"/>
                        <a:pt x="3202297" y="1917452"/>
                        <a:pt x="3150695" y="1532638"/>
                      </a:cubicBezTo>
                      <a:cubicBezTo>
                        <a:pt x="3088989" y="1072542"/>
                        <a:pt x="3021574" y="329061"/>
                        <a:pt x="2655966" y="86017"/>
                      </a:cubicBezTo>
                      <a:cubicBezTo>
                        <a:pt x="2348516" y="-118385"/>
                        <a:pt x="1744028" y="98898"/>
                        <a:pt x="1361450" y="150654"/>
                      </a:cubicBezTo>
                      <a:cubicBezTo>
                        <a:pt x="903359" y="212437"/>
                        <a:pt x="384566" y="188680"/>
                        <a:pt x="141752" y="552129"/>
                      </a:cubicBezTo>
                      <a:cubicBezTo>
                        <a:pt x="-63883" y="859965"/>
                        <a:pt x="60" y="1333867"/>
                        <a:pt x="51738" y="1717602"/>
                      </a:cubicBezTo>
                      <a:cubicBezTo>
                        <a:pt x="112750" y="2171296"/>
                        <a:pt x="239248" y="2714386"/>
                        <a:pt x="597374" y="2957816"/>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0" name="Freeform: Shape 69">
                  <a:extLst>
                    <a:ext uri="{FF2B5EF4-FFF2-40B4-BE49-F238E27FC236}">
                      <a16:creationId xmlns:a16="http://schemas.microsoft.com/office/drawing/2014/main" id="{E0B65F7C-ED30-8399-6105-6726DF59F332}"/>
                    </a:ext>
                  </a:extLst>
                </p:cNvPr>
                <p:cNvSpPr/>
                <p:nvPr/>
              </p:nvSpPr>
              <p:spPr>
                <a:xfrm>
                  <a:off x="4369454" y="2723578"/>
                  <a:ext cx="3194199" cy="3272228"/>
                </a:xfrm>
                <a:custGeom>
                  <a:avLst/>
                  <a:gdLst>
                    <a:gd name="connsiteX0" fmla="*/ 609666 w 3194199"/>
                    <a:gd name="connsiteY0" fmla="*/ 3021327 h 3272228"/>
                    <a:gd name="connsiteX1" fmla="*/ 1808461 w 3194199"/>
                    <a:gd name="connsiteY1" fmla="*/ 3258278 h 3272228"/>
                    <a:gd name="connsiteX2" fmla="*/ 2651057 w 3194199"/>
                    <a:gd name="connsiteY2" fmla="*/ 2364080 h 3272228"/>
                    <a:gd name="connsiteX3" fmla="*/ 3189751 w 3194199"/>
                    <a:gd name="connsiteY3" fmla="*/ 1563444 h 3272228"/>
                    <a:gd name="connsiteX4" fmla="*/ 2642804 w 3194199"/>
                    <a:gd name="connsiteY4" fmla="*/ 62522 h 3272228"/>
                    <a:gd name="connsiteX5" fmla="*/ 1365411 w 3194199"/>
                    <a:gd name="connsiteY5" fmla="*/ 225965 h 3272228"/>
                    <a:gd name="connsiteX6" fmla="*/ 100128 w 3194199"/>
                    <a:gd name="connsiteY6" fmla="*/ 560798 h 3272228"/>
                    <a:gd name="connsiteX7" fmla="*/ 94034 w 3194199"/>
                    <a:gd name="connsiteY7" fmla="*/ 1740540 h 3272228"/>
                    <a:gd name="connsiteX8" fmla="*/ 609589 w 3194199"/>
                    <a:gd name="connsiteY8" fmla="*/ 3021327 h 32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199" h="3272228">
                      <a:moveTo>
                        <a:pt x="609666" y="3021327"/>
                      </a:moveTo>
                      <a:cubicBezTo>
                        <a:pt x="912874" y="3219326"/>
                        <a:pt x="1427194" y="3309031"/>
                        <a:pt x="1808461" y="3258278"/>
                      </a:cubicBezTo>
                      <a:cubicBezTo>
                        <a:pt x="2278815" y="3195492"/>
                        <a:pt x="2410481" y="2737710"/>
                        <a:pt x="2651057" y="2364080"/>
                      </a:cubicBezTo>
                      <a:cubicBezTo>
                        <a:pt x="2845431" y="2062183"/>
                        <a:pt x="3240427" y="1941240"/>
                        <a:pt x="3189751" y="1563444"/>
                      </a:cubicBezTo>
                      <a:cubicBezTo>
                        <a:pt x="3126348" y="1090390"/>
                        <a:pt x="3019828" y="302481"/>
                        <a:pt x="2642804" y="62522"/>
                      </a:cubicBezTo>
                      <a:cubicBezTo>
                        <a:pt x="2342064" y="-128844"/>
                        <a:pt x="1740430" y="175444"/>
                        <a:pt x="1365411" y="225965"/>
                      </a:cubicBezTo>
                      <a:cubicBezTo>
                        <a:pt x="894285" y="289291"/>
                        <a:pt x="340087" y="185934"/>
                        <a:pt x="100128" y="560798"/>
                      </a:cubicBezTo>
                      <a:cubicBezTo>
                        <a:pt x="-92781" y="862155"/>
                        <a:pt x="43435" y="1364056"/>
                        <a:pt x="94034" y="1740540"/>
                      </a:cubicBezTo>
                      <a:cubicBezTo>
                        <a:pt x="156589" y="2206653"/>
                        <a:pt x="240972" y="2780596"/>
                        <a:pt x="609589" y="3021327"/>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1" name="Freeform: Shape 70">
                  <a:extLst>
                    <a:ext uri="{FF2B5EF4-FFF2-40B4-BE49-F238E27FC236}">
                      <a16:creationId xmlns:a16="http://schemas.microsoft.com/office/drawing/2014/main" id="{BF95034A-D557-0912-1173-C1ECAE98896D}"/>
                    </a:ext>
                  </a:extLst>
                </p:cNvPr>
                <p:cNvSpPr/>
                <p:nvPr/>
              </p:nvSpPr>
              <p:spPr>
                <a:xfrm>
                  <a:off x="4352455" y="2686397"/>
                  <a:ext cx="3246150" cy="3299210"/>
                </a:xfrm>
                <a:custGeom>
                  <a:avLst/>
                  <a:gdLst>
                    <a:gd name="connsiteX0" fmla="*/ 1832787 w 3246150"/>
                    <a:gd name="connsiteY0" fmla="*/ 3281344 h 3299210"/>
                    <a:gd name="connsiteX1" fmla="*/ 2655021 w 3246150"/>
                    <a:gd name="connsiteY1" fmla="*/ 2358915 h 3299210"/>
                    <a:gd name="connsiteX2" fmla="*/ 3242385 w 3246150"/>
                    <a:gd name="connsiteY2" fmla="*/ 1601628 h 3299210"/>
                    <a:gd name="connsiteX3" fmla="*/ 2643296 w 3246150"/>
                    <a:gd name="connsiteY3" fmla="*/ 46404 h 3299210"/>
                    <a:gd name="connsiteX4" fmla="*/ 1383027 w 3246150"/>
                    <a:gd name="connsiteY4" fmla="*/ 308655 h 3299210"/>
                    <a:gd name="connsiteX5" fmla="*/ 72158 w 3246150"/>
                    <a:gd name="connsiteY5" fmla="*/ 576844 h 3299210"/>
                    <a:gd name="connsiteX6" fmla="*/ 149908 w 3246150"/>
                    <a:gd name="connsiteY6" fmla="*/ 1770779 h 3299210"/>
                    <a:gd name="connsiteX7" fmla="*/ 635458 w 3246150"/>
                    <a:gd name="connsiteY7" fmla="*/ 3092214 h 3299210"/>
                    <a:gd name="connsiteX8" fmla="*/ 1832864 w 3246150"/>
                    <a:gd name="connsiteY8" fmla="*/ 3281266 h 3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6150" h="3299210">
                      <a:moveTo>
                        <a:pt x="1832787" y="3281344"/>
                      </a:moveTo>
                      <a:cubicBezTo>
                        <a:pt x="2315329" y="3216707"/>
                        <a:pt x="2418069" y="2743421"/>
                        <a:pt x="2655021" y="2358915"/>
                      </a:cubicBezTo>
                      <a:cubicBezTo>
                        <a:pt x="2837131" y="2063420"/>
                        <a:pt x="3292059" y="1972558"/>
                        <a:pt x="3242385" y="1601628"/>
                      </a:cubicBezTo>
                      <a:cubicBezTo>
                        <a:pt x="3177285" y="1115693"/>
                        <a:pt x="3031967" y="282661"/>
                        <a:pt x="2643296" y="46404"/>
                      </a:cubicBezTo>
                      <a:cubicBezTo>
                        <a:pt x="2349344" y="-132312"/>
                        <a:pt x="1750487" y="259367"/>
                        <a:pt x="1383027" y="308655"/>
                      </a:cubicBezTo>
                      <a:cubicBezTo>
                        <a:pt x="898866" y="373523"/>
                        <a:pt x="308801" y="190333"/>
                        <a:pt x="72158" y="576844"/>
                      </a:cubicBezTo>
                      <a:cubicBezTo>
                        <a:pt x="-108255" y="871568"/>
                        <a:pt x="100466" y="1401546"/>
                        <a:pt x="149908" y="1770779"/>
                      </a:cubicBezTo>
                      <a:cubicBezTo>
                        <a:pt x="214005" y="2249233"/>
                        <a:pt x="255965" y="2854492"/>
                        <a:pt x="635458" y="3092214"/>
                      </a:cubicBezTo>
                      <a:cubicBezTo>
                        <a:pt x="932804" y="3278490"/>
                        <a:pt x="1457845" y="3331557"/>
                        <a:pt x="1832864" y="3281266"/>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21" name="Graphic 5">
                <a:extLst>
                  <a:ext uri="{FF2B5EF4-FFF2-40B4-BE49-F238E27FC236}">
                    <a16:creationId xmlns:a16="http://schemas.microsoft.com/office/drawing/2014/main" id="{CDA4F821-AB3A-6C69-1DCE-C625B0998F31}"/>
                  </a:ext>
                </a:extLst>
              </p:cNvPr>
              <p:cNvGrpSpPr/>
              <p:nvPr/>
            </p:nvGrpSpPr>
            <p:grpSpPr>
              <a:xfrm rot="180525">
                <a:off x="-597053" y="441139"/>
                <a:ext cx="6472770" cy="6313556"/>
                <a:chOff x="4270587" y="2574268"/>
                <a:chExt cx="3544376" cy="3457192"/>
              </a:xfrm>
              <a:noFill/>
            </p:grpSpPr>
            <p:sp>
              <p:nvSpPr>
                <p:cNvPr id="48" name="Freeform: Shape 47">
                  <a:extLst>
                    <a:ext uri="{FF2B5EF4-FFF2-40B4-BE49-F238E27FC236}">
                      <a16:creationId xmlns:a16="http://schemas.microsoft.com/office/drawing/2014/main" id="{7192434E-509E-B7C3-B618-66182C9FC9CD}"/>
                    </a:ext>
                  </a:extLst>
                </p:cNvPr>
                <p:cNvSpPr/>
                <p:nvPr/>
              </p:nvSpPr>
              <p:spPr>
                <a:xfrm>
                  <a:off x="4270587" y="2606803"/>
                  <a:ext cx="3544376" cy="3424657"/>
                </a:xfrm>
                <a:custGeom>
                  <a:avLst/>
                  <a:gdLst>
                    <a:gd name="connsiteX0" fmla="*/ 3338832 w 3544376"/>
                    <a:gd name="connsiteY0" fmla="*/ 932573 h 3424657"/>
                    <a:gd name="connsiteX1" fmla="*/ 2419102 w 3544376"/>
                    <a:gd name="connsiteY1" fmla="*/ 117205 h 3424657"/>
                    <a:gd name="connsiteX2" fmla="*/ 1318575 w 3544376"/>
                    <a:gd name="connsiteY2" fmla="*/ 80027 h 3424657"/>
                    <a:gd name="connsiteX3" fmla="*/ 8709 w 3544376"/>
                    <a:gd name="connsiteY3" fmla="*/ 1110518 h 3424657"/>
                    <a:gd name="connsiteX4" fmla="*/ 630398 w 3544376"/>
                    <a:gd name="connsiteY4" fmla="*/ 2237733 h 3424657"/>
                    <a:gd name="connsiteX5" fmla="*/ 1272758 w 3544376"/>
                    <a:gd name="connsiteY5" fmla="*/ 3411536 h 3424657"/>
                    <a:gd name="connsiteX6" fmla="*/ 2390872 w 3544376"/>
                    <a:gd name="connsiteY6" fmla="*/ 2985687 h 3424657"/>
                    <a:gd name="connsiteX7" fmla="*/ 3510760 w 3544376"/>
                    <a:gd name="connsiteY7" fmla="*/ 2132601 h 3424657"/>
                    <a:gd name="connsiteX8" fmla="*/ 3338908 w 3544376"/>
                    <a:gd name="connsiteY8" fmla="*/ 932650 h 3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4376" h="3424657">
                      <a:moveTo>
                        <a:pt x="3338832" y="932573"/>
                      </a:moveTo>
                      <a:cubicBezTo>
                        <a:pt x="3134970" y="490449"/>
                        <a:pt x="2856290" y="230435"/>
                        <a:pt x="2419102" y="117205"/>
                      </a:cubicBezTo>
                      <a:cubicBezTo>
                        <a:pt x="2083036" y="30199"/>
                        <a:pt x="1658344" y="-76630"/>
                        <a:pt x="1318575" y="80027"/>
                      </a:cubicBezTo>
                      <a:cubicBezTo>
                        <a:pt x="873365" y="285354"/>
                        <a:pt x="120088" y="669551"/>
                        <a:pt x="8709" y="1110518"/>
                      </a:cubicBezTo>
                      <a:cubicBezTo>
                        <a:pt x="-75520" y="1444039"/>
                        <a:pt x="475130" y="1900972"/>
                        <a:pt x="630398" y="2237733"/>
                      </a:cubicBezTo>
                      <a:cubicBezTo>
                        <a:pt x="834953" y="2681323"/>
                        <a:pt x="833642" y="3299231"/>
                        <a:pt x="1272758" y="3411536"/>
                      </a:cubicBezTo>
                      <a:cubicBezTo>
                        <a:pt x="1607591" y="3497153"/>
                        <a:pt x="2052568" y="3141650"/>
                        <a:pt x="2390872" y="2985687"/>
                      </a:cubicBezTo>
                      <a:cubicBezTo>
                        <a:pt x="2829217" y="2783523"/>
                        <a:pt x="3395293" y="2565161"/>
                        <a:pt x="3510760" y="2132601"/>
                      </a:cubicBezTo>
                      <a:cubicBezTo>
                        <a:pt x="3601236" y="1793527"/>
                        <a:pt x="3497339" y="1276198"/>
                        <a:pt x="3338908" y="932650"/>
                      </a:cubicBezTo>
                      <a:close/>
                    </a:path>
                  </a:pathLst>
                </a:custGeom>
                <a:ln w="3175" cap="flat">
                  <a:gradFill>
                    <a:gsLst>
                      <a:gs pos="75000">
                        <a:srgbClr val="42BBB6">
                          <a:alpha val="0"/>
                        </a:srgbClr>
                      </a:gs>
                      <a:gs pos="25000">
                        <a:srgbClr val="42BBB6">
                          <a:alpha val="0"/>
                        </a:srgbClr>
                      </a:gs>
                      <a:gs pos="50000">
                        <a:srgbClr val="42BBB6">
                          <a:alpha val="0"/>
                        </a:srgbClr>
                      </a:gs>
                      <a:gs pos="0">
                        <a:srgbClr val="B0E297">
                          <a:lumMod val="60000"/>
                          <a:lumOff val="40000"/>
                        </a:srgbClr>
                      </a:gs>
                      <a:gs pos="100000">
                        <a:srgbClr val="42BBB6">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9" name="Freeform: Shape 48">
                  <a:extLst>
                    <a:ext uri="{FF2B5EF4-FFF2-40B4-BE49-F238E27FC236}">
                      <a16:creationId xmlns:a16="http://schemas.microsoft.com/office/drawing/2014/main" id="{F33C0287-C0E8-CF89-DBD0-E6B2DC89BE0C}"/>
                    </a:ext>
                  </a:extLst>
                </p:cNvPr>
                <p:cNvSpPr/>
                <p:nvPr/>
              </p:nvSpPr>
              <p:spPr>
                <a:xfrm>
                  <a:off x="4311149" y="2610445"/>
                  <a:ext cx="3481515" cy="3380560"/>
                </a:xfrm>
                <a:custGeom>
                  <a:avLst/>
                  <a:gdLst>
                    <a:gd name="connsiteX0" fmla="*/ 2384788 w 3481515"/>
                    <a:gd name="connsiteY0" fmla="*/ 2986674 h 3380560"/>
                    <a:gd name="connsiteX1" fmla="*/ 3435796 w 3481515"/>
                    <a:gd name="connsiteY1" fmla="*/ 2123946 h 3380560"/>
                    <a:gd name="connsiteX2" fmla="*/ 3309068 w 3481515"/>
                    <a:gd name="connsiteY2" fmla="*/ 911268 h 3380560"/>
                    <a:gd name="connsiteX3" fmla="*/ 2359797 w 3481515"/>
                    <a:gd name="connsiteY3" fmla="*/ 156988 h 3380560"/>
                    <a:gd name="connsiteX4" fmla="*/ 1222399 w 3481515"/>
                    <a:gd name="connsiteY4" fmla="*/ 71757 h 3380560"/>
                    <a:gd name="connsiteX5" fmla="*/ 10492 w 3481515"/>
                    <a:gd name="connsiteY5" fmla="*/ 1123691 h 3380560"/>
                    <a:gd name="connsiteX6" fmla="*/ 573097 w 3481515"/>
                    <a:gd name="connsiteY6" fmla="*/ 2302662 h 3380560"/>
                    <a:gd name="connsiteX7" fmla="*/ 1256646 w 3481515"/>
                    <a:gd name="connsiteY7" fmla="*/ 3364546 h 3380560"/>
                    <a:gd name="connsiteX8" fmla="*/ 2384788 w 3481515"/>
                    <a:gd name="connsiteY8" fmla="*/ 2986674 h 338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1515" h="3380560">
                      <a:moveTo>
                        <a:pt x="2384788" y="2986674"/>
                      </a:moveTo>
                      <a:cubicBezTo>
                        <a:pt x="2808400" y="2782658"/>
                        <a:pt x="3322257" y="2550489"/>
                        <a:pt x="3435796" y="2123946"/>
                      </a:cubicBezTo>
                      <a:cubicBezTo>
                        <a:pt x="3529127" y="1772916"/>
                        <a:pt x="3475983" y="1257439"/>
                        <a:pt x="3309068" y="911268"/>
                      </a:cubicBezTo>
                      <a:cubicBezTo>
                        <a:pt x="3103355" y="484725"/>
                        <a:pt x="2790197" y="268368"/>
                        <a:pt x="2359797" y="156988"/>
                      </a:cubicBezTo>
                      <a:cubicBezTo>
                        <a:pt x="2011157" y="66743"/>
                        <a:pt x="1565254" y="-93770"/>
                        <a:pt x="1222399" y="71757"/>
                      </a:cubicBezTo>
                      <a:cubicBezTo>
                        <a:pt x="793465" y="278935"/>
                        <a:pt x="120175" y="690129"/>
                        <a:pt x="10492" y="1123691"/>
                      </a:cubicBezTo>
                      <a:cubicBezTo>
                        <a:pt x="-77208" y="1469862"/>
                        <a:pt x="408959" y="1962662"/>
                        <a:pt x="573097" y="2302662"/>
                      </a:cubicBezTo>
                      <a:cubicBezTo>
                        <a:pt x="779581" y="2730362"/>
                        <a:pt x="824704" y="3254015"/>
                        <a:pt x="1256646" y="3364546"/>
                      </a:cubicBezTo>
                      <a:cubicBezTo>
                        <a:pt x="1603512" y="3453403"/>
                        <a:pt x="2043630" y="3150966"/>
                        <a:pt x="2384788" y="2986674"/>
                      </a:cubicBezTo>
                      <a:close/>
                    </a:path>
                  </a:pathLst>
                </a:custGeom>
                <a:ln w="3175" cap="flat">
                  <a:gradFill>
                    <a:gsLst>
                      <a:gs pos="75000">
                        <a:srgbClr val="42BBB6">
                          <a:alpha val="0"/>
                        </a:srgbClr>
                      </a:gs>
                      <a:gs pos="25000">
                        <a:srgbClr val="42BBB6">
                          <a:alpha val="0"/>
                        </a:srgbClr>
                      </a:gs>
                      <a:gs pos="50000">
                        <a:srgbClr val="42BBB6">
                          <a:alpha val="0"/>
                        </a:srgbClr>
                      </a:gs>
                      <a:gs pos="0">
                        <a:srgbClr val="B0E297">
                          <a:lumMod val="60000"/>
                          <a:lumOff val="40000"/>
                        </a:srgbClr>
                      </a:gs>
                      <a:gs pos="100000">
                        <a:srgbClr val="42BBB6">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0" name="Freeform: Shape 49">
                  <a:extLst>
                    <a:ext uri="{FF2B5EF4-FFF2-40B4-BE49-F238E27FC236}">
                      <a16:creationId xmlns:a16="http://schemas.microsoft.com/office/drawing/2014/main" id="{20CC79A6-D0B4-696C-CFA3-612B35E0EE60}"/>
                    </a:ext>
                  </a:extLst>
                </p:cNvPr>
                <p:cNvSpPr/>
                <p:nvPr/>
              </p:nvSpPr>
              <p:spPr>
                <a:xfrm>
                  <a:off x="4351228" y="2611075"/>
                  <a:ext cx="3424905" cy="3340311"/>
                </a:xfrm>
                <a:custGeom>
                  <a:avLst/>
                  <a:gdLst>
                    <a:gd name="connsiteX0" fmla="*/ 2379187 w 3424905"/>
                    <a:gd name="connsiteY0" fmla="*/ 2990672 h 3340311"/>
                    <a:gd name="connsiteX1" fmla="*/ 3361317 w 3424905"/>
                    <a:gd name="connsiteY1" fmla="*/ 2118303 h 3340311"/>
                    <a:gd name="connsiteX2" fmla="*/ 3279788 w 3424905"/>
                    <a:gd name="connsiteY2" fmla="*/ 892974 h 3340311"/>
                    <a:gd name="connsiteX3" fmla="*/ 2300975 w 3424905"/>
                    <a:gd name="connsiteY3" fmla="*/ 199707 h 3340311"/>
                    <a:gd name="connsiteX4" fmla="*/ 1126708 w 3424905"/>
                    <a:gd name="connsiteY4" fmla="*/ 66422 h 3340311"/>
                    <a:gd name="connsiteX5" fmla="*/ 12759 w 3424905"/>
                    <a:gd name="connsiteY5" fmla="*/ 1139722 h 3340311"/>
                    <a:gd name="connsiteX6" fmla="*/ 516204 w 3424905"/>
                    <a:gd name="connsiteY6" fmla="*/ 2370449 h 3340311"/>
                    <a:gd name="connsiteX7" fmla="*/ 1241019 w 3424905"/>
                    <a:gd name="connsiteY7" fmla="*/ 3320491 h 3340311"/>
                    <a:gd name="connsiteX8" fmla="*/ 2379265 w 3424905"/>
                    <a:gd name="connsiteY8" fmla="*/ 2990594 h 334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905" h="3340311">
                      <a:moveTo>
                        <a:pt x="2379187" y="2990672"/>
                      </a:moveTo>
                      <a:cubicBezTo>
                        <a:pt x="2788222" y="2785113"/>
                        <a:pt x="3249628" y="2538829"/>
                        <a:pt x="3361317" y="2118303"/>
                      </a:cubicBezTo>
                      <a:cubicBezTo>
                        <a:pt x="3457501" y="1755239"/>
                        <a:pt x="3455341" y="1241614"/>
                        <a:pt x="3279788" y="892974"/>
                      </a:cubicBezTo>
                      <a:cubicBezTo>
                        <a:pt x="3072686" y="481781"/>
                        <a:pt x="2724587" y="309389"/>
                        <a:pt x="2300975" y="199707"/>
                      </a:cubicBezTo>
                      <a:cubicBezTo>
                        <a:pt x="1939763" y="106145"/>
                        <a:pt x="1472571" y="-108206"/>
                        <a:pt x="1126708" y="66422"/>
                      </a:cubicBezTo>
                      <a:cubicBezTo>
                        <a:pt x="713895" y="274988"/>
                        <a:pt x="120745" y="713641"/>
                        <a:pt x="12759" y="1139722"/>
                      </a:cubicBezTo>
                      <a:cubicBezTo>
                        <a:pt x="-78411" y="1498619"/>
                        <a:pt x="342964" y="2027286"/>
                        <a:pt x="516204" y="2370449"/>
                      </a:cubicBezTo>
                      <a:cubicBezTo>
                        <a:pt x="724076" y="2782414"/>
                        <a:pt x="816250" y="3211657"/>
                        <a:pt x="1241019" y="3320491"/>
                      </a:cubicBezTo>
                      <a:cubicBezTo>
                        <a:pt x="1599917" y="3412587"/>
                        <a:pt x="2035176" y="3163449"/>
                        <a:pt x="2379265" y="2990594"/>
                      </a:cubicBezTo>
                      <a:close/>
                    </a:path>
                  </a:pathLst>
                </a:custGeom>
                <a:ln w="3175" cap="flat">
                  <a:gradFill>
                    <a:gsLst>
                      <a:gs pos="75000">
                        <a:srgbClr val="42BBB6">
                          <a:alpha val="0"/>
                        </a:srgbClr>
                      </a:gs>
                      <a:gs pos="25000">
                        <a:srgbClr val="42BBB6">
                          <a:alpha val="0"/>
                        </a:srgbClr>
                      </a:gs>
                      <a:gs pos="50000">
                        <a:srgbClr val="42BBB6">
                          <a:alpha val="0"/>
                        </a:srgbClr>
                      </a:gs>
                      <a:gs pos="0">
                        <a:srgbClr val="B0E297">
                          <a:lumMod val="60000"/>
                          <a:lumOff val="40000"/>
                        </a:srgbClr>
                      </a:gs>
                      <a:gs pos="100000">
                        <a:srgbClr val="42BBB6">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1" name="Freeform: Shape 50">
                  <a:extLst>
                    <a:ext uri="{FF2B5EF4-FFF2-40B4-BE49-F238E27FC236}">
                      <a16:creationId xmlns:a16="http://schemas.microsoft.com/office/drawing/2014/main" id="{FC5AAB00-C8F4-8C13-71EB-F1AFDA6CBBF3}"/>
                    </a:ext>
                  </a:extLst>
                </p:cNvPr>
                <p:cNvSpPr/>
                <p:nvPr/>
              </p:nvSpPr>
              <p:spPr>
                <a:xfrm>
                  <a:off x="4390546" y="2609845"/>
                  <a:ext cx="3375801" cy="3303429"/>
                </a:xfrm>
                <a:custGeom>
                  <a:avLst/>
                  <a:gdLst>
                    <a:gd name="connsiteX0" fmla="*/ 2374347 w 3375801"/>
                    <a:gd name="connsiteY0" fmla="*/ 2996529 h 3303429"/>
                    <a:gd name="connsiteX1" fmla="*/ 3287597 w 3375801"/>
                    <a:gd name="connsiteY1" fmla="*/ 2114518 h 3303429"/>
                    <a:gd name="connsiteX2" fmla="*/ 3251191 w 3375801"/>
                    <a:gd name="connsiteY2" fmla="*/ 876541 h 3303429"/>
                    <a:gd name="connsiteX3" fmla="*/ 2242836 w 3375801"/>
                    <a:gd name="connsiteY3" fmla="*/ 244285 h 3303429"/>
                    <a:gd name="connsiteX4" fmla="*/ 1031700 w 3375801"/>
                    <a:gd name="connsiteY4" fmla="*/ 62946 h 3303429"/>
                    <a:gd name="connsiteX5" fmla="*/ 15710 w 3375801"/>
                    <a:gd name="connsiteY5" fmla="*/ 1157689 h 3303429"/>
                    <a:gd name="connsiteX6" fmla="*/ 459993 w 3375801"/>
                    <a:gd name="connsiteY6" fmla="*/ 2440249 h 3303429"/>
                    <a:gd name="connsiteX7" fmla="*/ 1226074 w 3375801"/>
                    <a:gd name="connsiteY7" fmla="*/ 3278449 h 3303429"/>
                    <a:gd name="connsiteX8" fmla="*/ 2374347 w 3375801"/>
                    <a:gd name="connsiteY8" fmla="*/ 2996529 h 33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5801" h="3303429">
                      <a:moveTo>
                        <a:pt x="2374347" y="2996529"/>
                      </a:moveTo>
                      <a:cubicBezTo>
                        <a:pt x="2768881" y="2789891"/>
                        <a:pt x="3177760" y="2529029"/>
                        <a:pt x="3287597" y="2114518"/>
                      </a:cubicBezTo>
                      <a:cubicBezTo>
                        <a:pt x="3386712" y="1739423"/>
                        <a:pt x="3435692" y="1227571"/>
                        <a:pt x="3251191" y="876541"/>
                      </a:cubicBezTo>
                      <a:cubicBezTo>
                        <a:pt x="3043087" y="480619"/>
                        <a:pt x="2659584" y="352193"/>
                        <a:pt x="2242836" y="244285"/>
                      </a:cubicBezTo>
                      <a:cubicBezTo>
                        <a:pt x="1869052" y="147483"/>
                        <a:pt x="1380494" y="-121092"/>
                        <a:pt x="1031700" y="62946"/>
                      </a:cubicBezTo>
                      <a:cubicBezTo>
                        <a:pt x="634776" y="272438"/>
                        <a:pt x="121999" y="739090"/>
                        <a:pt x="15710" y="1157689"/>
                      </a:cubicBezTo>
                      <a:cubicBezTo>
                        <a:pt x="-78932" y="1529236"/>
                        <a:pt x="277421" y="2093847"/>
                        <a:pt x="459993" y="2440249"/>
                      </a:cubicBezTo>
                      <a:cubicBezTo>
                        <a:pt x="668869" y="2836556"/>
                        <a:pt x="808402" y="3171312"/>
                        <a:pt x="1226074" y="3278449"/>
                      </a:cubicBezTo>
                      <a:cubicBezTo>
                        <a:pt x="1597005" y="3373785"/>
                        <a:pt x="2027559" y="3178176"/>
                        <a:pt x="2374347" y="2996529"/>
                      </a:cubicBezTo>
                      <a:close/>
                    </a:path>
                  </a:pathLst>
                </a:custGeom>
                <a:ln w="3175" cap="flat">
                  <a:gradFill>
                    <a:gsLst>
                      <a:gs pos="75000">
                        <a:srgbClr val="42BBB6">
                          <a:alpha val="0"/>
                        </a:srgbClr>
                      </a:gs>
                      <a:gs pos="25000">
                        <a:srgbClr val="42BBB6">
                          <a:alpha val="0"/>
                        </a:srgbClr>
                      </a:gs>
                      <a:gs pos="50000">
                        <a:srgbClr val="42BBB6">
                          <a:alpha val="0"/>
                        </a:srgbClr>
                      </a:gs>
                      <a:gs pos="0">
                        <a:srgbClr val="B0E297">
                          <a:lumMod val="60000"/>
                          <a:lumOff val="40000"/>
                        </a:srgbClr>
                      </a:gs>
                      <a:gs pos="100000">
                        <a:srgbClr val="42BBB6">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2" name="Freeform: Shape 51">
                  <a:extLst>
                    <a:ext uri="{FF2B5EF4-FFF2-40B4-BE49-F238E27FC236}">
                      <a16:creationId xmlns:a16="http://schemas.microsoft.com/office/drawing/2014/main" id="{2C492084-E9E4-EC7A-FED6-C808EAE40D06}"/>
                    </a:ext>
                  </a:extLst>
                </p:cNvPr>
                <p:cNvSpPr/>
                <p:nvPr/>
              </p:nvSpPr>
              <p:spPr>
                <a:xfrm>
                  <a:off x="4428860" y="2607348"/>
                  <a:ext cx="3333638" cy="3269772"/>
                </a:xfrm>
                <a:custGeom>
                  <a:avLst/>
                  <a:gdLst>
                    <a:gd name="connsiteX0" fmla="*/ 2370512 w 3333638"/>
                    <a:gd name="connsiteY0" fmla="*/ 3003654 h 3269772"/>
                    <a:gd name="connsiteX1" fmla="*/ 3214806 w 3333638"/>
                    <a:gd name="connsiteY1" fmla="*/ 2112002 h 3269772"/>
                    <a:gd name="connsiteX2" fmla="*/ 3223522 w 3333638"/>
                    <a:gd name="connsiteY2" fmla="*/ 861297 h 3269772"/>
                    <a:gd name="connsiteX3" fmla="*/ 2185625 w 3333638"/>
                    <a:gd name="connsiteY3" fmla="*/ 290053 h 3269772"/>
                    <a:gd name="connsiteX4" fmla="*/ 937697 w 3333638"/>
                    <a:gd name="connsiteY4" fmla="*/ 60738 h 3269772"/>
                    <a:gd name="connsiteX5" fmla="*/ 19665 w 3333638"/>
                    <a:gd name="connsiteY5" fmla="*/ 1176924 h 3269772"/>
                    <a:gd name="connsiteX6" fmla="*/ 404865 w 3333638"/>
                    <a:gd name="connsiteY6" fmla="*/ 2511240 h 3269772"/>
                    <a:gd name="connsiteX7" fmla="*/ 1212212 w 3333638"/>
                    <a:gd name="connsiteY7" fmla="*/ 3237597 h 3269772"/>
                    <a:gd name="connsiteX8" fmla="*/ 2370512 w 3333638"/>
                    <a:gd name="connsiteY8" fmla="*/ 3003654 h 32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638" h="3269772">
                      <a:moveTo>
                        <a:pt x="2370512" y="3003654"/>
                      </a:moveTo>
                      <a:cubicBezTo>
                        <a:pt x="2750699" y="2796245"/>
                        <a:pt x="3106897" y="2520419"/>
                        <a:pt x="3214806" y="2112002"/>
                      </a:cubicBezTo>
                      <a:cubicBezTo>
                        <a:pt x="3316775" y="1724873"/>
                        <a:pt x="3417279" y="1214719"/>
                        <a:pt x="3223522" y="861297"/>
                      </a:cubicBezTo>
                      <a:cubicBezTo>
                        <a:pt x="3014800" y="480494"/>
                        <a:pt x="2595585" y="396265"/>
                        <a:pt x="2185625" y="290053"/>
                      </a:cubicBezTo>
                      <a:cubicBezTo>
                        <a:pt x="1799191" y="189935"/>
                        <a:pt x="1289268" y="-133019"/>
                        <a:pt x="937697" y="60738"/>
                      </a:cubicBezTo>
                      <a:cubicBezTo>
                        <a:pt x="556508" y="270770"/>
                        <a:pt x="124334" y="765730"/>
                        <a:pt x="19665" y="1176924"/>
                      </a:cubicBezTo>
                      <a:cubicBezTo>
                        <a:pt x="-78448" y="1561121"/>
                        <a:pt x="212651" y="2161829"/>
                        <a:pt x="404865" y="2511240"/>
                      </a:cubicBezTo>
                      <a:cubicBezTo>
                        <a:pt x="614357" y="2892120"/>
                        <a:pt x="801635" y="3132157"/>
                        <a:pt x="1212212" y="3237597"/>
                      </a:cubicBezTo>
                      <a:cubicBezTo>
                        <a:pt x="1595175" y="3336095"/>
                        <a:pt x="2021102" y="3194326"/>
                        <a:pt x="2370512" y="3003654"/>
                      </a:cubicBezTo>
                      <a:close/>
                    </a:path>
                  </a:pathLst>
                </a:custGeom>
                <a:ln w="3175" cap="flat">
                  <a:gradFill>
                    <a:gsLst>
                      <a:gs pos="75000">
                        <a:srgbClr val="42BBB6">
                          <a:alpha val="0"/>
                        </a:srgbClr>
                      </a:gs>
                      <a:gs pos="25000">
                        <a:srgbClr val="42BBB6">
                          <a:alpha val="0"/>
                        </a:srgbClr>
                      </a:gs>
                      <a:gs pos="50000">
                        <a:srgbClr val="42BBB6">
                          <a:alpha val="0"/>
                        </a:srgbClr>
                      </a:gs>
                      <a:gs pos="0">
                        <a:srgbClr val="B0E297">
                          <a:lumMod val="60000"/>
                          <a:lumOff val="40000"/>
                        </a:srgbClr>
                      </a:gs>
                      <a:gs pos="100000">
                        <a:srgbClr val="42BBB6">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3" name="Freeform: Shape 52">
                  <a:extLst>
                    <a:ext uri="{FF2B5EF4-FFF2-40B4-BE49-F238E27FC236}">
                      <a16:creationId xmlns:a16="http://schemas.microsoft.com/office/drawing/2014/main" id="{E73C6054-0BF1-078F-BED6-338F2C970182}"/>
                    </a:ext>
                  </a:extLst>
                </p:cNvPr>
                <p:cNvSpPr/>
                <p:nvPr/>
              </p:nvSpPr>
              <p:spPr>
                <a:xfrm>
                  <a:off x="4465597" y="2604029"/>
                  <a:ext cx="3297610" cy="3240257"/>
                </a:xfrm>
                <a:custGeom>
                  <a:avLst/>
                  <a:gdLst>
                    <a:gd name="connsiteX0" fmla="*/ 2368253 w 3297610"/>
                    <a:gd name="connsiteY0" fmla="*/ 3011601 h 3240257"/>
                    <a:gd name="connsiteX1" fmla="*/ 3143667 w 3297610"/>
                    <a:gd name="connsiteY1" fmla="*/ 2110307 h 3240257"/>
                    <a:gd name="connsiteX2" fmla="*/ 3197583 w 3297610"/>
                    <a:gd name="connsiteY2" fmla="*/ 846953 h 3240257"/>
                    <a:gd name="connsiteX3" fmla="*/ 2130145 w 3297610"/>
                    <a:gd name="connsiteY3" fmla="*/ 336721 h 3240257"/>
                    <a:gd name="connsiteX4" fmla="*/ 845347 w 3297610"/>
                    <a:gd name="connsiteY4" fmla="*/ 59352 h 3240257"/>
                    <a:gd name="connsiteX5" fmla="*/ 25197 w 3297610"/>
                    <a:gd name="connsiteY5" fmla="*/ 1196981 h 3240257"/>
                    <a:gd name="connsiteX6" fmla="*/ 351236 w 3297610"/>
                    <a:gd name="connsiteY6" fmla="*/ 2583130 h 3240257"/>
                    <a:gd name="connsiteX7" fmla="*/ 1199772 w 3297610"/>
                    <a:gd name="connsiteY7" fmla="*/ 3197645 h 3240257"/>
                    <a:gd name="connsiteX8" fmla="*/ 2368176 w 3297610"/>
                    <a:gd name="connsiteY8" fmla="*/ 3011756 h 324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610" h="3240257">
                      <a:moveTo>
                        <a:pt x="2368253" y="3011601"/>
                      </a:moveTo>
                      <a:cubicBezTo>
                        <a:pt x="2734325" y="2803729"/>
                        <a:pt x="3037610" y="2512708"/>
                        <a:pt x="3143667" y="2110307"/>
                      </a:cubicBezTo>
                      <a:cubicBezTo>
                        <a:pt x="3248491" y="1711146"/>
                        <a:pt x="3400750" y="1202611"/>
                        <a:pt x="3197583" y="846953"/>
                      </a:cubicBezTo>
                      <a:cubicBezTo>
                        <a:pt x="2988554" y="481113"/>
                        <a:pt x="2533317" y="441159"/>
                        <a:pt x="2130145" y="336721"/>
                      </a:cubicBezTo>
                      <a:cubicBezTo>
                        <a:pt x="1731138" y="233364"/>
                        <a:pt x="1199617" y="-144355"/>
                        <a:pt x="845347" y="59352"/>
                      </a:cubicBezTo>
                      <a:cubicBezTo>
                        <a:pt x="479739" y="269539"/>
                        <a:pt x="128246" y="793269"/>
                        <a:pt x="25197" y="1196981"/>
                      </a:cubicBezTo>
                      <a:cubicBezTo>
                        <a:pt x="-76464" y="1593828"/>
                        <a:pt x="149149" y="2230788"/>
                        <a:pt x="351236" y="2583130"/>
                      </a:cubicBezTo>
                      <a:cubicBezTo>
                        <a:pt x="560960" y="2948739"/>
                        <a:pt x="796368" y="3093902"/>
                        <a:pt x="1199772" y="3197645"/>
                      </a:cubicBezTo>
                      <a:cubicBezTo>
                        <a:pt x="1594768" y="3299383"/>
                        <a:pt x="2016143" y="3211683"/>
                        <a:pt x="2368176" y="3011756"/>
                      </a:cubicBezTo>
                      <a:close/>
                    </a:path>
                  </a:pathLst>
                </a:custGeom>
                <a:ln w="3175" cap="flat">
                  <a:gradFill>
                    <a:gsLst>
                      <a:gs pos="75000">
                        <a:srgbClr val="42BBB6">
                          <a:alpha val="0"/>
                        </a:srgbClr>
                      </a:gs>
                      <a:gs pos="25000">
                        <a:srgbClr val="42BBB6">
                          <a:alpha val="0"/>
                        </a:srgbClr>
                      </a:gs>
                      <a:gs pos="50000">
                        <a:srgbClr val="42BBB6">
                          <a:alpha val="0"/>
                        </a:srgbClr>
                      </a:gs>
                      <a:gs pos="0">
                        <a:srgbClr val="B0E297">
                          <a:lumMod val="60000"/>
                          <a:lumOff val="40000"/>
                        </a:srgbClr>
                      </a:gs>
                      <a:gs pos="100000">
                        <a:srgbClr val="42BBB6">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4" name="Freeform: Shape 53">
                  <a:extLst>
                    <a:ext uri="{FF2B5EF4-FFF2-40B4-BE49-F238E27FC236}">
                      <a16:creationId xmlns:a16="http://schemas.microsoft.com/office/drawing/2014/main" id="{5DF06182-A7DF-CF69-7AC0-7315B520C335}"/>
                    </a:ext>
                  </a:extLst>
                </p:cNvPr>
                <p:cNvSpPr/>
                <p:nvPr/>
              </p:nvSpPr>
              <p:spPr>
                <a:xfrm>
                  <a:off x="4499869" y="2600116"/>
                  <a:ext cx="3267148" cy="3216006"/>
                </a:xfrm>
                <a:custGeom>
                  <a:avLst/>
                  <a:gdLst>
                    <a:gd name="connsiteX0" fmla="*/ 2368459 w 3267148"/>
                    <a:gd name="connsiteY0" fmla="*/ 3020220 h 3216006"/>
                    <a:gd name="connsiteX1" fmla="*/ 3074994 w 3267148"/>
                    <a:gd name="connsiteY1" fmla="*/ 2109207 h 3216006"/>
                    <a:gd name="connsiteX2" fmla="*/ 3174032 w 3267148"/>
                    <a:gd name="connsiteY2" fmla="*/ 833203 h 3216006"/>
                    <a:gd name="connsiteX3" fmla="*/ 2077052 w 3267148"/>
                    <a:gd name="connsiteY3" fmla="*/ 384060 h 3216006"/>
                    <a:gd name="connsiteX4" fmla="*/ 755385 w 3267148"/>
                    <a:gd name="connsiteY4" fmla="*/ 58637 h 3216006"/>
                    <a:gd name="connsiteX5" fmla="*/ 33193 w 3267148"/>
                    <a:gd name="connsiteY5" fmla="*/ 1217631 h 3216006"/>
                    <a:gd name="connsiteX6" fmla="*/ 300072 w 3267148"/>
                    <a:gd name="connsiteY6" fmla="*/ 2655537 h 3216006"/>
                    <a:gd name="connsiteX7" fmla="*/ 1189873 w 3267148"/>
                    <a:gd name="connsiteY7" fmla="*/ 3158209 h 3216006"/>
                    <a:gd name="connsiteX8" fmla="*/ 2368305 w 3267148"/>
                    <a:gd name="connsiteY8" fmla="*/ 3020297 h 321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7148" h="3216006">
                      <a:moveTo>
                        <a:pt x="2368459" y="3020220"/>
                      </a:moveTo>
                      <a:cubicBezTo>
                        <a:pt x="2720493" y="2812193"/>
                        <a:pt x="2970787" y="2505668"/>
                        <a:pt x="3074994" y="2109207"/>
                      </a:cubicBezTo>
                      <a:cubicBezTo>
                        <a:pt x="3182748" y="1698013"/>
                        <a:pt x="3386995" y="1190866"/>
                        <a:pt x="3174032" y="833203"/>
                      </a:cubicBezTo>
                      <a:cubicBezTo>
                        <a:pt x="2965002" y="482095"/>
                        <a:pt x="2473360" y="486646"/>
                        <a:pt x="2077052" y="384060"/>
                      </a:cubicBezTo>
                      <a:cubicBezTo>
                        <a:pt x="1665473" y="277462"/>
                        <a:pt x="1112201" y="-155406"/>
                        <a:pt x="755385" y="58637"/>
                      </a:cubicBezTo>
                      <a:cubicBezTo>
                        <a:pt x="405203" y="268669"/>
                        <a:pt x="134545" y="821401"/>
                        <a:pt x="33193" y="1217631"/>
                      </a:cubicBezTo>
                      <a:cubicBezTo>
                        <a:pt x="-71939" y="1627205"/>
                        <a:pt x="87803" y="2300495"/>
                        <a:pt x="300072" y="2655537"/>
                      </a:cubicBezTo>
                      <a:cubicBezTo>
                        <a:pt x="509718" y="3006104"/>
                        <a:pt x="793566" y="3056163"/>
                        <a:pt x="1189873" y="3158209"/>
                      </a:cubicBezTo>
                      <a:cubicBezTo>
                        <a:pt x="1596979" y="3263187"/>
                        <a:pt x="2013881" y="3229711"/>
                        <a:pt x="2368305" y="3020297"/>
                      </a:cubicBezTo>
                      <a:close/>
                    </a:path>
                  </a:pathLst>
                </a:custGeom>
                <a:ln w="3175" cap="flat">
                  <a:gradFill>
                    <a:gsLst>
                      <a:gs pos="75000">
                        <a:srgbClr val="42BBB6">
                          <a:alpha val="0"/>
                        </a:srgbClr>
                      </a:gs>
                      <a:gs pos="25000">
                        <a:srgbClr val="42BBB6">
                          <a:alpha val="0"/>
                        </a:srgbClr>
                      </a:gs>
                      <a:gs pos="50000">
                        <a:srgbClr val="42BBB6">
                          <a:alpha val="0"/>
                        </a:srgbClr>
                      </a:gs>
                      <a:gs pos="0">
                        <a:srgbClr val="B0E297">
                          <a:lumMod val="60000"/>
                          <a:lumOff val="40000"/>
                        </a:srgbClr>
                      </a:gs>
                      <a:gs pos="100000">
                        <a:srgbClr val="42BBB6">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5" name="Freeform: Shape 54">
                  <a:extLst>
                    <a:ext uri="{FF2B5EF4-FFF2-40B4-BE49-F238E27FC236}">
                      <a16:creationId xmlns:a16="http://schemas.microsoft.com/office/drawing/2014/main" id="{AB59D37E-CFF2-2D87-630F-88C0A7C0FA0A}"/>
                    </a:ext>
                  </a:extLst>
                </p:cNvPr>
                <p:cNvSpPr/>
                <p:nvPr/>
              </p:nvSpPr>
              <p:spPr>
                <a:xfrm>
                  <a:off x="4530202" y="2595585"/>
                  <a:ext cx="3242767" cy="3198539"/>
                </a:xfrm>
                <a:custGeom>
                  <a:avLst/>
                  <a:gdLst>
                    <a:gd name="connsiteX0" fmla="*/ 2372604 w 3242767"/>
                    <a:gd name="connsiteY0" fmla="*/ 3029379 h 3198539"/>
                    <a:gd name="connsiteX1" fmla="*/ 3010259 w 3242767"/>
                    <a:gd name="connsiteY1" fmla="*/ 2108724 h 3198539"/>
                    <a:gd name="connsiteX2" fmla="*/ 3154497 w 3242767"/>
                    <a:gd name="connsiteY2" fmla="*/ 819993 h 3198539"/>
                    <a:gd name="connsiteX3" fmla="*/ 2027976 w 3242767"/>
                    <a:gd name="connsiteY3" fmla="*/ 431862 h 3198539"/>
                    <a:gd name="connsiteX4" fmla="*/ 669516 w 3242767"/>
                    <a:gd name="connsiteY4" fmla="*/ 58386 h 3198539"/>
                    <a:gd name="connsiteX5" fmla="*/ 45282 w 3242767"/>
                    <a:gd name="connsiteY5" fmla="*/ 1238823 h 3198539"/>
                    <a:gd name="connsiteX6" fmla="*/ 253078 w 3242767"/>
                    <a:gd name="connsiteY6" fmla="*/ 2728484 h 3198539"/>
                    <a:gd name="connsiteX7" fmla="*/ 1184145 w 3242767"/>
                    <a:gd name="connsiteY7" fmla="*/ 3119315 h 3198539"/>
                    <a:gd name="connsiteX8" fmla="*/ 2372681 w 3242767"/>
                    <a:gd name="connsiteY8" fmla="*/ 3029379 h 31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767" h="3198539">
                      <a:moveTo>
                        <a:pt x="2372604" y="3029379"/>
                      </a:moveTo>
                      <a:cubicBezTo>
                        <a:pt x="2710831" y="2821429"/>
                        <a:pt x="2907904" y="2499092"/>
                        <a:pt x="3010259" y="2108724"/>
                      </a:cubicBezTo>
                      <a:cubicBezTo>
                        <a:pt x="3120867" y="1685498"/>
                        <a:pt x="3377488" y="1179585"/>
                        <a:pt x="3154497" y="819993"/>
                      </a:cubicBezTo>
                      <a:cubicBezTo>
                        <a:pt x="2945776" y="483464"/>
                        <a:pt x="2417495" y="532752"/>
                        <a:pt x="2027976" y="431862"/>
                      </a:cubicBezTo>
                      <a:cubicBezTo>
                        <a:pt x="1603746" y="321948"/>
                        <a:pt x="1028569" y="-166224"/>
                        <a:pt x="669516" y="58386"/>
                      </a:cubicBezTo>
                      <a:cubicBezTo>
                        <a:pt x="334530" y="267878"/>
                        <a:pt x="144938" y="850075"/>
                        <a:pt x="45282" y="1238823"/>
                      </a:cubicBezTo>
                      <a:cubicBezTo>
                        <a:pt x="-63320" y="1661047"/>
                        <a:pt x="30241" y="2370898"/>
                        <a:pt x="253078" y="2728484"/>
                      </a:cubicBezTo>
                      <a:cubicBezTo>
                        <a:pt x="462261" y="3064165"/>
                        <a:pt x="795011" y="3018966"/>
                        <a:pt x="1184145" y="3119315"/>
                      </a:cubicBezTo>
                      <a:cubicBezTo>
                        <a:pt x="1603283" y="3227532"/>
                        <a:pt x="2015943" y="3248666"/>
                        <a:pt x="2372681" y="3029379"/>
                      </a:cubicBezTo>
                      <a:close/>
                    </a:path>
                  </a:pathLst>
                </a:custGeom>
                <a:ln w="3175" cap="flat">
                  <a:gradFill>
                    <a:gsLst>
                      <a:gs pos="75000">
                        <a:srgbClr val="42BBB6">
                          <a:alpha val="0"/>
                        </a:srgbClr>
                      </a:gs>
                      <a:gs pos="25000">
                        <a:srgbClr val="42BBB6">
                          <a:alpha val="0"/>
                        </a:srgbClr>
                      </a:gs>
                      <a:gs pos="50000">
                        <a:srgbClr val="42BBB6">
                          <a:alpha val="0"/>
                        </a:srgbClr>
                      </a:gs>
                      <a:gs pos="0">
                        <a:srgbClr val="B0E297">
                          <a:lumMod val="60000"/>
                          <a:lumOff val="40000"/>
                        </a:srgbClr>
                      </a:gs>
                      <a:gs pos="100000">
                        <a:srgbClr val="42BBB6">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6" name="Freeform: Shape 55">
                  <a:extLst>
                    <a:ext uri="{FF2B5EF4-FFF2-40B4-BE49-F238E27FC236}">
                      <a16:creationId xmlns:a16="http://schemas.microsoft.com/office/drawing/2014/main" id="{CB33F6F7-C12E-5CAB-96AA-80B7556D66C5}"/>
                    </a:ext>
                  </a:extLst>
                </p:cNvPr>
                <p:cNvSpPr/>
                <p:nvPr/>
              </p:nvSpPr>
              <p:spPr>
                <a:xfrm>
                  <a:off x="4553971" y="2590726"/>
                  <a:ext cx="3226504" cy="3187950"/>
                </a:xfrm>
                <a:custGeom>
                  <a:avLst/>
                  <a:gdLst>
                    <a:gd name="connsiteX0" fmla="*/ 2383391 w 3226504"/>
                    <a:gd name="connsiteY0" fmla="*/ 3038865 h 3187950"/>
                    <a:gd name="connsiteX1" fmla="*/ 2952166 w 3226504"/>
                    <a:gd name="connsiteY1" fmla="*/ 2108570 h 3187950"/>
                    <a:gd name="connsiteX2" fmla="*/ 3141527 w 3226504"/>
                    <a:gd name="connsiteY2" fmla="*/ 807189 h 3187950"/>
                    <a:gd name="connsiteX3" fmla="*/ 1985463 w 3226504"/>
                    <a:gd name="connsiteY3" fmla="*/ 480070 h 3187950"/>
                    <a:gd name="connsiteX4" fmla="*/ 590135 w 3226504"/>
                    <a:gd name="connsiteY4" fmla="*/ 58540 h 3187950"/>
                    <a:gd name="connsiteX5" fmla="*/ 63859 w 3226504"/>
                    <a:gd name="connsiteY5" fmla="*/ 1260420 h 3187950"/>
                    <a:gd name="connsiteX6" fmla="*/ 212494 w 3226504"/>
                    <a:gd name="connsiteY6" fmla="*/ 2801914 h 3187950"/>
                    <a:gd name="connsiteX7" fmla="*/ 1184827 w 3226504"/>
                    <a:gd name="connsiteY7" fmla="*/ 3080825 h 3187950"/>
                    <a:gd name="connsiteX8" fmla="*/ 2383391 w 3226504"/>
                    <a:gd name="connsiteY8" fmla="*/ 3038865 h 31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6504" h="3187950">
                      <a:moveTo>
                        <a:pt x="2383391" y="3038865"/>
                      </a:moveTo>
                      <a:cubicBezTo>
                        <a:pt x="2707964" y="2831302"/>
                        <a:pt x="2851740" y="2492921"/>
                        <a:pt x="2952166" y="2108570"/>
                      </a:cubicBezTo>
                      <a:cubicBezTo>
                        <a:pt x="3065629" y="1673310"/>
                        <a:pt x="3374930" y="1168401"/>
                        <a:pt x="3141527" y="807189"/>
                      </a:cubicBezTo>
                      <a:cubicBezTo>
                        <a:pt x="2933423" y="485083"/>
                        <a:pt x="2368118" y="579185"/>
                        <a:pt x="1985463" y="480070"/>
                      </a:cubicBezTo>
                      <a:cubicBezTo>
                        <a:pt x="1548662" y="366916"/>
                        <a:pt x="951347" y="-177023"/>
                        <a:pt x="590135" y="58540"/>
                      </a:cubicBezTo>
                      <a:cubicBezTo>
                        <a:pt x="270112" y="267261"/>
                        <a:pt x="161818" y="879077"/>
                        <a:pt x="63859" y="1260420"/>
                      </a:cubicBezTo>
                      <a:cubicBezTo>
                        <a:pt x="-48214" y="1695293"/>
                        <a:pt x="-21218" y="2442014"/>
                        <a:pt x="212494" y="2801914"/>
                      </a:cubicBezTo>
                      <a:cubicBezTo>
                        <a:pt x="420983" y="3122940"/>
                        <a:pt x="802790" y="2982250"/>
                        <a:pt x="1184827" y="3080825"/>
                      </a:cubicBezTo>
                      <a:cubicBezTo>
                        <a:pt x="1615998" y="3192205"/>
                        <a:pt x="2024647" y="3268258"/>
                        <a:pt x="2383391" y="3038865"/>
                      </a:cubicBezTo>
                      <a:close/>
                    </a:path>
                  </a:pathLst>
                </a:custGeom>
                <a:ln w="3175" cap="flat">
                  <a:gradFill>
                    <a:gsLst>
                      <a:gs pos="75000">
                        <a:srgbClr val="42BBB6">
                          <a:alpha val="0"/>
                        </a:srgbClr>
                      </a:gs>
                      <a:gs pos="25000">
                        <a:srgbClr val="42BBB6">
                          <a:alpha val="0"/>
                        </a:srgbClr>
                      </a:gs>
                      <a:gs pos="50000">
                        <a:srgbClr val="42BBB6">
                          <a:alpha val="0"/>
                        </a:srgbClr>
                      </a:gs>
                      <a:gs pos="0">
                        <a:srgbClr val="B0E297">
                          <a:lumMod val="60000"/>
                          <a:lumOff val="40000"/>
                        </a:srgbClr>
                      </a:gs>
                      <a:gs pos="100000">
                        <a:srgbClr val="42BBB6">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7" name="Freeform: Shape 56">
                  <a:extLst>
                    <a:ext uri="{FF2B5EF4-FFF2-40B4-BE49-F238E27FC236}">
                      <a16:creationId xmlns:a16="http://schemas.microsoft.com/office/drawing/2014/main" id="{D96145B8-72EE-7037-F27B-49D0A6CA1B0D}"/>
                    </a:ext>
                  </a:extLst>
                </p:cNvPr>
                <p:cNvSpPr/>
                <p:nvPr/>
              </p:nvSpPr>
              <p:spPr>
                <a:xfrm>
                  <a:off x="4568996" y="2585529"/>
                  <a:ext cx="3220062" cy="3183237"/>
                </a:xfrm>
                <a:custGeom>
                  <a:avLst/>
                  <a:gdLst>
                    <a:gd name="connsiteX0" fmla="*/ 2402845 w 3220062"/>
                    <a:gd name="connsiteY0" fmla="*/ 3048690 h 3183237"/>
                    <a:gd name="connsiteX1" fmla="*/ 2902741 w 3220062"/>
                    <a:gd name="connsiteY1" fmla="*/ 2108752 h 3183237"/>
                    <a:gd name="connsiteX2" fmla="*/ 3137301 w 3220062"/>
                    <a:gd name="connsiteY2" fmla="*/ 794722 h 3183237"/>
                    <a:gd name="connsiteX3" fmla="*/ 1951696 w 3220062"/>
                    <a:gd name="connsiteY3" fmla="*/ 528615 h 3183237"/>
                    <a:gd name="connsiteX4" fmla="*/ 519498 w 3220062"/>
                    <a:gd name="connsiteY4" fmla="*/ 59031 h 3183237"/>
                    <a:gd name="connsiteX5" fmla="*/ 91104 w 3220062"/>
                    <a:gd name="connsiteY5" fmla="*/ 1282277 h 3183237"/>
                    <a:gd name="connsiteX6" fmla="*/ 180577 w 3220062"/>
                    <a:gd name="connsiteY6" fmla="*/ 2875527 h 3183237"/>
                    <a:gd name="connsiteX7" fmla="*/ 1194100 w 3220062"/>
                    <a:gd name="connsiteY7" fmla="*/ 3042597 h 3183237"/>
                    <a:gd name="connsiteX8" fmla="*/ 2402690 w 3220062"/>
                    <a:gd name="connsiteY8" fmla="*/ 3048690 h 31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062" h="3183237">
                      <a:moveTo>
                        <a:pt x="2402845" y="3048690"/>
                      </a:moveTo>
                      <a:cubicBezTo>
                        <a:pt x="2713920" y="2841743"/>
                        <a:pt x="2804166" y="2487088"/>
                        <a:pt x="2902741" y="2108752"/>
                      </a:cubicBezTo>
                      <a:cubicBezTo>
                        <a:pt x="3019057" y="1661538"/>
                        <a:pt x="3381426" y="1157322"/>
                        <a:pt x="3137301" y="794722"/>
                      </a:cubicBezTo>
                      <a:cubicBezTo>
                        <a:pt x="2930046" y="486809"/>
                        <a:pt x="2327563" y="626033"/>
                        <a:pt x="1951696" y="528615"/>
                      </a:cubicBezTo>
                      <a:cubicBezTo>
                        <a:pt x="1502322" y="412221"/>
                        <a:pt x="882484" y="-187870"/>
                        <a:pt x="519498" y="59031"/>
                      </a:cubicBezTo>
                      <a:cubicBezTo>
                        <a:pt x="214284" y="266672"/>
                        <a:pt x="187442" y="908415"/>
                        <a:pt x="91104" y="1282277"/>
                      </a:cubicBezTo>
                      <a:cubicBezTo>
                        <a:pt x="-24441" y="1729877"/>
                        <a:pt x="-64396" y="2513621"/>
                        <a:pt x="180577" y="2875527"/>
                      </a:cubicBezTo>
                      <a:cubicBezTo>
                        <a:pt x="388064" y="3182052"/>
                        <a:pt x="819235" y="2945718"/>
                        <a:pt x="1194100" y="3042597"/>
                      </a:cubicBezTo>
                      <a:cubicBezTo>
                        <a:pt x="1637304" y="3157215"/>
                        <a:pt x="2042173" y="3288495"/>
                        <a:pt x="2402690" y="3048690"/>
                      </a:cubicBezTo>
                      <a:close/>
                    </a:path>
                  </a:pathLst>
                </a:custGeom>
                <a:ln w="3175" cap="flat">
                  <a:gradFill>
                    <a:gsLst>
                      <a:gs pos="75000">
                        <a:srgbClr val="42BBB6">
                          <a:alpha val="0"/>
                        </a:srgbClr>
                      </a:gs>
                      <a:gs pos="25000">
                        <a:srgbClr val="42BBB6">
                          <a:alpha val="0"/>
                        </a:srgbClr>
                      </a:gs>
                      <a:gs pos="50000">
                        <a:srgbClr val="42BBB6">
                          <a:alpha val="0"/>
                        </a:srgbClr>
                      </a:gs>
                      <a:gs pos="0">
                        <a:srgbClr val="B0E297">
                          <a:lumMod val="60000"/>
                          <a:lumOff val="40000"/>
                        </a:srgbClr>
                      </a:gs>
                      <a:gs pos="100000">
                        <a:srgbClr val="42BBB6">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8" name="Freeform: Shape 57">
                  <a:extLst>
                    <a:ext uri="{FF2B5EF4-FFF2-40B4-BE49-F238E27FC236}">
                      <a16:creationId xmlns:a16="http://schemas.microsoft.com/office/drawing/2014/main" id="{72F5342D-F8FC-E7B2-BDFC-D09CA116C474}"/>
                    </a:ext>
                  </a:extLst>
                </p:cNvPr>
                <p:cNvSpPr/>
                <p:nvPr/>
              </p:nvSpPr>
              <p:spPr>
                <a:xfrm>
                  <a:off x="4575239" y="2579941"/>
                  <a:ext cx="3223194" cy="3183120"/>
                </a:xfrm>
                <a:custGeom>
                  <a:avLst/>
                  <a:gdLst>
                    <a:gd name="connsiteX0" fmla="*/ 2431079 w 3223194"/>
                    <a:gd name="connsiteY0" fmla="*/ 3058906 h 3183120"/>
                    <a:gd name="connsiteX1" fmla="*/ 2862096 w 3223194"/>
                    <a:gd name="connsiteY1" fmla="*/ 2109327 h 3183120"/>
                    <a:gd name="connsiteX2" fmla="*/ 3141779 w 3223194"/>
                    <a:gd name="connsiteY2" fmla="*/ 782570 h 3183120"/>
                    <a:gd name="connsiteX3" fmla="*/ 1926632 w 3223194"/>
                    <a:gd name="connsiteY3" fmla="*/ 577475 h 3183120"/>
                    <a:gd name="connsiteX4" fmla="*/ 457565 w 3223194"/>
                    <a:gd name="connsiteY4" fmla="*/ 59838 h 3183120"/>
                    <a:gd name="connsiteX5" fmla="*/ 127129 w 3223194"/>
                    <a:gd name="connsiteY5" fmla="*/ 1304526 h 3183120"/>
                    <a:gd name="connsiteX6" fmla="*/ 157519 w 3223194"/>
                    <a:gd name="connsiteY6" fmla="*/ 2949610 h 3183120"/>
                    <a:gd name="connsiteX7" fmla="*/ 1212307 w 3223194"/>
                    <a:gd name="connsiteY7" fmla="*/ 3004836 h 3183120"/>
                    <a:gd name="connsiteX8" fmla="*/ 2431002 w 3223194"/>
                    <a:gd name="connsiteY8" fmla="*/ 3058906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3194" h="3183120">
                      <a:moveTo>
                        <a:pt x="2431079" y="3058906"/>
                      </a:moveTo>
                      <a:cubicBezTo>
                        <a:pt x="2728888" y="2852731"/>
                        <a:pt x="2765372" y="2481646"/>
                        <a:pt x="2862096" y="2109327"/>
                      </a:cubicBezTo>
                      <a:cubicBezTo>
                        <a:pt x="2981343" y="1650080"/>
                        <a:pt x="3397011" y="1146327"/>
                        <a:pt x="3141779" y="782570"/>
                      </a:cubicBezTo>
                      <a:cubicBezTo>
                        <a:pt x="2935526" y="488695"/>
                        <a:pt x="2295712" y="673119"/>
                        <a:pt x="1926632" y="577475"/>
                      </a:cubicBezTo>
                      <a:cubicBezTo>
                        <a:pt x="1464608" y="457765"/>
                        <a:pt x="822016" y="-198865"/>
                        <a:pt x="457565" y="59838"/>
                      </a:cubicBezTo>
                      <a:cubicBezTo>
                        <a:pt x="166852" y="266168"/>
                        <a:pt x="221848" y="938146"/>
                        <a:pt x="127129" y="1304526"/>
                      </a:cubicBezTo>
                      <a:cubicBezTo>
                        <a:pt x="8113" y="1764776"/>
                        <a:pt x="-99178" y="2585930"/>
                        <a:pt x="157519" y="2949610"/>
                      </a:cubicBezTo>
                      <a:cubicBezTo>
                        <a:pt x="363849" y="3241942"/>
                        <a:pt x="844539" y="2909655"/>
                        <a:pt x="1212307" y="3004836"/>
                      </a:cubicBezTo>
                      <a:cubicBezTo>
                        <a:pt x="1667544" y="3122695"/>
                        <a:pt x="2068942" y="3309510"/>
                        <a:pt x="2431002" y="3058906"/>
                      </a:cubicBezTo>
                      <a:close/>
                    </a:path>
                  </a:pathLst>
                </a:custGeom>
                <a:ln w="3175" cap="flat">
                  <a:gradFill>
                    <a:gsLst>
                      <a:gs pos="75000">
                        <a:srgbClr val="42BBB6">
                          <a:alpha val="0"/>
                        </a:srgbClr>
                      </a:gs>
                      <a:gs pos="25000">
                        <a:srgbClr val="42BBB6">
                          <a:alpha val="0"/>
                        </a:srgbClr>
                      </a:gs>
                      <a:gs pos="50000">
                        <a:srgbClr val="42BBB6">
                          <a:alpha val="0"/>
                        </a:srgbClr>
                      </a:gs>
                      <a:gs pos="0">
                        <a:srgbClr val="B0E297">
                          <a:lumMod val="60000"/>
                          <a:lumOff val="40000"/>
                        </a:srgbClr>
                      </a:gs>
                      <a:gs pos="100000">
                        <a:srgbClr val="42BBB6">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9" name="Freeform: Shape 58">
                  <a:extLst>
                    <a:ext uri="{FF2B5EF4-FFF2-40B4-BE49-F238E27FC236}">
                      <a16:creationId xmlns:a16="http://schemas.microsoft.com/office/drawing/2014/main" id="{00137FE2-83AD-80BA-9A37-C413DE9AD381}"/>
                    </a:ext>
                  </a:extLst>
                </p:cNvPr>
                <p:cNvSpPr/>
                <p:nvPr/>
              </p:nvSpPr>
              <p:spPr>
                <a:xfrm>
                  <a:off x="4574616" y="2574268"/>
                  <a:ext cx="3233910" cy="3186151"/>
                </a:xfrm>
                <a:custGeom>
                  <a:avLst/>
                  <a:gdLst>
                    <a:gd name="connsiteX0" fmla="*/ 2828318 w 3233910"/>
                    <a:gd name="connsiteY0" fmla="*/ 2109987 h 3186151"/>
                    <a:gd name="connsiteX1" fmla="*/ 3153201 w 3233910"/>
                    <a:gd name="connsiteY1" fmla="*/ 770580 h 3186151"/>
                    <a:gd name="connsiteX2" fmla="*/ 1908512 w 3233910"/>
                    <a:gd name="connsiteY2" fmla="*/ 626573 h 3186151"/>
                    <a:gd name="connsiteX3" fmla="*/ 402652 w 3233910"/>
                    <a:gd name="connsiteY3" fmla="*/ 60883 h 3186151"/>
                    <a:gd name="connsiteX4" fmla="*/ 170175 w 3233910"/>
                    <a:gd name="connsiteY4" fmla="*/ 1327014 h 3186151"/>
                    <a:gd name="connsiteX5" fmla="*/ 141404 w 3233910"/>
                    <a:gd name="connsiteY5" fmla="*/ 3023854 h 3186151"/>
                    <a:gd name="connsiteX6" fmla="*/ 1237458 w 3233910"/>
                    <a:gd name="connsiteY6" fmla="*/ 2967238 h 3186151"/>
                    <a:gd name="connsiteX7" fmla="*/ 2466180 w 3233910"/>
                    <a:gd name="connsiteY7" fmla="*/ 3069285 h 3186151"/>
                    <a:gd name="connsiteX8" fmla="*/ 2828318 w 3233910"/>
                    <a:gd name="connsiteY8" fmla="*/ 2110064 h 318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910" h="3186151">
                      <a:moveTo>
                        <a:pt x="2828318" y="2109987"/>
                      </a:moveTo>
                      <a:cubicBezTo>
                        <a:pt x="2950419" y="1638707"/>
                        <a:pt x="3419925" y="1135031"/>
                        <a:pt x="3153201" y="770580"/>
                      </a:cubicBezTo>
                      <a:cubicBezTo>
                        <a:pt x="2948182" y="490434"/>
                        <a:pt x="2270727" y="720366"/>
                        <a:pt x="1908512" y="626573"/>
                      </a:cubicBezTo>
                      <a:cubicBezTo>
                        <a:pt x="1433915" y="503624"/>
                        <a:pt x="768029" y="-210007"/>
                        <a:pt x="402652" y="60883"/>
                      </a:cubicBezTo>
                      <a:cubicBezTo>
                        <a:pt x="126286" y="265747"/>
                        <a:pt x="263197" y="968039"/>
                        <a:pt x="170175" y="1327014"/>
                      </a:cubicBezTo>
                      <a:cubicBezTo>
                        <a:pt x="47611" y="1799914"/>
                        <a:pt x="-127326" y="2658939"/>
                        <a:pt x="141404" y="3023854"/>
                      </a:cubicBezTo>
                      <a:cubicBezTo>
                        <a:pt x="346345" y="3302147"/>
                        <a:pt x="876786" y="2873831"/>
                        <a:pt x="1237458" y="2967238"/>
                      </a:cubicBezTo>
                      <a:cubicBezTo>
                        <a:pt x="1704727" y="3088336"/>
                        <a:pt x="2102963" y="3331072"/>
                        <a:pt x="2466180" y="3069285"/>
                      </a:cubicBezTo>
                      <a:cubicBezTo>
                        <a:pt x="2750877" y="2864112"/>
                        <a:pt x="2733445" y="2476289"/>
                        <a:pt x="2828318" y="2110064"/>
                      </a:cubicBezTo>
                      <a:close/>
                    </a:path>
                  </a:pathLst>
                </a:custGeom>
                <a:ln w="3175" cap="flat">
                  <a:gradFill>
                    <a:gsLst>
                      <a:gs pos="75000">
                        <a:srgbClr val="42BBB6">
                          <a:alpha val="0"/>
                        </a:srgbClr>
                      </a:gs>
                      <a:gs pos="25000">
                        <a:srgbClr val="42BBB6">
                          <a:alpha val="0"/>
                        </a:srgbClr>
                      </a:gs>
                      <a:gs pos="50000">
                        <a:srgbClr val="42BBB6">
                          <a:alpha val="0"/>
                        </a:srgbClr>
                      </a:gs>
                      <a:gs pos="0">
                        <a:srgbClr val="B0E297">
                          <a:lumMod val="60000"/>
                          <a:lumOff val="40000"/>
                        </a:srgbClr>
                      </a:gs>
                      <a:gs pos="100000">
                        <a:srgbClr val="42BBB6">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22" name="Graphic 5">
                <a:extLst>
                  <a:ext uri="{FF2B5EF4-FFF2-40B4-BE49-F238E27FC236}">
                    <a16:creationId xmlns:a16="http://schemas.microsoft.com/office/drawing/2014/main" id="{B991A8EB-1684-594D-97D0-90991B262FC2}"/>
                  </a:ext>
                </a:extLst>
              </p:cNvPr>
              <p:cNvGrpSpPr/>
              <p:nvPr/>
            </p:nvGrpSpPr>
            <p:grpSpPr>
              <a:xfrm rot="20743245">
                <a:off x="-1641318" y="712755"/>
                <a:ext cx="8683276" cy="5650143"/>
                <a:chOff x="3224705" y="2448010"/>
                <a:chExt cx="5745675" cy="3738674"/>
              </a:xfrm>
              <a:noFill/>
            </p:grpSpPr>
            <p:sp>
              <p:nvSpPr>
                <p:cNvPr id="36" name="Freeform: Shape 35">
                  <a:extLst>
                    <a:ext uri="{FF2B5EF4-FFF2-40B4-BE49-F238E27FC236}">
                      <a16:creationId xmlns:a16="http://schemas.microsoft.com/office/drawing/2014/main" id="{E7A7DD93-2142-34B5-5EF7-16B24F1761E1}"/>
                    </a:ext>
                  </a:extLst>
                </p:cNvPr>
                <p:cNvSpPr/>
                <p:nvPr/>
              </p:nvSpPr>
              <p:spPr>
                <a:xfrm>
                  <a:off x="3224705" y="2973429"/>
                  <a:ext cx="4086746" cy="2988613"/>
                </a:xfrm>
                <a:custGeom>
                  <a:avLst/>
                  <a:gdLst>
                    <a:gd name="connsiteX0" fmla="*/ 3021857 w 4086746"/>
                    <a:gd name="connsiteY0" fmla="*/ 21082 h 2988613"/>
                    <a:gd name="connsiteX1" fmla="*/ 1949714 w 4086746"/>
                    <a:gd name="connsiteY1" fmla="*/ 140561 h 2988613"/>
                    <a:gd name="connsiteX2" fmla="*/ 17620 w 4086746"/>
                    <a:gd name="connsiteY2" fmla="*/ 326759 h 2988613"/>
                    <a:gd name="connsiteX3" fmla="*/ 1162808 w 4086746"/>
                    <a:gd name="connsiteY3" fmla="*/ 2051134 h 2988613"/>
                    <a:gd name="connsiteX4" fmla="*/ 2164991 w 4086746"/>
                    <a:gd name="connsiteY4" fmla="*/ 2546943 h 2988613"/>
                    <a:gd name="connsiteX5" fmla="*/ 3449172 w 4086746"/>
                    <a:gd name="connsiteY5" fmla="*/ 2922733 h 2988613"/>
                    <a:gd name="connsiteX6" fmla="*/ 3803596 w 4086746"/>
                    <a:gd name="connsiteY6" fmla="*/ 1748620 h 2988613"/>
                    <a:gd name="connsiteX7" fmla="*/ 3997970 w 4086746"/>
                    <a:gd name="connsiteY7" fmla="*/ 855117 h 2988613"/>
                    <a:gd name="connsiteX8" fmla="*/ 3021857 w 4086746"/>
                    <a:gd name="connsiteY8" fmla="*/ 21160 h 29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746" h="2988613">
                      <a:moveTo>
                        <a:pt x="3021857" y="21082"/>
                      </a:moveTo>
                      <a:cubicBezTo>
                        <a:pt x="2524275" y="34658"/>
                        <a:pt x="2338926" y="-88523"/>
                        <a:pt x="1949714" y="140561"/>
                      </a:cubicBezTo>
                      <a:cubicBezTo>
                        <a:pt x="1650594" y="316654"/>
                        <a:pt x="147126" y="-24349"/>
                        <a:pt x="17620" y="326759"/>
                      </a:cubicBezTo>
                      <a:cubicBezTo>
                        <a:pt x="-151995" y="786777"/>
                        <a:pt x="953624" y="1647191"/>
                        <a:pt x="1162808" y="2051134"/>
                      </a:cubicBezTo>
                      <a:cubicBezTo>
                        <a:pt x="1489850" y="2682542"/>
                        <a:pt x="1817123" y="2418671"/>
                        <a:pt x="2164991" y="2546943"/>
                      </a:cubicBezTo>
                      <a:cubicBezTo>
                        <a:pt x="2623313" y="2715940"/>
                        <a:pt x="3059267" y="3153822"/>
                        <a:pt x="3449172" y="2922733"/>
                      </a:cubicBezTo>
                      <a:cubicBezTo>
                        <a:pt x="3746441" y="2746562"/>
                        <a:pt x="3674708" y="2098108"/>
                        <a:pt x="3803596" y="1748620"/>
                      </a:cubicBezTo>
                      <a:cubicBezTo>
                        <a:pt x="3970588" y="1295698"/>
                        <a:pt x="4222272" y="1242631"/>
                        <a:pt x="3997970" y="855117"/>
                      </a:cubicBezTo>
                      <a:cubicBezTo>
                        <a:pt x="3822185" y="551446"/>
                        <a:pt x="3400038" y="10824"/>
                        <a:pt x="3021857" y="21160"/>
                      </a:cubicBezTo>
                      <a:close/>
                    </a:path>
                  </a:pathLst>
                </a:custGeom>
                <a:ln w="3175" cap="flat">
                  <a:gradFill>
                    <a:gsLst>
                      <a:gs pos="246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7" name="Freeform: Shape 36">
                  <a:extLst>
                    <a:ext uri="{FF2B5EF4-FFF2-40B4-BE49-F238E27FC236}">
                      <a16:creationId xmlns:a16="http://schemas.microsoft.com/office/drawing/2014/main" id="{31F924F1-BDFE-543B-443F-8E673CE8B4FA}"/>
                    </a:ext>
                  </a:extLst>
                </p:cNvPr>
                <p:cNvSpPr/>
                <p:nvPr/>
              </p:nvSpPr>
              <p:spPr>
                <a:xfrm>
                  <a:off x="3285345" y="2945042"/>
                  <a:ext cx="4163768" cy="2979360"/>
                </a:xfrm>
                <a:custGeom>
                  <a:avLst/>
                  <a:gdLst>
                    <a:gd name="connsiteX0" fmla="*/ 3793170 w 4163768"/>
                    <a:gd name="connsiteY0" fmla="*/ 1782639 h 2979360"/>
                    <a:gd name="connsiteX1" fmla="*/ 4094681 w 4163768"/>
                    <a:gd name="connsiteY1" fmla="*/ 868155 h 2979360"/>
                    <a:gd name="connsiteX2" fmla="*/ 2987366 w 4163768"/>
                    <a:gd name="connsiteY2" fmla="*/ 28 h 2979360"/>
                    <a:gd name="connsiteX3" fmla="*/ 1885912 w 4163768"/>
                    <a:gd name="connsiteY3" fmla="*/ 197641 h 2979360"/>
                    <a:gd name="connsiteX4" fmla="*/ 15678 w 4163768"/>
                    <a:gd name="connsiteY4" fmla="*/ 437446 h 2979360"/>
                    <a:gd name="connsiteX5" fmla="*/ 1132404 w 4163768"/>
                    <a:gd name="connsiteY5" fmla="*/ 2066409 h 2979360"/>
                    <a:gd name="connsiteX6" fmla="*/ 2140990 w 4163768"/>
                    <a:gd name="connsiteY6" fmla="*/ 2635648 h 2979360"/>
                    <a:gd name="connsiteX7" fmla="*/ 3375266 w 4163768"/>
                    <a:gd name="connsiteY7" fmla="*/ 2903143 h 2979360"/>
                    <a:gd name="connsiteX8" fmla="*/ 3793247 w 4163768"/>
                    <a:gd name="connsiteY8" fmla="*/ 1782639 h 297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768" h="2979360">
                      <a:moveTo>
                        <a:pt x="3793170" y="1782639"/>
                      </a:moveTo>
                      <a:cubicBezTo>
                        <a:pt x="3948438" y="1338818"/>
                        <a:pt x="4315975" y="1250115"/>
                        <a:pt x="4094681" y="868155"/>
                      </a:cubicBezTo>
                      <a:cubicBezTo>
                        <a:pt x="3912417" y="553917"/>
                        <a:pt x="3371717" y="-4523"/>
                        <a:pt x="2987366" y="28"/>
                      </a:cubicBezTo>
                      <a:cubicBezTo>
                        <a:pt x="2503822" y="5735"/>
                        <a:pt x="2269030" y="-27894"/>
                        <a:pt x="1885912" y="197641"/>
                      </a:cubicBezTo>
                      <a:cubicBezTo>
                        <a:pt x="1575531" y="380291"/>
                        <a:pt x="141019" y="77932"/>
                        <a:pt x="15678" y="437446"/>
                      </a:cubicBezTo>
                      <a:cubicBezTo>
                        <a:pt x="-141132" y="887207"/>
                        <a:pt x="925072" y="1670179"/>
                        <a:pt x="1132404" y="2066409"/>
                      </a:cubicBezTo>
                      <a:cubicBezTo>
                        <a:pt x="1452196" y="2678688"/>
                        <a:pt x="1784560" y="2511310"/>
                        <a:pt x="2140990" y="2635648"/>
                      </a:cubicBezTo>
                      <a:cubicBezTo>
                        <a:pt x="2589439" y="2792072"/>
                        <a:pt x="2991608" y="3130376"/>
                        <a:pt x="3375266" y="2903143"/>
                      </a:cubicBezTo>
                      <a:cubicBezTo>
                        <a:pt x="3683333" y="2720725"/>
                        <a:pt x="3668215" y="2140071"/>
                        <a:pt x="3793247" y="1782639"/>
                      </a:cubicBezTo>
                      <a:close/>
                    </a:path>
                  </a:pathLst>
                </a:custGeom>
                <a:ln w="3175" cap="flat">
                  <a:gradFill>
                    <a:gsLst>
                      <a:gs pos="246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8" name="Freeform: Shape 37">
                  <a:extLst>
                    <a:ext uri="{FF2B5EF4-FFF2-40B4-BE49-F238E27FC236}">
                      <a16:creationId xmlns:a16="http://schemas.microsoft.com/office/drawing/2014/main" id="{509022B4-688E-383B-B4A6-53FE65E13F87}"/>
                    </a:ext>
                  </a:extLst>
                </p:cNvPr>
                <p:cNvSpPr/>
                <p:nvPr/>
              </p:nvSpPr>
              <p:spPr>
                <a:xfrm>
                  <a:off x="3345777" y="2895587"/>
                  <a:ext cx="4247432" cy="2996098"/>
                </a:xfrm>
                <a:custGeom>
                  <a:avLst/>
                  <a:gdLst>
                    <a:gd name="connsiteX0" fmla="*/ 3783028 w 4247432"/>
                    <a:gd name="connsiteY0" fmla="*/ 1837724 h 2996098"/>
                    <a:gd name="connsiteX1" fmla="*/ 4191599 w 4247432"/>
                    <a:gd name="connsiteY1" fmla="*/ 902338 h 2996098"/>
                    <a:gd name="connsiteX2" fmla="*/ 2953081 w 4247432"/>
                    <a:gd name="connsiteY2" fmla="*/ 41 h 2996098"/>
                    <a:gd name="connsiteX3" fmla="*/ 1822318 w 4247432"/>
                    <a:gd name="connsiteY3" fmla="*/ 275790 h 2996098"/>
                    <a:gd name="connsiteX4" fmla="*/ 13867 w 4247432"/>
                    <a:gd name="connsiteY4" fmla="*/ 569202 h 2996098"/>
                    <a:gd name="connsiteX5" fmla="*/ 1102053 w 4247432"/>
                    <a:gd name="connsiteY5" fmla="*/ 2102675 h 2996098"/>
                    <a:gd name="connsiteX6" fmla="*/ 2117041 w 4247432"/>
                    <a:gd name="connsiteY6" fmla="*/ 2745420 h 2996098"/>
                    <a:gd name="connsiteX7" fmla="*/ 3301335 w 4247432"/>
                    <a:gd name="connsiteY7" fmla="*/ 2904699 h 2996098"/>
                    <a:gd name="connsiteX8" fmla="*/ 3782951 w 4247432"/>
                    <a:gd name="connsiteY8" fmla="*/ 1837724 h 29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7432" h="2996098">
                      <a:moveTo>
                        <a:pt x="3783028" y="1837724"/>
                      </a:moveTo>
                      <a:cubicBezTo>
                        <a:pt x="3926880" y="1403159"/>
                        <a:pt x="4410039" y="1278667"/>
                        <a:pt x="4191599" y="902338"/>
                      </a:cubicBezTo>
                      <a:cubicBezTo>
                        <a:pt x="4002856" y="577532"/>
                        <a:pt x="3343681" y="1506"/>
                        <a:pt x="2953081" y="41"/>
                      </a:cubicBezTo>
                      <a:cubicBezTo>
                        <a:pt x="2483575" y="-1733"/>
                        <a:pt x="2199342" y="53802"/>
                        <a:pt x="1822318" y="275790"/>
                      </a:cubicBezTo>
                      <a:cubicBezTo>
                        <a:pt x="1500752" y="465073"/>
                        <a:pt x="134888" y="201125"/>
                        <a:pt x="13867" y="569202"/>
                      </a:cubicBezTo>
                      <a:cubicBezTo>
                        <a:pt x="-130603" y="1008626"/>
                        <a:pt x="896726" y="1714158"/>
                        <a:pt x="1102053" y="2102675"/>
                      </a:cubicBezTo>
                      <a:cubicBezTo>
                        <a:pt x="1414672" y="2695824"/>
                        <a:pt x="1751896" y="2625171"/>
                        <a:pt x="2117041" y="2745420"/>
                      </a:cubicBezTo>
                      <a:cubicBezTo>
                        <a:pt x="2555309" y="2889658"/>
                        <a:pt x="2924002" y="3128075"/>
                        <a:pt x="3301335" y="2904699"/>
                      </a:cubicBezTo>
                      <a:cubicBezTo>
                        <a:pt x="3620201" y="2716033"/>
                        <a:pt x="3661930" y="2203256"/>
                        <a:pt x="3782951" y="1837724"/>
                      </a:cubicBezTo>
                      <a:close/>
                    </a:path>
                  </a:pathLst>
                </a:custGeom>
                <a:ln w="3175" cap="flat">
                  <a:gradFill>
                    <a:gsLst>
                      <a:gs pos="246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 name="Freeform: Shape 38">
                  <a:extLst>
                    <a:ext uri="{FF2B5EF4-FFF2-40B4-BE49-F238E27FC236}">
                      <a16:creationId xmlns:a16="http://schemas.microsoft.com/office/drawing/2014/main" id="{D4DFFB98-765F-5427-D03E-164BCFEFDBB0}"/>
                    </a:ext>
                  </a:extLst>
                </p:cNvPr>
                <p:cNvSpPr/>
                <p:nvPr/>
              </p:nvSpPr>
              <p:spPr>
                <a:xfrm>
                  <a:off x="3406170" y="2845727"/>
                  <a:ext cx="4334890" cy="3021757"/>
                </a:xfrm>
                <a:custGeom>
                  <a:avLst/>
                  <a:gdLst>
                    <a:gd name="connsiteX0" fmla="*/ 3772848 w 4334890"/>
                    <a:gd name="connsiteY0" fmla="*/ 1893214 h 3021757"/>
                    <a:gd name="connsiteX1" fmla="*/ 4288557 w 4334890"/>
                    <a:gd name="connsiteY1" fmla="*/ 936924 h 3021757"/>
                    <a:gd name="connsiteX2" fmla="*/ 2918837 w 4334890"/>
                    <a:gd name="connsiteY2" fmla="*/ 381 h 3021757"/>
                    <a:gd name="connsiteX3" fmla="*/ 1758762 w 4334890"/>
                    <a:gd name="connsiteY3" fmla="*/ 354188 h 3021757"/>
                    <a:gd name="connsiteX4" fmla="*/ 12172 w 4334890"/>
                    <a:gd name="connsiteY4" fmla="*/ 701207 h 3021757"/>
                    <a:gd name="connsiteX5" fmla="*/ 1071897 w 4334890"/>
                    <a:gd name="connsiteY5" fmla="*/ 2139267 h 3021757"/>
                    <a:gd name="connsiteX6" fmla="*/ 2093286 w 4334890"/>
                    <a:gd name="connsiteY6" fmla="*/ 2855443 h 3021757"/>
                    <a:gd name="connsiteX7" fmla="*/ 3227676 w 4334890"/>
                    <a:gd name="connsiteY7" fmla="*/ 2906427 h 3021757"/>
                    <a:gd name="connsiteX8" fmla="*/ 3772926 w 4334890"/>
                    <a:gd name="connsiteY8" fmla="*/ 1893060 h 30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4890" h="3021757">
                      <a:moveTo>
                        <a:pt x="3772848" y="1893214"/>
                      </a:moveTo>
                      <a:cubicBezTo>
                        <a:pt x="3905671" y="1468137"/>
                        <a:pt x="4503989" y="1307701"/>
                        <a:pt x="4288557" y="936924"/>
                      </a:cubicBezTo>
                      <a:cubicBezTo>
                        <a:pt x="4093411" y="601629"/>
                        <a:pt x="3315684" y="8094"/>
                        <a:pt x="2918837" y="381"/>
                      </a:cubicBezTo>
                      <a:cubicBezTo>
                        <a:pt x="2463446" y="-8412"/>
                        <a:pt x="2129770" y="135826"/>
                        <a:pt x="1758762" y="354188"/>
                      </a:cubicBezTo>
                      <a:cubicBezTo>
                        <a:pt x="1425935" y="550027"/>
                        <a:pt x="128642" y="324415"/>
                        <a:pt x="12172" y="701207"/>
                      </a:cubicBezTo>
                      <a:cubicBezTo>
                        <a:pt x="-120342" y="1129987"/>
                        <a:pt x="868421" y="1758386"/>
                        <a:pt x="1071897" y="2139267"/>
                      </a:cubicBezTo>
                      <a:cubicBezTo>
                        <a:pt x="1377265" y="2713288"/>
                        <a:pt x="1719270" y="2739667"/>
                        <a:pt x="2093286" y="2855443"/>
                      </a:cubicBezTo>
                      <a:cubicBezTo>
                        <a:pt x="2521218" y="2987957"/>
                        <a:pt x="2856591" y="3126024"/>
                        <a:pt x="3227676" y="2906427"/>
                      </a:cubicBezTo>
                      <a:cubicBezTo>
                        <a:pt x="3557340" y="2711514"/>
                        <a:pt x="3656147" y="2266690"/>
                        <a:pt x="3772926" y="1893060"/>
                      </a:cubicBezTo>
                      <a:close/>
                    </a:path>
                  </a:pathLst>
                </a:custGeom>
                <a:ln w="3175" cap="flat">
                  <a:gradFill>
                    <a:gsLst>
                      <a:gs pos="246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0" name="Freeform: Shape 39">
                  <a:extLst>
                    <a:ext uri="{FF2B5EF4-FFF2-40B4-BE49-F238E27FC236}">
                      <a16:creationId xmlns:a16="http://schemas.microsoft.com/office/drawing/2014/main" id="{F6210BAC-B143-FD08-A9F6-9DDF4F7A3FD6}"/>
                    </a:ext>
                  </a:extLst>
                </p:cNvPr>
                <p:cNvSpPr/>
                <p:nvPr/>
              </p:nvSpPr>
              <p:spPr>
                <a:xfrm>
                  <a:off x="3466359" y="2795931"/>
                  <a:ext cx="4425026" cy="3063471"/>
                </a:xfrm>
                <a:custGeom>
                  <a:avLst/>
                  <a:gdLst>
                    <a:gd name="connsiteX0" fmla="*/ 3762949 w 4425026"/>
                    <a:gd name="connsiteY0" fmla="*/ 1948641 h 3063471"/>
                    <a:gd name="connsiteX1" fmla="*/ 4385718 w 4425026"/>
                    <a:gd name="connsiteY1" fmla="*/ 971448 h 3063471"/>
                    <a:gd name="connsiteX2" fmla="*/ 2884795 w 4425026"/>
                    <a:gd name="connsiteY2" fmla="*/ 735 h 3063471"/>
                    <a:gd name="connsiteX3" fmla="*/ 1695410 w 4425026"/>
                    <a:gd name="connsiteY3" fmla="*/ 432677 h 3063471"/>
                    <a:gd name="connsiteX4" fmla="*/ 10603 w 4425026"/>
                    <a:gd name="connsiteY4" fmla="*/ 833304 h 3063471"/>
                    <a:gd name="connsiteX5" fmla="*/ 1041789 w 4425026"/>
                    <a:gd name="connsiteY5" fmla="*/ 2175951 h 3063471"/>
                    <a:gd name="connsiteX6" fmla="*/ 2069581 w 4425026"/>
                    <a:gd name="connsiteY6" fmla="*/ 2965634 h 3063471"/>
                    <a:gd name="connsiteX7" fmla="*/ 3154065 w 4425026"/>
                    <a:gd name="connsiteY7" fmla="*/ 2908401 h 3063471"/>
                    <a:gd name="connsiteX8" fmla="*/ 3762949 w 4425026"/>
                    <a:gd name="connsiteY8" fmla="*/ 1948564 h 30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026" h="3063471">
                      <a:moveTo>
                        <a:pt x="3762949" y="1948641"/>
                      </a:moveTo>
                      <a:cubicBezTo>
                        <a:pt x="3885128" y="1533127"/>
                        <a:pt x="4598295" y="1336594"/>
                        <a:pt x="4385718" y="971448"/>
                      </a:cubicBezTo>
                      <a:cubicBezTo>
                        <a:pt x="4184094" y="625586"/>
                        <a:pt x="3287967" y="14927"/>
                        <a:pt x="2884795" y="735"/>
                      </a:cubicBezTo>
                      <a:cubicBezTo>
                        <a:pt x="2443596" y="-14769"/>
                        <a:pt x="2060325" y="217863"/>
                        <a:pt x="1695410" y="432677"/>
                      </a:cubicBezTo>
                      <a:cubicBezTo>
                        <a:pt x="1351399" y="635150"/>
                        <a:pt x="122214" y="447718"/>
                        <a:pt x="10603" y="833304"/>
                      </a:cubicBezTo>
                      <a:cubicBezTo>
                        <a:pt x="-110418" y="1251362"/>
                        <a:pt x="840318" y="1802706"/>
                        <a:pt x="1041789" y="2175951"/>
                      </a:cubicBezTo>
                      <a:cubicBezTo>
                        <a:pt x="1339983" y="2730842"/>
                        <a:pt x="1686617" y="2854485"/>
                        <a:pt x="2069581" y="2965634"/>
                      </a:cubicBezTo>
                      <a:cubicBezTo>
                        <a:pt x="2487022" y="3086809"/>
                        <a:pt x="2789228" y="3124141"/>
                        <a:pt x="3154065" y="2908401"/>
                      </a:cubicBezTo>
                      <a:cubicBezTo>
                        <a:pt x="3494528" y="2707240"/>
                        <a:pt x="3650644" y="2330524"/>
                        <a:pt x="3762949" y="1948564"/>
                      </a:cubicBezTo>
                      <a:close/>
                    </a:path>
                  </a:pathLst>
                </a:custGeom>
                <a:ln w="3175" cap="flat">
                  <a:gradFill>
                    <a:gsLst>
                      <a:gs pos="246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1" name="Freeform: Shape 40">
                  <a:extLst>
                    <a:ext uri="{FF2B5EF4-FFF2-40B4-BE49-F238E27FC236}">
                      <a16:creationId xmlns:a16="http://schemas.microsoft.com/office/drawing/2014/main" id="{09291556-A973-83D9-1770-D403D2EDC290}"/>
                    </a:ext>
                  </a:extLst>
                </p:cNvPr>
                <p:cNvSpPr/>
                <p:nvPr/>
              </p:nvSpPr>
              <p:spPr>
                <a:xfrm>
                  <a:off x="3526436" y="2746166"/>
                  <a:ext cx="4516838" cy="3129085"/>
                </a:xfrm>
                <a:custGeom>
                  <a:avLst/>
                  <a:gdLst>
                    <a:gd name="connsiteX0" fmla="*/ 3753086 w 4516838"/>
                    <a:gd name="connsiteY0" fmla="*/ 2004037 h 3129085"/>
                    <a:gd name="connsiteX1" fmla="*/ 4482992 w 4516838"/>
                    <a:gd name="connsiteY1" fmla="*/ 1005942 h 3129085"/>
                    <a:gd name="connsiteX2" fmla="*/ 2850866 w 4516838"/>
                    <a:gd name="connsiteY2" fmla="*/ 1059 h 3129085"/>
                    <a:gd name="connsiteX3" fmla="*/ 1632171 w 4516838"/>
                    <a:gd name="connsiteY3" fmla="*/ 511136 h 3129085"/>
                    <a:gd name="connsiteX4" fmla="*/ 9147 w 4516838"/>
                    <a:gd name="connsiteY4" fmla="*/ 965447 h 3129085"/>
                    <a:gd name="connsiteX5" fmla="*/ 1011871 w 4516838"/>
                    <a:gd name="connsiteY5" fmla="*/ 2212681 h 3129085"/>
                    <a:gd name="connsiteX6" fmla="*/ 2046065 w 4516838"/>
                    <a:gd name="connsiteY6" fmla="*/ 3075871 h 3129085"/>
                    <a:gd name="connsiteX7" fmla="*/ 3080644 w 4516838"/>
                    <a:gd name="connsiteY7" fmla="*/ 2910345 h 3129085"/>
                    <a:gd name="connsiteX8" fmla="*/ 3753163 w 4516838"/>
                    <a:gd name="connsiteY8" fmla="*/ 2004114 h 31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838" h="3129085">
                      <a:moveTo>
                        <a:pt x="3753086" y="2004037"/>
                      </a:moveTo>
                      <a:cubicBezTo>
                        <a:pt x="3864928" y="1598166"/>
                        <a:pt x="4692561" y="1365534"/>
                        <a:pt x="4482992" y="1005942"/>
                      </a:cubicBezTo>
                      <a:cubicBezTo>
                        <a:pt x="4274888" y="649589"/>
                        <a:pt x="3260286" y="21962"/>
                        <a:pt x="2850866" y="1059"/>
                      </a:cubicBezTo>
                      <a:cubicBezTo>
                        <a:pt x="2423783" y="-20770"/>
                        <a:pt x="1990992" y="299870"/>
                        <a:pt x="1632171" y="511136"/>
                      </a:cubicBezTo>
                      <a:cubicBezTo>
                        <a:pt x="1276976" y="720166"/>
                        <a:pt x="115667" y="570837"/>
                        <a:pt x="9147" y="965447"/>
                      </a:cubicBezTo>
                      <a:cubicBezTo>
                        <a:pt x="-100767" y="1372553"/>
                        <a:pt x="812252" y="1847149"/>
                        <a:pt x="1011871" y="2212681"/>
                      </a:cubicBezTo>
                      <a:cubicBezTo>
                        <a:pt x="1302892" y="2748444"/>
                        <a:pt x="1654000" y="2969583"/>
                        <a:pt x="2046065" y="3075871"/>
                      </a:cubicBezTo>
                      <a:cubicBezTo>
                        <a:pt x="2452939" y="3186094"/>
                        <a:pt x="2721978" y="3122305"/>
                        <a:pt x="3080644" y="2910345"/>
                      </a:cubicBezTo>
                      <a:cubicBezTo>
                        <a:pt x="3431906" y="2702935"/>
                        <a:pt x="3645563" y="2394405"/>
                        <a:pt x="3753163" y="2004114"/>
                      </a:cubicBezTo>
                      <a:close/>
                    </a:path>
                  </a:pathLst>
                </a:custGeom>
                <a:ln w="3175" cap="flat">
                  <a:gradFill>
                    <a:gsLst>
                      <a:gs pos="246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2" name="Freeform: Shape 41">
                  <a:extLst>
                    <a:ext uri="{FF2B5EF4-FFF2-40B4-BE49-F238E27FC236}">
                      <a16:creationId xmlns:a16="http://schemas.microsoft.com/office/drawing/2014/main" id="{54E6734E-C787-9EF7-1188-3812D2AB6B61}"/>
                    </a:ext>
                  </a:extLst>
                </p:cNvPr>
                <p:cNvSpPr/>
                <p:nvPr/>
              </p:nvSpPr>
              <p:spPr>
                <a:xfrm>
                  <a:off x="3586413" y="2696421"/>
                  <a:ext cx="4609879" cy="3215724"/>
                </a:xfrm>
                <a:custGeom>
                  <a:avLst/>
                  <a:gdLst>
                    <a:gd name="connsiteX0" fmla="*/ 3743322 w 4609879"/>
                    <a:gd name="connsiteY0" fmla="*/ 2059413 h 3215724"/>
                    <a:gd name="connsiteX1" fmla="*/ 4580365 w 4609879"/>
                    <a:gd name="connsiteY1" fmla="*/ 1040414 h 3215724"/>
                    <a:gd name="connsiteX2" fmla="*/ 2817037 w 4609879"/>
                    <a:gd name="connsiteY2" fmla="*/ 1361 h 3215724"/>
                    <a:gd name="connsiteX3" fmla="*/ 1568955 w 4609879"/>
                    <a:gd name="connsiteY3" fmla="*/ 589575 h 3215724"/>
                    <a:gd name="connsiteX4" fmla="*/ 7791 w 4609879"/>
                    <a:gd name="connsiteY4" fmla="*/ 1097493 h 3215724"/>
                    <a:gd name="connsiteX5" fmla="*/ 981976 w 4609879"/>
                    <a:gd name="connsiteY5" fmla="*/ 2249313 h 3215724"/>
                    <a:gd name="connsiteX6" fmla="*/ 2022571 w 4609879"/>
                    <a:gd name="connsiteY6" fmla="*/ 3185934 h 3215724"/>
                    <a:gd name="connsiteX7" fmla="*/ 3007169 w 4609879"/>
                    <a:gd name="connsiteY7" fmla="*/ 2912190 h 3215724"/>
                    <a:gd name="connsiteX8" fmla="*/ 3743322 w 4609879"/>
                    <a:gd name="connsiteY8" fmla="*/ 2059567 h 32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9879" h="3215724">
                      <a:moveTo>
                        <a:pt x="3743322" y="2059413"/>
                      </a:moveTo>
                      <a:cubicBezTo>
                        <a:pt x="3845138" y="1663337"/>
                        <a:pt x="4786926" y="1394376"/>
                        <a:pt x="4580365" y="1040414"/>
                      </a:cubicBezTo>
                      <a:cubicBezTo>
                        <a:pt x="4365783" y="673495"/>
                        <a:pt x="3232782" y="29284"/>
                        <a:pt x="2817037" y="1361"/>
                      </a:cubicBezTo>
                      <a:cubicBezTo>
                        <a:pt x="2401292" y="-26560"/>
                        <a:pt x="1921836" y="381934"/>
                        <a:pt x="1568955" y="589575"/>
                      </a:cubicBezTo>
                      <a:cubicBezTo>
                        <a:pt x="1202498" y="805237"/>
                        <a:pt x="108757" y="693858"/>
                        <a:pt x="7791" y="1097493"/>
                      </a:cubicBezTo>
                      <a:cubicBezTo>
                        <a:pt x="-91324" y="1493568"/>
                        <a:pt x="784362" y="1891418"/>
                        <a:pt x="981976" y="2249313"/>
                      </a:cubicBezTo>
                      <a:cubicBezTo>
                        <a:pt x="1265746" y="2765947"/>
                        <a:pt x="1621328" y="3084968"/>
                        <a:pt x="2022571" y="3185934"/>
                      </a:cubicBezTo>
                      <a:cubicBezTo>
                        <a:pt x="2418724" y="3285589"/>
                        <a:pt x="2654827" y="3120217"/>
                        <a:pt x="3007169" y="2912190"/>
                      </a:cubicBezTo>
                      <a:cubicBezTo>
                        <a:pt x="3369229" y="2698533"/>
                        <a:pt x="3640813" y="2458265"/>
                        <a:pt x="3743322" y="2059567"/>
                      </a:cubicBezTo>
                      <a:close/>
                    </a:path>
                  </a:pathLst>
                </a:custGeom>
                <a:ln w="3175" cap="flat">
                  <a:gradFill>
                    <a:gsLst>
                      <a:gs pos="246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3" name="Freeform: Shape 42">
                  <a:extLst>
                    <a:ext uri="{FF2B5EF4-FFF2-40B4-BE49-F238E27FC236}">
                      <a16:creationId xmlns:a16="http://schemas.microsoft.com/office/drawing/2014/main" id="{D6750659-4A7C-5D8E-207F-312A785906E3}"/>
                    </a:ext>
                  </a:extLst>
                </p:cNvPr>
                <p:cNvSpPr/>
                <p:nvPr/>
              </p:nvSpPr>
              <p:spPr>
                <a:xfrm>
                  <a:off x="3646345" y="2646648"/>
                  <a:ext cx="4703818" cy="3313713"/>
                </a:xfrm>
                <a:custGeom>
                  <a:avLst/>
                  <a:gdLst>
                    <a:gd name="connsiteX0" fmla="*/ 3733681 w 4703818"/>
                    <a:gd name="connsiteY0" fmla="*/ 2114893 h 3313713"/>
                    <a:gd name="connsiteX1" fmla="*/ 4677784 w 4703818"/>
                    <a:gd name="connsiteY1" fmla="*/ 1074915 h 3313713"/>
                    <a:gd name="connsiteX2" fmla="*/ 2783330 w 4703818"/>
                    <a:gd name="connsiteY2" fmla="*/ 1615 h 3313713"/>
                    <a:gd name="connsiteX3" fmla="*/ 1505937 w 4703818"/>
                    <a:gd name="connsiteY3" fmla="*/ 667886 h 3313713"/>
                    <a:gd name="connsiteX4" fmla="*/ 6557 w 4703818"/>
                    <a:gd name="connsiteY4" fmla="*/ 1229411 h 3313713"/>
                    <a:gd name="connsiteX5" fmla="*/ 952280 w 4703818"/>
                    <a:gd name="connsiteY5" fmla="*/ 2285819 h 3313713"/>
                    <a:gd name="connsiteX6" fmla="*/ 1999200 w 4703818"/>
                    <a:gd name="connsiteY6" fmla="*/ 3295947 h 3313713"/>
                    <a:gd name="connsiteX7" fmla="*/ 2933893 w 4703818"/>
                    <a:gd name="connsiteY7" fmla="*/ 2913910 h 3313713"/>
                    <a:gd name="connsiteX8" fmla="*/ 3733681 w 4703818"/>
                    <a:gd name="connsiteY8" fmla="*/ 2114816 h 33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818" h="3313713">
                      <a:moveTo>
                        <a:pt x="3733681" y="2114893"/>
                      </a:moveTo>
                      <a:cubicBezTo>
                        <a:pt x="3825777" y="1728690"/>
                        <a:pt x="4881491" y="1423323"/>
                        <a:pt x="4677784" y="1074915"/>
                      </a:cubicBezTo>
                      <a:cubicBezTo>
                        <a:pt x="4456722" y="697428"/>
                        <a:pt x="3205245" y="37019"/>
                        <a:pt x="2783330" y="1615"/>
                      </a:cubicBezTo>
                      <a:cubicBezTo>
                        <a:pt x="2384478" y="-31860"/>
                        <a:pt x="1852725" y="463871"/>
                        <a:pt x="1505937" y="667886"/>
                      </a:cubicBezTo>
                      <a:cubicBezTo>
                        <a:pt x="1128296" y="890105"/>
                        <a:pt x="101738" y="816675"/>
                        <a:pt x="6557" y="1229411"/>
                      </a:cubicBezTo>
                      <a:cubicBezTo>
                        <a:pt x="-82223" y="1614457"/>
                        <a:pt x="756517" y="1935560"/>
                        <a:pt x="952280" y="2285819"/>
                      </a:cubicBezTo>
                      <a:cubicBezTo>
                        <a:pt x="1228877" y="2783324"/>
                        <a:pt x="1588778" y="3200611"/>
                        <a:pt x="1999200" y="3295947"/>
                      </a:cubicBezTo>
                      <a:cubicBezTo>
                        <a:pt x="2384478" y="3385421"/>
                        <a:pt x="2587799" y="3118157"/>
                        <a:pt x="2933893" y="2913910"/>
                      </a:cubicBezTo>
                      <a:cubicBezTo>
                        <a:pt x="3306752" y="2694082"/>
                        <a:pt x="3636494" y="2522076"/>
                        <a:pt x="3733681" y="2114816"/>
                      </a:cubicBezTo>
                      <a:close/>
                    </a:path>
                  </a:pathLst>
                </a:custGeom>
                <a:ln w="3175" cap="flat">
                  <a:gradFill>
                    <a:gsLst>
                      <a:gs pos="246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4" name="Freeform: Shape 43">
                  <a:extLst>
                    <a:ext uri="{FF2B5EF4-FFF2-40B4-BE49-F238E27FC236}">
                      <a16:creationId xmlns:a16="http://schemas.microsoft.com/office/drawing/2014/main" id="{EE4574F2-4314-41AE-7883-D9D6A48971AA}"/>
                    </a:ext>
                  </a:extLst>
                </p:cNvPr>
                <p:cNvSpPr/>
                <p:nvPr/>
              </p:nvSpPr>
              <p:spPr>
                <a:xfrm>
                  <a:off x="3706188" y="2596973"/>
                  <a:ext cx="4798420" cy="3416920"/>
                </a:xfrm>
                <a:custGeom>
                  <a:avLst/>
                  <a:gdLst>
                    <a:gd name="connsiteX0" fmla="*/ 3724051 w 4798420"/>
                    <a:gd name="connsiteY0" fmla="*/ 2170199 h 3416920"/>
                    <a:gd name="connsiteX1" fmla="*/ 4775292 w 4798420"/>
                    <a:gd name="connsiteY1" fmla="*/ 1109318 h 3416920"/>
                    <a:gd name="connsiteX2" fmla="*/ 2749635 w 4798420"/>
                    <a:gd name="connsiteY2" fmla="*/ 1848 h 3416920"/>
                    <a:gd name="connsiteX3" fmla="*/ 1442932 w 4798420"/>
                    <a:gd name="connsiteY3" fmla="*/ 746255 h 3416920"/>
                    <a:gd name="connsiteX4" fmla="*/ 5412 w 4798420"/>
                    <a:gd name="connsiteY4" fmla="*/ 1361387 h 3416920"/>
                    <a:gd name="connsiteX5" fmla="*/ 922596 w 4798420"/>
                    <a:gd name="connsiteY5" fmla="*/ 2322304 h 3416920"/>
                    <a:gd name="connsiteX6" fmla="*/ 1975918 w 4798420"/>
                    <a:gd name="connsiteY6" fmla="*/ 3405863 h 3416920"/>
                    <a:gd name="connsiteX7" fmla="*/ 2860706 w 4798420"/>
                    <a:gd name="connsiteY7" fmla="*/ 2915608 h 3416920"/>
                    <a:gd name="connsiteX8" fmla="*/ 3724129 w 4798420"/>
                    <a:gd name="connsiteY8" fmla="*/ 2170122 h 34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420" h="3416920">
                      <a:moveTo>
                        <a:pt x="3724051" y="2170199"/>
                      </a:moveTo>
                      <a:cubicBezTo>
                        <a:pt x="3806815" y="1793946"/>
                        <a:pt x="4975991" y="1452172"/>
                        <a:pt x="4775292" y="1109318"/>
                      </a:cubicBezTo>
                      <a:cubicBezTo>
                        <a:pt x="4547751" y="721341"/>
                        <a:pt x="3177798" y="45042"/>
                        <a:pt x="2749635" y="1848"/>
                      </a:cubicBezTo>
                      <a:cubicBezTo>
                        <a:pt x="2364821" y="-36950"/>
                        <a:pt x="1783627" y="545787"/>
                        <a:pt x="1442932" y="746255"/>
                      </a:cubicBezTo>
                      <a:cubicBezTo>
                        <a:pt x="1054030" y="975107"/>
                        <a:pt x="94192" y="939472"/>
                        <a:pt x="5412" y="1361387"/>
                      </a:cubicBezTo>
                      <a:cubicBezTo>
                        <a:pt x="-73263" y="1735248"/>
                        <a:pt x="728761" y="1979759"/>
                        <a:pt x="922596" y="2322304"/>
                      </a:cubicBezTo>
                      <a:cubicBezTo>
                        <a:pt x="1191943" y="2800681"/>
                        <a:pt x="1556163" y="3316697"/>
                        <a:pt x="1975918" y="3405863"/>
                      </a:cubicBezTo>
                      <a:cubicBezTo>
                        <a:pt x="2350320" y="3485463"/>
                        <a:pt x="2520860" y="3115999"/>
                        <a:pt x="2860706" y="2915608"/>
                      </a:cubicBezTo>
                      <a:cubicBezTo>
                        <a:pt x="3244364" y="2689532"/>
                        <a:pt x="3632649" y="2585944"/>
                        <a:pt x="3724129" y="2170122"/>
                      </a:cubicBezTo>
                      <a:close/>
                    </a:path>
                  </a:pathLst>
                </a:custGeom>
                <a:ln w="3175" cap="flat">
                  <a:gradFill>
                    <a:gsLst>
                      <a:gs pos="246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5" name="Freeform: Shape 44">
                  <a:extLst>
                    <a:ext uri="{FF2B5EF4-FFF2-40B4-BE49-F238E27FC236}">
                      <a16:creationId xmlns:a16="http://schemas.microsoft.com/office/drawing/2014/main" id="{057FBB33-28AD-0A46-8624-3E6E4B108AC0}"/>
                    </a:ext>
                  </a:extLst>
                </p:cNvPr>
                <p:cNvSpPr/>
                <p:nvPr/>
              </p:nvSpPr>
              <p:spPr>
                <a:xfrm>
                  <a:off x="3765757" y="2547325"/>
                  <a:ext cx="4893698" cy="3522930"/>
                </a:xfrm>
                <a:custGeom>
                  <a:avLst/>
                  <a:gdLst>
                    <a:gd name="connsiteX0" fmla="*/ 3714695 w 4893698"/>
                    <a:gd name="connsiteY0" fmla="*/ 2225478 h 3522930"/>
                    <a:gd name="connsiteX1" fmla="*/ 4872995 w 4893698"/>
                    <a:gd name="connsiteY1" fmla="*/ 1143693 h 3522930"/>
                    <a:gd name="connsiteX2" fmla="*/ 2716137 w 4893698"/>
                    <a:gd name="connsiteY2" fmla="*/ 2054 h 3522930"/>
                    <a:gd name="connsiteX3" fmla="*/ 1380123 w 4893698"/>
                    <a:gd name="connsiteY3" fmla="*/ 824596 h 3522930"/>
                    <a:gd name="connsiteX4" fmla="*/ 4386 w 4893698"/>
                    <a:gd name="connsiteY4" fmla="*/ 1493335 h 3522930"/>
                    <a:gd name="connsiteX5" fmla="*/ 893031 w 4893698"/>
                    <a:gd name="connsiteY5" fmla="*/ 2358840 h 3522930"/>
                    <a:gd name="connsiteX6" fmla="*/ 1952756 w 4893698"/>
                    <a:gd name="connsiteY6" fmla="*/ 3515905 h 3522930"/>
                    <a:gd name="connsiteX7" fmla="*/ 2787562 w 4893698"/>
                    <a:gd name="connsiteY7" fmla="*/ 2917357 h 3522930"/>
                    <a:gd name="connsiteX8" fmla="*/ 3714541 w 4893698"/>
                    <a:gd name="connsiteY8" fmla="*/ 2225478 h 352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698" h="3522930">
                      <a:moveTo>
                        <a:pt x="3714695" y="2225478"/>
                      </a:moveTo>
                      <a:cubicBezTo>
                        <a:pt x="3788357" y="1859175"/>
                        <a:pt x="5070764" y="1480917"/>
                        <a:pt x="4872995" y="1143693"/>
                      </a:cubicBezTo>
                      <a:cubicBezTo>
                        <a:pt x="4639053" y="745149"/>
                        <a:pt x="3150470" y="53347"/>
                        <a:pt x="2716137" y="2054"/>
                      </a:cubicBezTo>
                      <a:cubicBezTo>
                        <a:pt x="2345360" y="-41757"/>
                        <a:pt x="1714801" y="627676"/>
                        <a:pt x="1380123" y="824596"/>
                      </a:cubicBezTo>
                      <a:cubicBezTo>
                        <a:pt x="980036" y="1060081"/>
                        <a:pt x="86455" y="1062164"/>
                        <a:pt x="4386" y="1493335"/>
                      </a:cubicBezTo>
                      <a:cubicBezTo>
                        <a:pt x="-64647" y="1856012"/>
                        <a:pt x="701202" y="2023930"/>
                        <a:pt x="893031" y="2358840"/>
                      </a:cubicBezTo>
                      <a:cubicBezTo>
                        <a:pt x="1155205" y="2818087"/>
                        <a:pt x="1523590" y="3433219"/>
                        <a:pt x="1952756" y="3515905"/>
                      </a:cubicBezTo>
                      <a:cubicBezTo>
                        <a:pt x="2316282" y="3585942"/>
                        <a:pt x="2454040" y="3113968"/>
                        <a:pt x="2787562" y="2917357"/>
                      </a:cubicBezTo>
                      <a:cubicBezTo>
                        <a:pt x="3182018" y="2685033"/>
                        <a:pt x="3629232" y="2649938"/>
                        <a:pt x="3714541" y="2225478"/>
                      </a:cubicBezTo>
                      <a:close/>
                    </a:path>
                  </a:pathLst>
                </a:custGeom>
                <a:ln w="3175" cap="flat">
                  <a:gradFill>
                    <a:gsLst>
                      <a:gs pos="246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6" name="Freeform: Shape 45">
                  <a:extLst>
                    <a:ext uri="{FF2B5EF4-FFF2-40B4-BE49-F238E27FC236}">
                      <a16:creationId xmlns:a16="http://schemas.microsoft.com/office/drawing/2014/main" id="{E6448479-6E8C-7587-8CE6-8A5AA1877A20}"/>
                    </a:ext>
                  </a:extLst>
                </p:cNvPr>
                <p:cNvSpPr/>
                <p:nvPr/>
              </p:nvSpPr>
              <p:spPr>
                <a:xfrm>
                  <a:off x="3825389" y="2497697"/>
                  <a:ext cx="4989429" cy="3630406"/>
                </a:xfrm>
                <a:custGeom>
                  <a:avLst/>
                  <a:gdLst>
                    <a:gd name="connsiteX0" fmla="*/ 3705354 w 4989429"/>
                    <a:gd name="connsiteY0" fmla="*/ 2280737 h 3630406"/>
                    <a:gd name="connsiteX1" fmla="*/ 4970792 w 4989429"/>
                    <a:gd name="connsiteY1" fmla="*/ 1178049 h 3630406"/>
                    <a:gd name="connsiteX2" fmla="*/ 2682730 w 4989429"/>
                    <a:gd name="connsiteY2" fmla="*/ 2241 h 3630406"/>
                    <a:gd name="connsiteX3" fmla="*/ 1317406 w 4989429"/>
                    <a:gd name="connsiteY3" fmla="*/ 902918 h 3630406"/>
                    <a:gd name="connsiteX4" fmla="*/ 3453 w 4989429"/>
                    <a:gd name="connsiteY4" fmla="*/ 1625341 h 3630406"/>
                    <a:gd name="connsiteX5" fmla="*/ 863635 w 4989429"/>
                    <a:gd name="connsiteY5" fmla="*/ 2395433 h 3630406"/>
                    <a:gd name="connsiteX6" fmla="*/ 1929762 w 4989429"/>
                    <a:gd name="connsiteY6" fmla="*/ 3625929 h 3630406"/>
                    <a:gd name="connsiteX7" fmla="*/ 2714663 w 4989429"/>
                    <a:gd name="connsiteY7" fmla="*/ 2919163 h 3630406"/>
                    <a:gd name="connsiteX8" fmla="*/ 3705277 w 4989429"/>
                    <a:gd name="connsiteY8" fmla="*/ 2280814 h 363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429" h="3630406">
                      <a:moveTo>
                        <a:pt x="3705354" y="2280737"/>
                      </a:moveTo>
                      <a:cubicBezTo>
                        <a:pt x="3770145" y="1924384"/>
                        <a:pt x="5165629" y="1509720"/>
                        <a:pt x="4970792" y="1178049"/>
                      </a:cubicBezTo>
                      <a:cubicBezTo>
                        <a:pt x="4730370" y="769015"/>
                        <a:pt x="3123080" y="62173"/>
                        <a:pt x="2682730" y="2241"/>
                      </a:cubicBezTo>
                      <a:cubicBezTo>
                        <a:pt x="2325838" y="-46353"/>
                        <a:pt x="1645991" y="709546"/>
                        <a:pt x="1317406" y="902918"/>
                      </a:cubicBezTo>
                      <a:cubicBezTo>
                        <a:pt x="906058" y="1144960"/>
                        <a:pt x="78271" y="1184760"/>
                        <a:pt x="3453" y="1625341"/>
                      </a:cubicBezTo>
                      <a:cubicBezTo>
                        <a:pt x="-56171" y="1976757"/>
                        <a:pt x="673658" y="2068236"/>
                        <a:pt x="863635" y="2395433"/>
                      </a:cubicBezTo>
                      <a:cubicBezTo>
                        <a:pt x="1118636" y="2835628"/>
                        <a:pt x="1491186" y="3550339"/>
                        <a:pt x="1929762" y="3625929"/>
                      </a:cubicBezTo>
                      <a:cubicBezTo>
                        <a:pt x="2282335" y="3686709"/>
                        <a:pt x="2387313" y="3111917"/>
                        <a:pt x="2714663" y="2919163"/>
                      </a:cubicBezTo>
                      <a:cubicBezTo>
                        <a:pt x="3119918" y="2680592"/>
                        <a:pt x="3626525" y="2714067"/>
                        <a:pt x="3705277" y="2280814"/>
                      </a:cubicBezTo>
                      <a:close/>
                    </a:path>
                  </a:pathLst>
                </a:custGeom>
                <a:ln w="3175" cap="flat">
                  <a:gradFill>
                    <a:gsLst>
                      <a:gs pos="246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7" name="Freeform: Shape 46">
                  <a:extLst>
                    <a:ext uri="{FF2B5EF4-FFF2-40B4-BE49-F238E27FC236}">
                      <a16:creationId xmlns:a16="http://schemas.microsoft.com/office/drawing/2014/main" id="{C52016E9-D285-079A-9EE7-8D7796644E7C}"/>
                    </a:ext>
                  </a:extLst>
                </p:cNvPr>
                <p:cNvSpPr/>
                <p:nvPr/>
              </p:nvSpPr>
              <p:spPr>
                <a:xfrm>
                  <a:off x="3884910" y="2448010"/>
                  <a:ext cx="5085470" cy="3738674"/>
                </a:xfrm>
                <a:custGeom>
                  <a:avLst/>
                  <a:gdLst>
                    <a:gd name="connsiteX0" fmla="*/ 5068621 w 5085470"/>
                    <a:gd name="connsiteY0" fmla="*/ 1212464 h 3738674"/>
                    <a:gd name="connsiteX1" fmla="*/ 2649357 w 5085470"/>
                    <a:gd name="connsiteY1" fmla="*/ 2408 h 3738674"/>
                    <a:gd name="connsiteX2" fmla="*/ 1254723 w 5085470"/>
                    <a:gd name="connsiteY2" fmla="*/ 981143 h 3738674"/>
                    <a:gd name="connsiteX3" fmla="*/ 2629 w 5085470"/>
                    <a:gd name="connsiteY3" fmla="*/ 1757174 h 3738674"/>
                    <a:gd name="connsiteX4" fmla="*/ 834273 w 5085470"/>
                    <a:gd name="connsiteY4" fmla="*/ 2431853 h 3738674"/>
                    <a:gd name="connsiteX5" fmla="*/ 1906801 w 5085470"/>
                    <a:gd name="connsiteY5" fmla="*/ 3735856 h 3738674"/>
                    <a:gd name="connsiteX6" fmla="*/ 2641798 w 5085470"/>
                    <a:gd name="connsiteY6" fmla="*/ 2920796 h 3738674"/>
                    <a:gd name="connsiteX7" fmla="*/ 3696046 w 5085470"/>
                    <a:gd name="connsiteY7" fmla="*/ 2336054 h 3738674"/>
                    <a:gd name="connsiteX8" fmla="*/ 5068621 w 5085470"/>
                    <a:gd name="connsiteY8" fmla="*/ 1212464 h 37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5470" h="3738674">
                      <a:moveTo>
                        <a:pt x="5068621" y="1212464"/>
                      </a:moveTo>
                      <a:cubicBezTo>
                        <a:pt x="4821720" y="792863"/>
                        <a:pt x="3095646" y="71519"/>
                        <a:pt x="2649357" y="2408"/>
                      </a:cubicBezTo>
                      <a:cubicBezTo>
                        <a:pt x="2306348" y="-50736"/>
                        <a:pt x="1577214" y="791397"/>
                        <a:pt x="1254723" y="981143"/>
                      </a:cubicBezTo>
                      <a:cubicBezTo>
                        <a:pt x="832190" y="1229819"/>
                        <a:pt x="69503" y="1307260"/>
                        <a:pt x="2629" y="1757174"/>
                      </a:cubicBezTo>
                      <a:cubicBezTo>
                        <a:pt x="-47970" y="2097406"/>
                        <a:pt x="646301" y="2112292"/>
                        <a:pt x="834273" y="2431853"/>
                      </a:cubicBezTo>
                      <a:cubicBezTo>
                        <a:pt x="1082023" y="2852919"/>
                        <a:pt x="1458738" y="3667825"/>
                        <a:pt x="1906801" y="3735856"/>
                      </a:cubicBezTo>
                      <a:cubicBezTo>
                        <a:pt x="2248499" y="3787689"/>
                        <a:pt x="2320695" y="3109771"/>
                        <a:pt x="2641798" y="2920796"/>
                      </a:cubicBezTo>
                      <a:cubicBezTo>
                        <a:pt x="3057851" y="2675977"/>
                        <a:pt x="3624313" y="2778024"/>
                        <a:pt x="3696046" y="2336054"/>
                      </a:cubicBezTo>
                      <a:cubicBezTo>
                        <a:pt x="3752276" y="1989652"/>
                        <a:pt x="5260450" y="1538503"/>
                        <a:pt x="5068621" y="1212464"/>
                      </a:cubicBezTo>
                      <a:close/>
                    </a:path>
                  </a:pathLst>
                </a:custGeom>
                <a:ln w="3175" cap="flat">
                  <a:gradFill>
                    <a:gsLst>
                      <a:gs pos="246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23" name="Graphic 5">
                <a:extLst>
                  <a:ext uri="{FF2B5EF4-FFF2-40B4-BE49-F238E27FC236}">
                    <a16:creationId xmlns:a16="http://schemas.microsoft.com/office/drawing/2014/main" id="{12009A25-DFA8-170E-0938-A13AE9C70AFB}"/>
                  </a:ext>
                </a:extLst>
              </p:cNvPr>
              <p:cNvGrpSpPr/>
              <p:nvPr/>
            </p:nvGrpSpPr>
            <p:grpSpPr>
              <a:xfrm rot="753948">
                <a:off x="-682780" y="-299489"/>
                <a:ext cx="5854605" cy="7484643"/>
                <a:chOff x="4061078" y="1549502"/>
                <a:chExt cx="3873961" cy="4952549"/>
              </a:xfrm>
              <a:noFill/>
            </p:grpSpPr>
            <p:sp>
              <p:nvSpPr>
                <p:cNvPr id="24" name="Freeform: Shape 23">
                  <a:extLst>
                    <a:ext uri="{FF2B5EF4-FFF2-40B4-BE49-F238E27FC236}">
                      <a16:creationId xmlns:a16="http://schemas.microsoft.com/office/drawing/2014/main" id="{C9E9F00D-C317-AAB3-595D-8B5BA1A448CC}"/>
                    </a:ext>
                  </a:extLst>
                </p:cNvPr>
                <p:cNvSpPr/>
                <p:nvPr/>
              </p:nvSpPr>
              <p:spPr>
                <a:xfrm>
                  <a:off x="4475868" y="1549502"/>
                  <a:ext cx="3007008" cy="4952549"/>
                </a:xfrm>
                <a:custGeom>
                  <a:avLst/>
                  <a:gdLst>
                    <a:gd name="connsiteX0" fmla="*/ 2976817 w 3007008"/>
                    <a:gd name="connsiteY0" fmla="*/ 2669180 h 4952549"/>
                    <a:gd name="connsiteX1" fmla="*/ 2432801 w 3007008"/>
                    <a:gd name="connsiteY1" fmla="*/ 1308330 h 4952549"/>
                    <a:gd name="connsiteX2" fmla="*/ 1795840 w 3007008"/>
                    <a:gd name="connsiteY2" fmla="*/ 7 h 4952549"/>
                    <a:gd name="connsiteX3" fmla="*/ 437072 w 3007008"/>
                    <a:gd name="connsiteY3" fmla="*/ 1607682 h 4952549"/>
                    <a:gd name="connsiteX4" fmla="*/ 310112 w 3007008"/>
                    <a:gd name="connsiteY4" fmla="*/ 2718545 h 4952549"/>
                    <a:gd name="connsiteX5" fmla="*/ 413007 w 3007008"/>
                    <a:gd name="connsiteY5" fmla="*/ 3875302 h 4952549"/>
                    <a:gd name="connsiteX6" fmla="*/ 1776248 w 3007008"/>
                    <a:gd name="connsiteY6" fmla="*/ 4952536 h 4952549"/>
                    <a:gd name="connsiteX7" fmla="*/ 2522815 w 3007008"/>
                    <a:gd name="connsiteY7" fmla="*/ 3870057 h 4952549"/>
                    <a:gd name="connsiteX8" fmla="*/ 2976817 w 3007008"/>
                    <a:gd name="connsiteY8" fmla="*/ 2669180 h 495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008" h="4952549">
                      <a:moveTo>
                        <a:pt x="2976817" y="2669180"/>
                      </a:moveTo>
                      <a:cubicBezTo>
                        <a:pt x="2795478" y="2205613"/>
                        <a:pt x="2780206" y="1596883"/>
                        <a:pt x="2432801" y="1308330"/>
                      </a:cubicBezTo>
                      <a:cubicBezTo>
                        <a:pt x="2165768" y="1086497"/>
                        <a:pt x="2170087" y="2861"/>
                        <a:pt x="1795840" y="7"/>
                      </a:cubicBezTo>
                      <a:cubicBezTo>
                        <a:pt x="1305585" y="-3772"/>
                        <a:pt x="857599" y="1434442"/>
                        <a:pt x="437072" y="1607682"/>
                      </a:cubicBezTo>
                      <a:cubicBezTo>
                        <a:pt x="-439463" y="1968739"/>
                        <a:pt x="265838" y="2328563"/>
                        <a:pt x="310112" y="2718545"/>
                      </a:cubicBezTo>
                      <a:cubicBezTo>
                        <a:pt x="365185" y="3203940"/>
                        <a:pt x="63519" y="3586749"/>
                        <a:pt x="413007" y="3875302"/>
                      </a:cubicBezTo>
                      <a:cubicBezTo>
                        <a:pt x="679500" y="4095361"/>
                        <a:pt x="1403775" y="4949682"/>
                        <a:pt x="1776248" y="4952536"/>
                      </a:cubicBezTo>
                      <a:cubicBezTo>
                        <a:pt x="2258944" y="4956238"/>
                        <a:pt x="2234184" y="4212294"/>
                        <a:pt x="2522815" y="3870057"/>
                      </a:cubicBezTo>
                      <a:cubicBezTo>
                        <a:pt x="2749045" y="3601790"/>
                        <a:pt x="3114576" y="3021444"/>
                        <a:pt x="2976817" y="2669180"/>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5" name="Freeform: Shape 24">
                  <a:extLst>
                    <a:ext uri="{FF2B5EF4-FFF2-40B4-BE49-F238E27FC236}">
                      <a16:creationId xmlns:a16="http://schemas.microsoft.com/office/drawing/2014/main" id="{4AF5B6C6-5FF3-09E9-6AF3-CEB7BB7D7E00}"/>
                    </a:ext>
                  </a:extLst>
                </p:cNvPr>
                <p:cNvSpPr/>
                <p:nvPr/>
              </p:nvSpPr>
              <p:spPr>
                <a:xfrm>
                  <a:off x="4482456" y="1627788"/>
                  <a:ext cx="3018571" cy="4778052"/>
                </a:xfrm>
                <a:custGeom>
                  <a:avLst/>
                  <a:gdLst>
                    <a:gd name="connsiteX0" fmla="*/ 1752691 w 3018571"/>
                    <a:gd name="connsiteY0" fmla="*/ 4776677 h 4778052"/>
                    <a:gd name="connsiteX1" fmla="*/ 2591277 w 3018571"/>
                    <a:gd name="connsiteY1" fmla="*/ 3811826 h 4778052"/>
                    <a:gd name="connsiteX2" fmla="*/ 2984730 w 3018571"/>
                    <a:gd name="connsiteY2" fmla="*/ 2584107 h 4778052"/>
                    <a:gd name="connsiteX3" fmla="*/ 2466168 w 3018571"/>
                    <a:gd name="connsiteY3" fmla="*/ 1202817 h 4778052"/>
                    <a:gd name="connsiteX4" fmla="*/ 1720373 w 3018571"/>
                    <a:gd name="connsiteY4" fmla="*/ 11 h 4778052"/>
                    <a:gd name="connsiteX5" fmla="*/ 440974 w 3018571"/>
                    <a:gd name="connsiteY5" fmla="*/ 1547522 h 4778052"/>
                    <a:gd name="connsiteX6" fmla="*/ 238116 w 3018571"/>
                    <a:gd name="connsiteY6" fmla="*/ 2690858 h 4778052"/>
                    <a:gd name="connsiteX7" fmla="*/ 359985 w 3018571"/>
                    <a:gd name="connsiteY7" fmla="*/ 3853863 h 4778052"/>
                    <a:gd name="connsiteX8" fmla="*/ 1752691 w 3018571"/>
                    <a:gd name="connsiteY8" fmla="*/ 4776754 h 477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571" h="4778052">
                      <a:moveTo>
                        <a:pt x="1752691" y="4776677"/>
                      </a:moveTo>
                      <a:cubicBezTo>
                        <a:pt x="2216181" y="4812235"/>
                        <a:pt x="2306966" y="4149435"/>
                        <a:pt x="2591277" y="3811826"/>
                      </a:cubicBezTo>
                      <a:cubicBezTo>
                        <a:pt x="2825220" y="3533917"/>
                        <a:pt x="3119172" y="2944162"/>
                        <a:pt x="2984730" y="2584107"/>
                      </a:cubicBezTo>
                      <a:cubicBezTo>
                        <a:pt x="2815579" y="2131107"/>
                        <a:pt x="2808174" y="1486896"/>
                        <a:pt x="2466168" y="1202817"/>
                      </a:cubicBezTo>
                      <a:cubicBezTo>
                        <a:pt x="2189185" y="972730"/>
                        <a:pt x="2101099" y="-3845"/>
                        <a:pt x="1720373" y="11"/>
                      </a:cubicBezTo>
                      <a:cubicBezTo>
                        <a:pt x="1244079" y="4794"/>
                        <a:pt x="830648" y="1354614"/>
                        <a:pt x="440974" y="1547522"/>
                      </a:cubicBezTo>
                      <a:cubicBezTo>
                        <a:pt x="-382030" y="1955091"/>
                        <a:pt x="190216" y="2298408"/>
                        <a:pt x="238116" y="2690858"/>
                      </a:cubicBezTo>
                      <a:cubicBezTo>
                        <a:pt x="294422" y="3162909"/>
                        <a:pt x="16205" y="3569861"/>
                        <a:pt x="359985" y="3853863"/>
                      </a:cubicBezTo>
                      <a:cubicBezTo>
                        <a:pt x="635965" y="4081944"/>
                        <a:pt x="1362169" y="4746827"/>
                        <a:pt x="1752691" y="4776754"/>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 name="Freeform: Shape 25">
                  <a:extLst>
                    <a:ext uri="{FF2B5EF4-FFF2-40B4-BE49-F238E27FC236}">
                      <a16:creationId xmlns:a16="http://schemas.microsoft.com/office/drawing/2014/main" id="{D1B14D3C-9C95-C9E0-26B6-D2752E037DAE}"/>
                    </a:ext>
                  </a:extLst>
                </p:cNvPr>
                <p:cNvSpPr/>
                <p:nvPr/>
              </p:nvSpPr>
              <p:spPr>
                <a:xfrm>
                  <a:off x="4484173" y="1705758"/>
                  <a:ext cx="3036493" cy="4605873"/>
                </a:xfrm>
                <a:custGeom>
                  <a:avLst/>
                  <a:gdLst>
                    <a:gd name="connsiteX0" fmla="*/ 1734082 w 3036493"/>
                    <a:gd name="connsiteY0" fmla="*/ 4601058 h 4605873"/>
                    <a:gd name="connsiteX1" fmla="*/ 2664764 w 3036493"/>
                    <a:gd name="connsiteY1" fmla="*/ 3753833 h 4605873"/>
                    <a:gd name="connsiteX2" fmla="*/ 2997591 w 3036493"/>
                    <a:gd name="connsiteY2" fmla="*/ 2499272 h 4605873"/>
                    <a:gd name="connsiteX3" fmla="*/ 2504559 w 3036493"/>
                    <a:gd name="connsiteY3" fmla="*/ 1097465 h 4605873"/>
                    <a:gd name="connsiteX4" fmla="*/ 1649930 w 3036493"/>
                    <a:gd name="connsiteY4" fmla="*/ 100 h 4605873"/>
                    <a:gd name="connsiteX5" fmla="*/ 449901 w 3036493"/>
                    <a:gd name="connsiteY5" fmla="*/ 1487524 h 4605873"/>
                    <a:gd name="connsiteX6" fmla="*/ 171221 w 3036493"/>
                    <a:gd name="connsiteY6" fmla="*/ 2663410 h 4605873"/>
                    <a:gd name="connsiteX7" fmla="*/ 311988 w 3036493"/>
                    <a:gd name="connsiteY7" fmla="*/ 3832586 h 4605873"/>
                    <a:gd name="connsiteX8" fmla="*/ 1734159 w 3036493"/>
                    <a:gd name="connsiteY8" fmla="*/ 4601135 h 46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493" h="4605873">
                      <a:moveTo>
                        <a:pt x="1734082" y="4601058"/>
                      </a:moveTo>
                      <a:cubicBezTo>
                        <a:pt x="2177440" y="4664460"/>
                        <a:pt x="2384618" y="4086814"/>
                        <a:pt x="2664764" y="3753833"/>
                      </a:cubicBezTo>
                      <a:cubicBezTo>
                        <a:pt x="2906420" y="3466283"/>
                        <a:pt x="3128562" y="2867271"/>
                        <a:pt x="2997591" y="2499272"/>
                      </a:cubicBezTo>
                      <a:cubicBezTo>
                        <a:pt x="2840240" y="2056917"/>
                        <a:pt x="2841089" y="1377070"/>
                        <a:pt x="2504559" y="1097465"/>
                      </a:cubicBezTo>
                      <a:cubicBezTo>
                        <a:pt x="2217549" y="859048"/>
                        <a:pt x="2037290" y="-10699"/>
                        <a:pt x="1649930" y="100"/>
                      </a:cubicBezTo>
                      <a:cubicBezTo>
                        <a:pt x="1187597" y="12981"/>
                        <a:pt x="808491" y="1275410"/>
                        <a:pt x="449901" y="1487524"/>
                      </a:cubicBezTo>
                      <a:cubicBezTo>
                        <a:pt x="-320113" y="1942838"/>
                        <a:pt x="120622" y="2268337"/>
                        <a:pt x="171221" y="2663410"/>
                      </a:cubicBezTo>
                      <a:cubicBezTo>
                        <a:pt x="229996" y="3121963"/>
                        <a:pt x="-26007" y="3553212"/>
                        <a:pt x="311988" y="3832586"/>
                      </a:cubicBezTo>
                      <a:cubicBezTo>
                        <a:pt x="597533" y="4068688"/>
                        <a:pt x="1324122" y="4542514"/>
                        <a:pt x="1734159" y="4601135"/>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 name="Freeform: Shape 26">
                  <a:extLst>
                    <a:ext uri="{FF2B5EF4-FFF2-40B4-BE49-F238E27FC236}">
                      <a16:creationId xmlns:a16="http://schemas.microsoft.com/office/drawing/2014/main" id="{E9B7C212-5B04-91EC-1D45-43F0A237FF04}"/>
                    </a:ext>
                  </a:extLst>
                </p:cNvPr>
                <p:cNvSpPr/>
                <p:nvPr/>
              </p:nvSpPr>
              <p:spPr>
                <a:xfrm>
                  <a:off x="4477865" y="1783678"/>
                  <a:ext cx="3064583" cy="4435839"/>
                </a:xfrm>
                <a:custGeom>
                  <a:avLst/>
                  <a:gdLst>
                    <a:gd name="connsiteX0" fmla="*/ 1723421 w 3064583"/>
                    <a:gd name="connsiteY0" fmla="*/ 4425487 h 4435839"/>
                    <a:gd name="connsiteX1" fmla="*/ 2746122 w 3064583"/>
                    <a:gd name="connsiteY1" fmla="*/ 3695890 h 4435839"/>
                    <a:gd name="connsiteX2" fmla="*/ 3018400 w 3064583"/>
                    <a:gd name="connsiteY2" fmla="*/ 2414487 h 4435839"/>
                    <a:gd name="connsiteX3" fmla="*/ 2550822 w 3064583"/>
                    <a:gd name="connsiteY3" fmla="*/ 992240 h 4435839"/>
                    <a:gd name="connsiteX4" fmla="*/ 1587359 w 3064583"/>
                    <a:gd name="connsiteY4" fmla="*/ 315 h 4435839"/>
                    <a:gd name="connsiteX5" fmla="*/ 466700 w 3064583"/>
                    <a:gd name="connsiteY5" fmla="*/ 1427576 h 4435839"/>
                    <a:gd name="connsiteX6" fmla="*/ 112198 w 3064583"/>
                    <a:gd name="connsiteY6" fmla="*/ 2635935 h 4435839"/>
                    <a:gd name="connsiteX7" fmla="*/ 271940 w 3064583"/>
                    <a:gd name="connsiteY7" fmla="*/ 3811281 h 4435839"/>
                    <a:gd name="connsiteX8" fmla="*/ 1723498 w 3064583"/>
                    <a:gd name="connsiteY8" fmla="*/ 4425487 h 44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583" h="4435839">
                      <a:moveTo>
                        <a:pt x="1723421" y="4425487"/>
                      </a:moveTo>
                      <a:cubicBezTo>
                        <a:pt x="2146185" y="4513187"/>
                        <a:pt x="2470296" y="4024167"/>
                        <a:pt x="2746122" y="3695890"/>
                      </a:cubicBezTo>
                      <a:cubicBezTo>
                        <a:pt x="2995492" y="3398699"/>
                        <a:pt x="3145592" y="2790508"/>
                        <a:pt x="3018400" y="2414487"/>
                      </a:cubicBezTo>
                      <a:cubicBezTo>
                        <a:pt x="2872465" y="1983084"/>
                        <a:pt x="2881952" y="1267371"/>
                        <a:pt x="2550822" y="992240"/>
                      </a:cubicBezTo>
                      <a:cubicBezTo>
                        <a:pt x="2253785" y="745493"/>
                        <a:pt x="1981275" y="-17734"/>
                        <a:pt x="1587359" y="315"/>
                      </a:cubicBezTo>
                      <a:cubicBezTo>
                        <a:pt x="1138987" y="20832"/>
                        <a:pt x="794205" y="1197181"/>
                        <a:pt x="466700" y="1427576"/>
                      </a:cubicBezTo>
                      <a:cubicBezTo>
                        <a:pt x="-250479" y="1932100"/>
                        <a:pt x="58205" y="2238316"/>
                        <a:pt x="112198" y="2635935"/>
                      </a:cubicBezTo>
                      <a:cubicBezTo>
                        <a:pt x="172593" y="3081144"/>
                        <a:pt x="-60347" y="3536534"/>
                        <a:pt x="271940" y="3811281"/>
                      </a:cubicBezTo>
                      <a:cubicBezTo>
                        <a:pt x="566972" y="4055483"/>
                        <a:pt x="1293253" y="4336245"/>
                        <a:pt x="1723498" y="4425487"/>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 name="Freeform: Shape 27">
                  <a:extLst>
                    <a:ext uri="{FF2B5EF4-FFF2-40B4-BE49-F238E27FC236}">
                      <a16:creationId xmlns:a16="http://schemas.microsoft.com/office/drawing/2014/main" id="{0797DD7C-A21E-89AD-5301-BBDB8C9754C6}"/>
                    </a:ext>
                  </a:extLst>
                </p:cNvPr>
                <p:cNvSpPr/>
                <p:nvPr/>
              </p:nvSpPr>
              <p:spPr>
                <a:xfrm>
                  <a:off x="4460130" y="1861400"/>
                  <a:ext cx="3107969" cy="4268490"/>
                </a:xfrm>
                <a:custGeom>
                  <a:avLst/>
                  <a:gdLst>
                    <a:gd name="connsiteX0" fmla="*/ 1724263 w 3107969"/>
                    <a:gd name="connsiteY0" fmla="*/ 4250116 h 4268490"/>
                    <a:gd name="connsiteX1" fmla="*/ 2838983 w 3107969"/>
                    <a:gd name="connsiteY1" fmla="*/ 3638145 h 4268490"/>
                    <a:gd name="connsiteX2" fmla="*/ 3050712 w 3107969"/>
                    <a:gd name="connsiteY2" fmla="*/ 2329900 h 4268490"/>
                    <a:gd name="connsiteX3" fmla="*/ 2608666 w 3107969"/>
                    <a:gd name="connsiteY3" fmla="*/ 887212 h 4268490"/>
                    <a:gd name="connsiteX4" fmla="*/ 1536291 w 3107969"/>
                    <a:gd name="connsiteY4" fmla="*/ 728 h 4268490"/>
                    <a:gd name="connsiteX5" fmla="*/ 495001 w 3107969"/>
                    <a:gd name="connsiteY5" fmla="*/ 1367826 h 4268490"/>
                    <a:gd name="connsiteX6" fmla="*/ 64601 w 3107969"/>
                    <a:gd name="connsiteY6" fmla="*/ 2608657 h 4268490"/>
                    <a:gd name="connsiteX7" fmla="*/ 243317 w 3107969"/>
                    <a:gd name="connsiteY7" fmla="*/ 3790251 h 4268490"/>
                    <a:gd name="connsiteX8" fmla="*/ 1724340 w 3107969"/>
                    <a:gd name="connsiteY8" fmla="*/ 4250116 h 426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7969" h="4268490">
                      <a:moveTo>
                        <a:pt x="1724263" y="4250116"/>
                      </a:moveTo>
                      <a:cubicBezTo>
                        <a:pt x="2126510" y="4359027"/>
                        <a:pt x="2567400" y="3961794"/>
                        <a:pt x="2838983" y="3638145"/>
                      </a:cubicBezTo>
                      <a:cubicBezTo>
                        <a:pt x="3096066" y="3331235"/>
                        <a:pt x="3173893" y="2714020"/>
                        <a:pt x="3050712" y="2329900"/>
                      </a:cubicBezTo>
                      <a:cubicBezTo>
                        <a:pt x="2915808" y="1909528"/>
                        <a:pt x="2934396" y="1157793"/>
                        <a:pt x="2608666" y="887212"/>
                      </a:cubicBezTo>
                      <a:cubicBezTo>
                        <a:pt x="2301601" y="632135"/>
                        <a:pt x="1936918" y="-24880"/>
                        <a:pt x="1536291" y="728"/>
                      </a:cubicBezTo>
                      <a:cubicBezTo>
                        <a:pt x="1101957" y="28496"/>
                        <a:pt x="791576" y="1119844"/>
                        <a:pt x="495001" y="1367826"/>
                      </a:cubicBezTo>
                      <a:cubicBezTo>
                        <a:pt x="-169265" y="1923180"/>
                        <a:pt x="7215" y="2208570"/>
                        <a:pt x="64601" y="2608657"/>
                      </a:cubicBezTo>
                      <a:cubicBezTo>
                        <a:pt x="126539" y="3040445"/>
                        <a:pt x="-83262" y="3520055"/>
                        <a:pt x="243317" y="3790251"/>
                      </a:cubicBezTo>
                      <a:cubicBezTo>
                        <a:pt x="547914" y="4042475"/>
                        <a:pt x="1273500" y="4128092"/>
                        <a:pt x="1724340" y="4250116"/>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 name="Freeform: Shape 28">
                  <a:extLst>
                    <a:ext uri="{FF2B5EF4-FFF2-40B4-BE49-F238E27FC236}">
                      <a16:creationId xmlns:a16="http://schemas.microsoft.com/office/drawing/2014/main" id="{3E09F335-EB8B-7D2C-409A-76CE0E8A3C76}"/>
                    </a:ext>
                  </a:extLst>
                </p:cNvPr>
                <p:cNvSpPr/>
                <p:nvPr/>
              </p:nvSpPr>
              <p:spPr>
                <a:xfrm>
                  <a:off x="4426209" y="1938811"/>
                  <a:ext cx="3173562" cy="4104897"/>
                </a:xfrm>
                <a:custGeom>
                  <a:avLst/>
                  <a:gdLst>
                    <a:gd name="connsiteX0" fmla="*/ 1741215 w 3173562"/>
                    <a:gd name="connsiteY0" fmla="*/ 4075055 h 4104897"/>
                    <a:gd name="connsiteX1" fmla="*/ 2947955 w 3173562"/>
                    <a:gd name="connsiteY1" fmla="*/ 3580712 h 4104897"/>
                    <a:gd name="connsiteX2" fmla="*/ 3099057 w 3173562"/>
                    <a:gd name="connsiteY2" fmla="*/ 2245625 h 4104897"/>
                    <a:gd name="connsiteX3" fmla="*/ 2682464 w 3173562"/>
                    <a:gd name="connsiteY3" fmla="*/ 782497 h 4104897"/>
                    <a:gd name="connsiteX4" fmla="*/ 1501255 w 3173562"/>
                    <a:gd name="connsiteY4" fmla="*/ 1452 h 4104897"/>
                    <a:gd name="connsiteX5" fmla="*/ 539335 w 3173562"/>
                    <a:gd name="connsiteY5" fmla="*/ 1308387 h 4104897"/>
                    <a:gd name="connsiteX6" fmla="*/ 33114 w 3173562"/>
                    <a:gd name="connsiteY6" fmla="*/ 2581691 h 4104897"/>
                    <a:gd name="connsiteX7" fmla="*/ 230727 w 3173562"/>
                    <a:gd name="connsiteY7" fmla="*/ 3769455 h 4104897"/>
                    <a:gd name="connsiteX8" fmla="*/ 1741215 w 3173562"/>
                    <a:gd name="connsiteY8" fmla="*/ 4074978 h 4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562" h="4104897">
                      <a:moveTo>
                        <a:pt x="1741215" y="4075055"/>
                      </a:moveTo>
                      <a:cubicBezTo>
                        <a:pt x="2123407" y="4202555"/>
                        <a:pt x="2680613" y="3899655"/>
                        <a:pt x="2947955" y="3580712"/>
                      </a:cubicBezTo>
                      <a:cubicBezTo>
                        <a:pt x="3212750" y="3264160"/>
                        <a:pt x="3218073" y="2637921"/>
                        <a:pt x="3099057" y="2245625"/>
                      </a:cubicBezTo>
                      <a:cubicBezTo>
                        <a:pt x="2974874" y="1836359"/>
                        <a:pt x="3002796" y="1048604"/>
                        <a:pt x="2682464" y="782497"/>
                      </a:cubicBezTo>
                      <a:cubicBezTo>
                        <a:pt x="2365449" y="519089"/>
                        <a:pt x="1908516" y="-31946"/>
                        <a:pt x="1501255" y="1452"/>
                      </a:cubicBezTo>
                      <a:cubicBezTo>
                        <a:pt x="1080960" y="36008"/>
                        <a:pt x="805288" y="1043668"/>
                        <a:pt x="539335" y="1308387"/>
                      </a:cubicBezTo>
                      <a:cubicBezTo>
                        <a:pt x="-71324" y="1916191"/>
                        <a:pt x="-27821" y="2179059"/>
                        <a:pt x="33114" y="2581691"/>
                      </a:cubicBezTo>
                      <a:cubicBezTo>
                        <a:pt x="96440" y="3000135"/>
                        <a:pt x="-90144" y="3503888"/>
                        <a:pt x="230727" y="3769455"/>
                      </a:cubicBezTo>
                      <a:cubicBezTo>
                        <a:pt x="544811" y="4029701"/>
                        <a:pt x="1270089" y="3917782"/>
                        <a:pt x="1741215" y="4074978"/>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 name="Freeform: Shape 29">
                  <a:extLst>
                    <a:ext uri="{FF2B5EF4-FFF2-40B4-BE49-F238E27FC236}">
                      <a16:creationId xmlns:a16="http://schemas.microsoft.com/office/drawing/2014/main" id="{C4B102A8-7E65-3300-7BE6-524BC898984E}"/>
                    </a:ext>
                  </a:extLst>
                </p:cNvPr>
                <p:cNvSpPr/>
                <p:nvPr/>
              </p:nvSpPr>
              <p:spPr>
                <a:xfrm>
                  <a:off x="4376099" y="2015664"/>
                  <a:ext cx="3263713" cy="3947335"/>
                </a:xfrm>
                <a:custGeom>
                  <a:avLst/>
                  <a:gdLst>
                    <a:gd name="connsiteX0" fmla="*/ 1774433 w 3263713"/>
                    <a:gd name="connsiteY0" fmla="*/ 3900552 h 3947335"/>
                    <a:gd name="connsiteX1" fmla="*/ 3073192 w 3263713"/>
                    <a:gd name="connsiteY1" fmla="*/ 3523836 h 3947335"/>
                    <a:gd name="connsiteX2" fmla="*/ 3163745 w 3263713"/>
                    <a:gd name="connsiteY2" fmla="*/ 2161907 h 3947335"/>
                    <a:gd name="connsiteX3" fmla="*/ 2772683 w 3263713"/>
                    <a:gd name="connsiteY3" fmla="*/ 678262 h 3947335"/>
                    <a:gd name="connsiteX4" fmla="*/ 1482563 w 3263713"/>
                    <a:gd name="connsiteY4" fmla="*/ 2735 h 3947335"/>
                    <a:gd name="connsiteX5" fmla="*/ 600012 w 3263713"/>
                    <a:gd name="connsiteY5" fmla="*/ 1249583 h 3947335"/>
                    <a:gd name="connsiteX6" fmla="*/ 17970 w 3263713"/>
                    <a:gd name="connsiteY6" fmla="*/ 2555437 h 3947335"/>
                    <a:gd name="connsiteX7" fmla="*/ 234558 w 3263713"/>
                    <a:gd name="connsiteY7" fmla="*/ 3749449 h 3947335"/>
                    <a:gd name="connsiteX8" fmla="*/ 1774433 w 3263713"/>
                    <a:gd name="connsiteY8" fmla="*/ 3900629 h 394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713" h="3947335">
                      <a:moveTo>
                        <a:pt x="1774433" y="3900552"/>
                      </a:moveTo>
                      <a:cubicBezTo>
                        <a:pt x="2137188" y="4044635"/>
                        <a:pt x="2810169" y="3838151"/>
                        <a:pt x="3073192" y="3523836"/>
                      </a:cubicBezTo>
                      <a:cubicBezTo>
                        <a:pt x="3345701" y="3197643"/>
                        <a:pt x="3278210" y="2562533"/>
                        <a:pt x="3163745" y="2161907"/>
                      </a:cubicBezTo>
                      <a:cubicBezTo>
                        <a:pt x="3049975" y="1763902"/>
                        <a:pt x="3087538" y="939895"/>
                        <a:pt x="2772683" y="678262"/>
                      </a:cubicBezTo>
                      <a:cubicBezTo>
                        <a:pt x="2445641" y="406524"/>
                        <a:pt x="1896534" y="-38994"/>
                        <a:pt x="1482563" y="2735"/>
                      </a:cubicBezTo>
                      <a:cubicBezTo>
                        <a:pt x="1068593" y="44463"/>
                        <a:pt x="835884" y="968666"/>
                        <a:pt x="600012" y="1249583"/>
                      </a:cubicBezTo>
                      <a:cubicBezTo>
                        <a:pt x="44118" y="1911380"/>
                        <a:pt x="-46590" y="2150260"/>
                        <a:pt x="17970" y="2555437"/>
                      </a:cubicBezTo>
                      <a:cubicBezTo>
                        <a:pt x="82530" y="2960460"/>
                        <a:pt x="-80606" y="3488355"/>
                        <a:pt x="234558" y="3749449"/>
                      </a:cubicBezTo>
                      <a:cubicBezTo>
                        <a:pt x="558206" y="4017716"/>
                        <a:pt x="1283870" y="3705792"/>
                        <a:pt x="1774433" y="3900629"/>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 name="Freeform: Shape 30">
                  <a:extLst>
                    <a:ext uri="{FF2B5EF4-FFF2-40B4-BE49-F238E27FC236}">
                      <a16:creationId xmlns:a16="http://schemas.microsoft.com/office/drawing/2014/main" id="{70C7CD03-D481-4ADE-3985-EC6F25FB0E45}"/>
                    </a:ext>
                  </a:extLst>
                </p:cNvPr>
                <p:cNvSpPr/>
                <p:nvPr/>
              </p:nvSpPr>
              <p:spPr>
                <a:xfrm>
                  <a:off x="4316854" y="2091550"/>
                  <a:ext cx="3371549" cy="3814147"/>
                </a:xfrm>
                <a:custGeom>
                  <a:avLst/>
                  <a:gdLst>
                    <a:gd name="connsiteX0" fmla="*/ 1816709 w 3371549"/>
                    <a:gd name="connsiteY0" fmla="*/ 3727016 h 3814147"/>
                    <a:gd name="connsiteX1" fmla="*/ 3207564 w 3371549"/>
                    <a:gd name="connsiteY1" fmla="*/ 3467928 h 3814147"/>
                    <a:gd name="connsiteX2" fmla="*/ 3237568 w 3371549"/>
                    <a:gd name="connsiteY2" fmla="*/ 2079156 h 3814147"/>
                    <a:gd name="connsiteX3" fmla="*/ 2871960 w 3371549"/>
                    <a:gd name="connsiteY3" fmla="*/ 575071 h 3814147"/>
                    <a:gd name="connsiteX4" fmla="*/ 1473006 w 3371549"/>
                    <a:gd name="connsiteY4" fmla="*/ 4984 h 3814147"/>
                    <a:gd name="connsiteX5" fmla="*/ 669824 w 3371549"/>
                    <a:gd name="connsiteY5" fmla="*/ 1191668 h 3814147"/>
                    <a:gd name="connsiteX6" fmla="*/ 11883 w 3371549"/>
                    <a:gd name="connsiteY6" fmla="*/ 2529996 h 3814147"/>
                    <a:gd name="connsiteX7" fmla="*/ 247369 w 3371549"/>
                    <a:gd name="connsiteY7" fmla="*/ 3730178 h 3814147"/>
                    <a:gd name="connsiteX8" fmla="*/ 1816709 w 3371549"/>
                    <a:gd name="connsiteY8" fmla="*/ 3727016 h 381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549" h="3814147">
                      <a:moveTo>
                        <a:pt x="1816709" y="3727016"/>
                      </a:moveTo>
                      <a:cubicBezTo>
                        <a:pt x="2160874" y="3886063"/>
                        <a:pt x="2948707" y="3777615"/>
                        <a:pt x="3207564" y="3467928"/>
                      </a:cubicBezTo>
                      <a:cubicBezTo>
                        <a:pt x="3487786" y="3132092"/>
                        <a:pt x="3347173" y="2488190"/>
                        <a:pt x="3237568" y="2079156"/>
                      </a:cubicBezTo>
                      <a:cubicBezTo>
                        <a:pt x="3133902" y="1692567"/>
                        <a:pt x="3181416" y="832231"/>
                        <a:pt x="2871960" y="575071"/>
                      </a:cubicBezTo>
                      <a:cubicBezTo>
                        <a:pt x="2534890" y="295002"/>
                        <a:pt x="1893533" y="-45307"/>
                        <a:pt x="1473006" y="4984"/>
                      </a:cubicBezTo>
                      <a:cubicBezTo>
                        <a:pt x="1080710" y="51880"/>
                        <a:pt x="876308" y="895248"/>
                        <a:pt x="669824" y="1191668"/>
                      </a:cubicBezTo>
                      <a:cubicBezTo>
                        <a:pt x="170313" y="1908693"/>
                        <a:pt x="-56379" y="2122427"/>
                        <a:pt x="11883" y="2529996"/>
                      </a:cubicBezTo>
                      <a:cubicBezTo>
                        <a:pt x="80145" y="2937564"/>
                        <a:pt x="-62010" y="3473713"/>
                        <a:pt x="247369" y="3730178"/>
                      </a:cubicBezTo>
                      <a:cubicBezTo>
                        <a:pt x="580505" y="4006544"/>
                        <a:pt x="1307942" y="3491916"/>
                        <a:pt x="1816709" y="3727016"/>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 name="Freeform: Shape 31">
                  <a:extLst>
                    <a:ext uri="{FF2B5EF4-FFF2-40B4-BE49-F238E27FC236}">
                      <a16:creationId xmlns:a16="http://schemas.microsoft.com/office/drawing/2014/main" id="{D831234D-5769-8537-B71B-DD7D0187C905}"/>
                    </a:ext>
                  </a:extLst>
                </p:cNvPr>
                <p:cNvSpPr/>
                <p:nvPr/>
              </p:nvSpPr>
              <p:spPr>
                <a:xfrm>
                  <a:off x="4254170" y="2165535"/>
                  <a:ext cx="3489733" cy="3780696"/>
                </a:xfrm>
                <a:custGeom>
                  <a:avLst/>
                  <a:gdLst>
                    <a:gd name="connsiteX0" fmla="*/ 1862424 w 3489733"/>
                    <a:gd name="connsiteY0" fmla="*/ 3555381 h 3780696"/>
                    <a:gd name="connsiteX1" fmla="*/ 3345298 w 3489733"/>
                    <a:gd name="connsiteY1" fmla="*/ 3413920 h 3780696"/>
                    <a:gd name="connsiteX2" fmla="*/ 3314677 w 3489733"/>
                    <a:gd name="connsiteY2" fmla="*/ 1998383 h 3780696"/>
                    <a:gd name="connsiteX3" fmla="*/ 2974599 w 3489733"/>
                    <a:gd name="connsiteY3" fmla="*/ 473858 h 3780696"/>
                    <a:gd name="connsiteX4" fmla="*/ 1466734 w 3489733"/>
                    <a:gd name="connsiteY4" fmla="*/ 9211 h 3780696"/>
                    <a:gd name="connsiteX5" fmla="*/ 742922 w 3489733"/>
                    <a:gd name="connsiteY5" fmla="*/ 1135733 h 3780696"/>
                    <a:gd name="connsiteX6" fmla="*/ 9159 w 3489733"/>
                    <a:gd name="connsiteY6" fmla="*/ 2506532 h 3780696"/>
                    <a:gd name="connsiteX7" fmla="*/ 263620 w 3489733"/>
                    <a:gd name="connsiteY7" fmla="*/ 3712886 h 3780696"/>
                    <a:gd name="connsiteX8" fmla="*/ 1862424 w 3489733"/>
                    <a:gd name="connsiteY8" fmla="*/ 3555381 h 378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733" h="3780696">
                      <a:moveTo>
                        <a:pt x="1862424" y="3555381"/>
                      </a:moveTo>
                      <a:cubicBezTo>
                        <a:pt x="2188927" y="3728158"/>
                        <a:pt x="3090761" y="3718902"/>
                        <a:pt x="3345298" y="3413920"/>
                      </a:cubicBezTo>
                      <a:cubicBezTo>
                        <a:pt x="3633311" y="3068443"/>
                        <a:pt x="3419114" y="2415825"/>
                        <a:pt x="3314677" y="1998383"/>
                      </a:cubicBezTo>
                      <a:cubicBezTo>
                        <a:pt x="3220807" y="1623210"/>
                        <a:pt x="3278656" y="726467"/>
                        <a:pt x="2974599" y="473858"/>
                      </a:cubicBezTo>
                      <a:cubicBezTo>
                        <a:pt x="2627580" y="185459"/>
                        <a:pt x="1893894" y="-50104"/>
                        <a:pt x="1466734" y="9211"/>
                      </a:cubicBezTo>
                      <a:cubicBezTo>
                        <a:pt x="1088321" y="61816"/>
                        <a:pt x="920789" y="824040"/>
                        <a:pt x="742922" y="1135733"/>
                      </a:cubicBezTo>
                      <a:cubicBezTo>
                        <a:pt x="301800" y="1908755"/>
                        <a:pt x="-63037" y="2096496"/>
                        <a:pt x="9159" y="2506532"/>
                      </a:cubicBezTo>
                      <a:cubicBezTo>
                        <a:pt x="75802" y="2884945"/>
                        <a:pt x="-40051" y="3461048"/>
                        <a:pt x="263620" y="3712886"/>
                      </a:cubicBezTo>
                      <a:cubicBezTo>
                        <a:pt x="606320" y="3997273"/>
                        <a:pt x="1337228" y="3277473"/>
                        <a:pt x="1862424" y="3555381"/>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3" name="Freeform: Shape 32">
                  <a:extLst>
                    <a:ext uri="{FF2B5EF4-FFF2-40B4-BE49-F238E27FC236}">
                      <a16:creationId xmlns:a16="http://schemas.microsoft.com/office/drawing/2014/main" id="{81F2621D-26C2-EBA9-DFBF-D61B02AF1EB3}"/>
                    </a:ext>
                  </a:extLst>
                </p:cNvPr>
                <p:cNvSpPr/>
                <p:nvPr/>
              </p:nvSpPr>
              <p:spPr>
                <a:xfrm>
                  <a:off x="4190357" y="2234963"/>
                  <a:ext cx="3614123" cy="3758010"/>
                </a:xfrm>
                <a:custGeom>
                  <a:avLst/>
                  <a:gdLst>
                    <a:gd name="connsiteX0" fmla="*/ 1909345 w 3614123"/>
                    <a:gd name="connsiteY0" fmla="*/ 3388303 h 3758010"/>
                    <a:gd name="connsiteX1" fmla="*/ 3484238 w 3614123"/>
                    <a:gd name="connsiteY1" fmla="*/ 3364469 h 3758010"/>
                    <a:gd name="connsiteX2" fmla="*/ 3393067 w 3614123"/>
                    <a:gd name="connsiteY2" fmla="*/ 1922090 h 3758010"/>
                    <a:gd name="connsiteX3" fmla="*/ 3078443 w 3614123"/>
                    <a:gd name="connsiteY3" fmla="*/ 377125 h 3758010"/>
                    <a:gd name="connsiteX4" fmla="*/ 1461744 w 3614123"/>
                    <a:gd name="connsiteY4" fmla="*/ 17919 h 3758010"/>
                    <a:gd name="connsiteX5" fmla="*/ 817301 w 3614123"/>
                    <a:gd name="connsiteY5" fmla="*/ 1084276 h 3758010"/>
                    <a:gd name="connsiteX6" fmla="*/ 7718 w 3614123"/>
                    <a:gd name="connsiteY6" fmla="*/ 2487549 h 3758010"/>
                    <a:gd name="connsiteX7" fmla="*/ 281153 w 3614123"/>
                    <a:gd name="connsiteY7" fmla="*/ 3700150 h 3758010"/>
                    <a:gd name="connsiteX8" fmla="*/ 1909345 w 3614123"/>
                    <a:gd name="connsiteY8" fmla="*/ 3388303 h 37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123" h="3758010">
                      <a:moveTo>
                        <a:pt x="1909345" y="3388303"/>
                      </a:moveTo>
                      <a:cubicBezTo>
                        <a:pt x="2219418" y="3574116"/>
                        <a:pt x="3233943" y="3664824"/>
                        <a:pt x="3484238" y="3364469"/>
                      </a:cubicBezTo>
                      <a:cubicBezTo>
                        <a:pt x="3779964" y="3009351"/>
                        <a:pt x="3491874" y="2348094"/>
                        <a:pt x="3393067" y="1922090"/>
                      </a:cubicBezTo>
                      <a:cubicBezTo>
                        <a:pt x="3308684" y="1558333"/>
                        <a:pt x="3377101" y="625260"/>
                        <a:pt x="3078443" y="377125"/>
                      </a:cubicBezTo>
                      <a:cubicBezTo>
                        <a:pt x="2721397" y="80473"/>
                        <a:pt x="1895307" y="-50884"/>
                        <a:pt x="1461744" y="17919"/>
                      </a:cubicBezTo>
                      <a:cubicBezTo>
                        <a:pt x="1097138" y="75845"/>
                        <a:pt x="967324" y="757388"/>
                        <a:pt x="817301" y="1084276"/>
                      </a:cubicBezTo>
                      <a:cubicBezTo>
                        <a:pt x="436652" y="1913683"/>
                        <a:pt x="-68566" y="2075121"/>
                        <a:pt x="7718" y="2487549"/>
                      </a:cubicBezTo>
                      <a:cubicBezTo>
                        <a:pt x="75286" y="2852695"/>
                        <a:pt x="-16810" y="3452863"/>
                        <a:pt x="281153" y="3700150"/>
                      </a:cubicBezTo>
                      <a:cubicBezTo>
                        <a:pt x="633340" y="3992560"/>
                        <a:pt x="1370034" y="3065041"/>
                        <a:pt x="1909345" y="3388303"/>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4" name="Freeform: Shape 33">
                  <a:extLst>
                    <a:ext uri="{FF2B5EF4-FFF2-40B4-BE49-F238E27FC236}">
                      <a16:creationId xmlns:a16="http://schemas.microsoft.com/office/drawing/2014/main" id="{727D0820-B90B-EE41-DF27-65592504D514}"/>
                    </a:ext>
                  </a:extLst>
                </p:cNvPr>
                <p:cNvSpPr/>
                <p:nvPr/>
              </p:nvSpPr>
              <p:spPr>
                <a:xfrm>
                  <a:off x="4125770" y="2293347"/>
                  <a:ext cx="3742715" cy="3749606"/>
                </a:xfrm>
                <a:custGeom>
                  <a:avLst/>
                  <a:gdLst>
                    <a:gd name="connsiteX0" fmla="*/ 1956963 w 3742715"/>
                    <a:gd name="connsiteY0" fmla="*/ 3232269 h 3749606"/>
                    <a:gd name="connsiteX1" fmla="*/ 3623876 w 3742715"/>
                    <a:gd name="connsiteY1" fmla="*/ 3326063 h 3749606"/>
                    <a:gd name="connsiteX2" fmla="*/ 3472155 w 3742715"/>
                    <a:gd name="connsiteY2" fmla="*/ 1856842 h 3749606"/>
                    <a:gd name="connsiteX3" fmla="*/ 3183063 w 3742715"/>
                    <a:gd name="connsiteY3" fmla="*/ 291359 h 3749606"/>
                    <a:gd name="connsiteX4" fmla="*/ 1457529 w 3742715"/>
                    <a:gd name="connsiteY4" fmla="*/ 37593 h 3749606"/>
                    <a:gd name="connsiteX5" fmla="*/ 892456 w 3742715"/>
                    <a:gd name="connsiteY5" fmla="*/ 1043864 h 3749606"/>
                    <a:gd name="connsiteX6" fmla="*/ 6974 w 3742715"/>
                    <a:gd name="connsiteY6" fmla="*/ 2479687 h 3749606"/>
                    <a:gd name="connsiteX7" fmla="*/ 299306 w 3742715"/>
                    <a:gd name="connsiteY7" fmla="*/ 3698459 h 3749606"/>
                    <a:gd name="connsiteX8" fmla="*/ 1956963 w 3742715"/>
                    <a:gd name="connsiteY8" fmla="*/ 3232269 h 37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715" h="3749606">
                      <a:moveTo>
                        <a:pt x="1956963" y="3232269"/>
                      </a:moveTo>
                      <a:cubicBezTo>
                        <a:pt x="2251687" y="3430655"/>
                        <a:pt x="3377822" y="3621712"/>
                        <a:pt x="3623876" y="3326063"/>
                      </a:cubicBezTo>
                      <a:cubicBezTo>
                        <a:pt x="3927315" y="2961226"/>
                        <a:pt x="3564869" y="2291484"/>
                        <a:pt x="3472155" y="1856842"/>
                      </a:cubicBezTo>
                      <a:cubicBezTo>
                        <a:pt x="3397028" y="1504577"/>
                        <a:pt x="3476244" y="535021"/>
                        <a:pt x="3183063" y="291359"/>
                      </a:cubicBezTo>
                      <a:cubicBezTo>
                        <a:pt x="2815989" y="-13623"/>
                        <a:pt x="1897339" y="-41237"/>
                        <a:pt x="1457529" y="37593"/>
                      </a:cubicBezTo>
                      <a:cubicBezTo>
                        <a:pt x="1106653" y="100533"/>
                        <a:pt x="1015405" y="701550"/>
                        <a:pt x="892456" y="1043864"/>
                      </a:cubicBezTo>
                      <a:cubicBezTo>
                        <a:pt x="574361" y="1929346"/>
                        <a:pt x="-74247" y="2064945"/>
                        <a:pt x="6974" y="2479687"/>
                      </a:cubicBezTo>
                      <a:cubicBezTo>
                        <a:pt x="74696" y="2831643"/>
                        <a:pt x="7128" y="3455800"/>
                        <a:pt x="299306" y="3698459"/>
                      </a:cubicBezTo>
                      <a:cubicBezTo>
                        <a:pt x="661058" y="3998967"/>
                        <a:pt x="1405928" y="2861262"/>
                        <a:pt x="1956963" y="3232269"/>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5" name="Freeform: Shape 34">
                  <a:extLst>
                    <a:ext uri="{FF2B5EF4-FFF2-40B4-BE49-F238E27FC236}">
                      <a16:creationId xmlns:a16="http://schemas.microsoft.com/office/drawing/2014/main" id="{66A29C41-096F-5B0C-1EB9-28C592BF68A8}"/>
                    </a:ext>
                  </a:extLst>
                </p:cNvPr>
                <p:cNvSpPr/>
                <p:nvPr/>
              </p:nvSpPr>
              <p:spPr>
                <a:xfrm>
                  <a:off x="4061078" y="2330966"/>
                  <a:ext cx="3873961" cy="3763840"/>
                </a:xfrm>
                <a:custGeom>
                  <a:avLst/>
                  <a:gdLst>
                    <a:gd name="connsiteX0" fmla="*/ 3763695 w 3873961"/>
                    <a:gd name="connsiteY0" fmla="*/ 3308421 h 3763840"/>
                    <a:gd name="connsiteX1" fmla="*/ 3551425 w 3873961"/>
                    <a:gd name="connsiteY1" fmla="*/ 1812358 h 3763840"/>
                    <a:gd name="connsiteX2" fmla="*/ 3287786 w 3873961"/>
                    <a:gd name="connsiteY2" fmla="*/ 226435 h 3763840"/>
                    <a:gd name="connsiteX3" fmla="*/ 1453342 w 3873961"/>
                    <a:gd name="connsiteY3" fmla="*/ 78186 h 3763840"/>
                    <a:gd name="connsiteX4" fmla="*/ 967638 w 3873961"/>
                    <a:gd name="connsiteY4" fmla="*/ 1024294 h 3763840"/>
                    <a:gd name="connsiteX5" fmla="*/ 6334 w 3873961"/>
                    <a:gd name="connsiteY5" fmla="*/ 2492590 h 3763840"/>
                    <a:gd name="connsiteX6" fmla="*/ 317642 w 3873961"/>
                    <a:gd name="connsiteY6" fmla="*/ 3717532 h 3763840"/>
                    <a:gd name="connsiteX7" fmla="*/ 2004763 w 3873961"/>
                    <a:gd name="connsiteY7" fmla="*/ 3096923 h 3763840"/>
                    <a:gd name="connsiteX8" fmla="*/ 3763772 w 3873961"/>
                    <a:gd name="connsiteY8" fmla="*/ 3308421 h 376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961" h="3763840">
                      <a:moveTo>
                        <a:pt x="3763695" y="3308421"/>
                      </a:moveTo>
                      <a:cubicBezTo>
                        <a:pt x="4074847" y="2933942"/>
                        <a:pt x="3637583" y="2255716"/>
                        <a:pt x="3551425" y="1812358"/>
                      </a:cubicBezTo>
                      <a:cubicBezTo>
                        <a:pt x="3485169" y="1471586"/>
                        <a:pt x="3575568" y="465623"/>
                        <a:pt x="3287786" y="226435"/>
                      </a:cubicBezTo>
                      <a:cubicBezTo>
                        <a:pt x="2910685" y="-86878"/>
                        <a:pt x="1899323" y="-11288"/>
                        <a:pt x="1453342" y="78186"/>
                      </a:cubicBezTo>
                      <a:cubicBezTo>
                        <a:pt x="1116041" y="145831"/>
                        <a:pt x="1064131" y="666245"/>
                        <a:pt x="967638" y="1024294"/>
                      </a:cubicBezTo>
                      <a:cubicBezTo>
                        <a:pt x="714026" y="1965311"/>
                        <a:pt x="-78589" y="2075380"/>
                        <a:pt x="6334" y="2492590"/>
                      </a:cubicBezTo>
                      <a:cubicBezTo>
                        <a:pt x="75291" y="2831202"/>
                        <a:pt x="31094" y="3479501"/>
                        <a:pt x="317642" y="3717532"/>
                      </a:cubicBezTo>
                      <a:cubicBezTo>
                        <a:pt x="688958" y="4026062"/>
                        <a:pt x="1444780" y="2676242"/>
                        <a:pt x="2004763" y="3096923"/>
                      </a:cubicBezTo>
                      <a:cubicBezTo>
                        <a:pt x="2285294" y="3307727"/>
                        <a:pt x="3521961" y="3599365"/>
                        <a:pt x="3763772" y="3308421"/>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grpSp>
      <p:sp>
        <p:nvSpPr>
          <p:cNvPr id="16" name="Rectangle 15">
            <a:extLst>
              <a:ext uri="{FF2B5EF4-FFF2-40B4-BE49-F238E27FC236}">
                <a16:creationId xmlns:a16="http://schemas.microsoft.com/office/drawing/2014/main" id="{337BCEE2-1171-75B5-2270-55DFAAA21199}"/>
              </a:ex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1">
            <a:gsLst>
              <a:gs pos="0">
                <a:srgbClr val="3EBAB6">
                  <a:alpha val="25000"/>
                </a:srgbClr>
              </a:gs>
              <a:gs pos="100000">
                <a:srgbClr val="B6E495">
                  <a:alpha val="0"/>
                </a:srgbClr>
              </a:gs>
            </a:gsLst>
            <a:lin ang="8100000" scaled="1"/>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Sans Text Semibold" pitchFamily="2" charset="0"/>
              <a:ea typeface="+mn-ea"/>
              <a:cs typeface="Segoe Sans Text Semibold" pitchFamily="2" charset="0"/>
            </a:endParaRPr>
          </a:p>
        </p:txBody>
      </p:sp>
      <p:sp>
        <p:nvSpPr>
          <p:cNvPr id="83" name="Title 1">
            <a:extLst>
              <a:ext uri="{FF2B5EF4-FFF2-40B4-BE49-F238E27FC236}">
                <a16:creationId xmlns:a16="http://schemas.microsoft.com/office/drawing/2014/main" id="{225138DA-62FB-FA4D-4B59-59F887012A53}"/>
              </a:ext>
            </a:extLst>
          </p:cNvPr>
          <p:cNvSpPr txBox="1">
            <a:spLocks/>
          </p:cNvSpPr>
          <p:nvPr/>
        </p:nvSpPr>
        <p:spPr>
          <a:xfrm>
            <a:off x="563561" y="3377559"/>
            <a:ext cx="11064875" cy="723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lang="en-US" sz="3200" b="0" i="0" kern="1200" cap="none" spc="-50" baseline="0">
                <a:ln w="3175">
                  <a:noFill/>
                </a:ln>
                <a:solidFill>
                  <a:schemeClr val="tx2"/>
                </a:solidFill>
                <a:effectLst/>
                <a:latin typeface="+mj-lt"/>
                <a:ea typeface="+mj-ea"/>
                <a:cs typeface="Segoe Sans Display" pitchFamily="2" charset="0"/>
              </a:defRPr>
            </a:lvl1p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2400" b="0" i="0" u="none" strike="noStrike" kern="1200" cap="none" spc="0" normalizeH="0" baseline="0" noProof="0">
                <a:ln w="3175">
                  <a:noFill/>
                </a:ln>
                <a:gradFill flip="none" rotWithShape="1">
                  <a:gsLst>
                    <a:gs pos="0">
                      <a:srgbClr val="8DE971"/>
                    </a:gs>
                    <a:gs pos="50000">
                      <a:srgbClr val="49C5B1"/>
                    </a:gs>
                  </a:gsLst>
                  <a:path path="circle">
                    <a:fillToRect l="100000" t="100000"/>
                  </a:path>
                  <a:tileRect r="-100000" b="-100000"/>
                </a:gradFill>
                <a:effectLst/>
                <a:uLnTx/>
                <a:uFillTx/>
                <a:latin typeface="Segoe Sans Text Semibold" pitchFamily="2" charset="0"/>
                <a:ea typeface="+mj-ea"/>
                <a:cs typeface="Segoe Sans Text" pitchFamily="2" charset="0"/>
              </a:rPr>
              <a:t>Semantic Kernel Agent Patterns</a:t>
            </a:r>
          </a:p>
        </p:txBody>
      </p:sp>
      <p:sp>
        <p:nvSpPr>
          <p:cNvPr id="84" name="TextBox 83">
            <a:extLst>
              <a:ext uri="{FF2B5EF4-FFF2-40B4-BE49-F238E27FC236}">
                <a16:creationId xmlns:a16="http://schemas.microsoft.com/office/drawing/2014/main" id="{6D8A05A3-43F0-0439-C8BE-E05D86C113C2}"/>
              </a:ext>
            </a:extLst>
          </p:cNvPr>
          <p:cNvSpPr txBox="1"/>
          <p:nvPr/>
        </p:nvSpPr>
        <p:spPr>
          <a:xfrm>
            <a:off x="8332394" y="4444838"/>
            <a:ext cx="2081944" cy="276999"/>
          </a:xfrm>
          <a:prstGeom prst="rect">
            <a:avLst/>
          </a:prstGeom>
          <a:noFill/>
        </p:spPr>
        <p:txBody>
          <a:bodyPr wrap="square" lIns="0" tIns="0" rIns="0" bIns="0" rtlCol="0" anchor="ctr" anchorCtr="0">
            <a:spAutoFit/>
          </a:bodyPr>
          <a:lstStyle/>
          <a:p>
            <a:pPr lvl="0" algn="ctr">
              <a:defRPr/>
            </a:pPr>
            <a:r>
              <a:rPr lang="en-US">
                <a:gradFill>
                  <a:gsLst>
                    <a:gs pos="10000">
                      <a:srgbClr val="000000"/>
                    </a:gs>
                    <a:gs pos="34000">
                      <a:srgbClr val="000000"/>
                    </a:gs>
                  </a:gsLst>
                  <a:lin ang="10800000" scaled="1"/>
                </a:gradFill>
                <a:latin typeface="Segoe Sans Text Semibold"/>
              </a:rPr>
              <a:t>Multi-agent</a:t>
            </a:r>
            <a:endParaRPr kumimoji="0" lang="en-US" sz="1800" b="0" i="0" u="none" strike="noStrike" kern="1200" cap="none" spc="0" normalizeH="0" baseline="0" noProof="0">
              <a:ln>
                <a:noFill/>
              </a:ln>
              <a:gradFill>
                <a:gsLst>
                  <a:gs pos="10000">
                    <a:srgbClr val="000000"/>
                  </a:gs>
                  <a:gs pos="34000">
                    <a:srgbClr val="000000"/>
                  </a:gs>
                </a:gsLst>
                <a:lin ang="10800000" scaled="1"/>
              </a:gradFill>
              <a:effectLst/>
              <a:uLnTx/>
              <a:uFillTx/>
              <a:latin typeface="Segoe Sans Text Semibold"/>
              <a:ea typeface="+mn-ea"/>
              <a:cs typeface="+mn-cs"/>
            </a:endParaRPr>
          </a:p>
        </p:txBody>
      </p:sp>
      <p:sp>
        <p:nvSpPr>
          <p:cNvPr id="85" name="TextBox 84">
            <a:extLst>
              <a:ext uri="{FF2B5EF4-FFF2-40B4-BE49-F238E27FC236}">
                <a16:creationId xmlns:a16="http://schemas.microsoft.com/office/drawing/2014/main" id="{0AB51C29-AC51-CCEA-6447-02E87C06893B}"/>
              </a:ext>
            </a:extLst>
          </p:cNvPr>
          <p:cNvSpPr txBox="1"/>
          <p:nvPr/>
        </p:nvSpPr>
        <p:spPr>
          <a:xfrm>
            <a:off x="5539592" y="4448780"/>
            <a:ext cx="1828800" cy="276999"/>
          </a:xfrm>
          <a:prstGeom prst="rect">
            <a:avLst/>
          </a:prstGeom>
          <a:noFill/>
        </p:spPr>
        <p:txBody>
          <a:bodyPr wrap="square" lIns="0" tIns="0" rIns="0" bIns="0" rtlCol="0" anchor="ctr" anchorCtr="0">
            <a:spAutoFit/>
          </a:bodyPr>
          <a:lstStyle/>
          <a:p>
            <a:pPr lvl="0" algn="ctr">
              <a:defRPr/>
            </a:pPr>
            <a:r>
              <a:rPr lang="en-US">
                <a:gradFill>
                  <a:gsLst>
                    <a:gs pos="10000">
                      <a:srgbClr val="000000"/>
                    </a:gs>
                    <a:gs pos="34000">
                      <a:srgbClr val="000000"/>
                    </a:gs>
                  </a:gsLst>
                  <a:lin ang="10800000" scaled="1"/>
                </a:gradFill>
                <a:latin typeface="Segoe Sans Text Semibold"/>
              </a:rPr>
              <a:t>Multi-domain</a:t>
            </a:r>
          </a:p>
        </p:txBody>
      </p:sp>
      <p:sp>
        <p:nvSpPr>
          <p:cNvPr id="87" name="TextBox 86">
            <a:extLst>
              <a:ext uri="{FF2B5EF4-FFF2-40B4-BE49-F238E27FC236}">
                <a16:creationId xmlns:a16="http://schemas.microsoft.com/office/drawing/2014/main" id="{4DA09F0E-61E0-0867-CFD3-BC9C7070AEC2}"/>
              </a:ext>
            </a:extLst>
          </p:cNvPr>
          <p:cNvSpPr txBox="1"/>
          <p:nvPr/>
        </p:nvSpPr>
        <p:spPr>
          <a:xfrm>
            <a:off x="2180873" y="4448780"/>
            <a:ext cx="2600162" cy="276999"/>
          </a:xfrm>
          <a:prstGeom prst="rect">
            <a:avLst/>
          </a:prstGeom>
          <a:noFill/>
        </p:spPr>
        <p:txBody>
          <a:bodyPr wrap="square" lIns="0" tIns="0" rIns="0" bIns="0" rtlCol="0" anchor="ctr" anchorCtr="0">
            <a:spAutoFit/>
          </a:bodyPr>
          <a:lstStyle/>
          <a:p>
            <a:pPr lvl="0" algn="ctr">
              <a:defRPr/>
            </a:pPr>
            <a:r>
              <a:rPr lang="en-US">
                <a:gradFill>
                  <a:gsLst>
                    <a:gs pos="10000">
                      <a:srgbClr val="000000"/>
                    </a:gs>
                    <a:gs pos="34000">
                      <a:srgbClr val="000000"/>
                    </a:gs>
                  </a:gsLst>
                  <a:lin ang="10800000" scaled="1"/>
                </a:gradFill>
                <a:latin typeface="Segoe Sans Text Semibold"/>
              </a:rPr>
              <a:t>Single Agent</a:t>
            </a:r>
          </a:p>
        </p:txBody>
      </p:sp>
      <p:cxnSp>
        <p:nvCxnSpPr>
          <p:cNvPr id="88" name="!!Straight Connector 49">
            <a:extLst>
              <a:ext uri="{FF2B5EF4-FFF2-40B4-BE49-F238E27FC236}">
                <a16:creationId xmlns:a16="http://schemas.microsoft.com/office/drawing/2014/main" id="{AB078DD6-C9A7-6A30-0C16-B86896EB3288}"/>
              </a:ext>
              <a:ext uri="{C183D7F6-B498-43B3-948B-1728B52AA6E4}">
                <adec:decorative xmlns:adec="http://schemas.microsoft.com/office/drawing/2017/decorative" val="1"/>
              </a:ext>
            </a:extLst>
          </p:cNvPr>
          <p:cNvCxnSpPr>
            <a:cxnSpLocks/>
          </p:cNvCxnSpPr>
          <p:nvPr/>
        </p:nvCxnSpPr>
        <p:spPr>
          <a:xfrm>
            <a:off x="5029618" y="4248953"/>
            <a:ext cx="0" cy="676656"/>
          </a:xfrm>
          <a:prstGeom prst="line">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89" name="!!Straight Connector 49">
            <a:extLst>
              <a:ext uri="{FF2B5EF4-FFF2-40B4-BE49-F238E27FC236}">
                <a16:creationId xmlns:a16="http://schemas.microsoft.com/office/drawing/2014/main" id="{E26F0DD3-DDEC-DD0A-7C8F-44C4D85E2064}"/>
              </a:ext>
              <a:ext uri="{C183D7F6-B498-43B3-948B-1728B52AA6E4}">
                <adec:decorative xmlns:adec="http://schemas.microsoft.com/office/drawing/2017/decorative" val="1"/>
              </a:ext>
            </a:extLst>
          </p:cNvPr>
          <p:cNvCxnSpPr>
            <a:cxnSpLocks/>
          </p:cNvCxnSpPr>
          <p:nvPr/>
        </p:nvCxnSpPr>
        <p:spPr>
          <a:xfrm>
            <a:off x="7878365" y="4248953"/>
            <a:ext cx="0" cy="676656"/>
          </a:xfrm>
          <a:prstGeom prst="line">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1374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EACDC-998E-A5AA-36A5-39CDD11C68E8}"/>
            </a:ext>
          </a:extLst>
        </p:cNvPr>
        <p:cNvGrpSpPr/>
        <p:nvPr/>
      </p:nvGrpSpPr>
      <p:grpSpPr>
        <a:xfrm>
          <a:off x="0" y="0"/>
          <a:ext cx="0" cy="0"/>
          <a:chOff x="0" y="0"/>
          <a:chExt cx="0" cy="0"/>
        </a:xfrm>
      </p:grpSpPr>
      <p:sp>
        <p:nvSpPr>
          <p:cNvPr id="82" name="Title 6">
            <a:extLst>
              <a:ext uri="{FF2B5EF4-FFF2-40B4-BE49-F238E27FC236}">
                <a16:creationId xmlns:a16="http://schemas.microsoft.com/office/drawing/2014/main" id="{8A6793E6-E1D4-8220-3F12-32772F7162BE}"/>
              </a:ext>
            </a:extLst>
          </p:cNvPr>
          <p:cNvSpPr txBox="1">
            <a:spLocks noGrp="1"/>
          </p:cNvSpPr>
          <p:nvPr>
            <p:ph type="title" idx="4294967295"/>
          </p:nvPr>
        </p:nvSpPr>
        <p:spPr>
          <a:xfrm>
            <a:off x="728094" y="367897"/>
            <a:ext cx="10586720" cy="553998"/>
          </a:xfrm>
          <a:prstGeom prst="rect">
            <a:avLst/>
          </a:prstGeom>
          <a:no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8800" b="0" kern="1200" cap="none" spc="-50" baseline="0">
                <a:ln w="3175">
                  <a:noFill/>
                </a:ln>
                <a:gradFill>
                  <a:gsLst>
                    <a:gs pos="4321">
                      <a:srgbClr val="000000"/>
                    </a:gs>
                    <a:gs pos="21000">
                      <a:srgbClr val="000000"/>
                    </a:gs>
                  </a:gsLst>
                  <a:path path="circle">
                    <a:fillToRect l="100000" t="100000"/>
                  </a:path>
                </a:gradFill>
                <a:effectLst/>
                <a:latin typeface="+mj-lt"/>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2901014"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err="1">
                <a:ln>
                  <a:noFill/>
                </a:ln>
                <a:gradFill>
                  <a:gsLst>
                    <a:gs pos="10000">
                      <a:srgbClr val="000000"/>
                    </a:gs>
                    <a:gs pos="34000">
                      <a:srgbClr val="000000"/>
                    </a:gs>
                  </a:gsLst>
                  <a:lin ang="10800000" scaled="1"/>
                </a:gradFill>
                <a:effectLst/>
                <a:uLnTx/>
                <a:uFillTx/>
                <a:latin typeface="Segoe Sans Text Semibold" pitchFamily="2" charset="0"/>
                <a:ea typeface="+mn-ea"/>
                <a:cs typeface="Segoe Sans Text" pitchFamily="2" charset="0"/>
              </a:rPr>
              <a:t>Autogen</a:t>
            </a:r>
            <a:endParaRPr kumimoji="0" lang="en-US" sz="3600" b="1" i="0" u="none" strike="noStrike" kern="1200" cap="none" spc="0" normalizeH="0" baseline="0" noProof="0">
              <a:ln>
                <a:noFill/>
              </a:ln>
              <a:gradFill>
                <a:gsLst>
                  <a:gs pos="10000">
                    <a:srgbClr val="000000"/>
                  </a:gs>
                  <a:gs pos="34000">
                    <a:srgbClr val="000000"/>
                  </a:gs>
                </a:gsLst>
                <a:lin ang="10800000" scaled="1"/>
              </a:gradFill>
              <a:effectLst/>
              <a:uLnTx/>
              <a:uFillTx/>
              <a:latin typeface="Segoe Sans Text Semibold" pitchFamily="2" charset="0"/>
              <a:ea typeface="+mn-ea"/>
              <a:cs typeface="Segoe Sans Text" pitchFamily="2" charset="0"/>
            </a:endParaRPr>
          </a:p>
        </p:txBody>
      </p:sp>
      <p:sp>
        <p:nvSpPr>
          <p:cNvPr id="3" name="Rectangle: Rounded Corners 2">
            <a:extLst>
              <a:ext uri="{FF2B5EF4-FFF2-40B4-BE49-F238E27FC236}">
                <a16:creationId xmlns:a16="http://schemas.microsoft.com/office/drawing/2014/main" id="{7B55D83D-BCB0-74DE-4AC1-616DC723F312}"/>
              </a:ext>
            </a:extLst>
          </p:cNvPr>
          <p:cNvSpPr/>
          <p:nvPr/>
        </p:nvSpPr>
        <p:spPr bwMode="auto">
          <a:xfrm>
            <a:off x="1326309" y="1128091"/>
            <a:ext cx="9562007" cy="4432853"/>
          </a:xfrm>
          <a:prstGeom prst="roundRect">
            <a:avLst>
              <a:gd name="adj" fmla="val 5377"/>
            </a:avLst>
          </a:prstGeom>
          <a:solidFill>
            <a:srgbClr val="FFFFFF"/>
          </a:solidFill>
          <a:ln w="19050">
            <a:gradFill flip="none" rotWithShape="1">
              <a:gsLst>
                <a:gs pos="0">
                  <a:schemeClr val="accent5"/>
                </a:gs>
                <a:gs pos="100000">
                  <a:schemeClr val="accent6"/>
                </a:gs>
              </a:gsLst>
              <a:lin ang="2700000" scaled="1"/>
              <a:tileRect/>
            </a:grad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w="3175">
                  <a:noFill/>
                </a:ln>
                <a:gradFill flip="none">
                  <a:gsLst>
                    <a:gs pos="0">
                      <a:srgbClr val="F65567"/>
                    </a:gs>
                    <a:gs pos="32000">
                      <a:srgbClr val="AC35AF"/>
                    </a:gs>
                    <a:gs pos="68000">
                      <a:srgbClr val="0A6BBA"/>
                    </a:gs>
                    <a:gs pos="100000">
                      <a:srgbClr val="318581"/>
                    </a:gs>
                  </a:gsLst>
                  <a:path path="circle">
                    <a:fillToRect l="100000" t="100000"/>
                  </a:path>
                  <a:tileRect r="-100000" b="-100000"/>
                </a:gradFill>
                <a:effectLst/>
                <a:uLnTx/>
                <a:uFillTx/>
                <a:latin typeface="Aptos SemiBold"/>
                <a:ea typeface="+mn-ea"/>
                <a:cs typeface="Segoe UI"/>
              </a:rPr>
              <a:t>Powerful multi-agent framework with </a:t>
            </a:r>
            <a:r>
              <a:rPr lang="en-US" sz="2000">
                <a:ln w="3175">
                  <a:noFill/>
                </a:ln>
                <a:gradFill flip="none">
                  <a:gsLst>
                    <a:gs pos="0">
                      <a:srgbClr val="F65567"/>
                    </a:gs>
                    <a:gs pos="32000">
                      <a:srgbClr val="AC35AF"/>
                    </a:gs>
                    <a:gs pos="68000">
                      <a:srgbClr val="0A6BBA"/>
                    </a:gs>
                    <a:gs pos="100000">
                      <a:srgbClr val="318581"/>
                    </a:gs>
                  </a:gsLst>
                  <a:path path="circle">
                    <a:fillToRect l="100000" t="100000"/>
                  </a:path>
                  <a:tileRect r="-100000" b="-100000"/>
                </a:gradFill>
                <a:latin typeface="Aptos SemiBold"/>
                <a:cs typeface="Segoe UI"/>
              </a:rPr>
              <a:t>prebuilt</a:t>
            </a:r>
            <a:r>
              <a:rPr kumimoji="0" lang="en-US" sz="2000" b="0" i="0" u="none" strike="noStrike" kern="1200" cap="none" spc="0" normalizeH="0" baseline="0" noProof="0">
                <a:ln w="3175">
                  <a:noFill/>
                </a:ln>
                <a:gradFill flip="none">
                  <a:gsLst>
                    <a:gs pos="0">
                      <a:srgbClr val="F65567"/>
                    </a:gs>
                    <a:gs pos="32000">
                      <a:srgbClr val="AC35AF"/>
                    </a:gs>
                    <a:gs pos="68000">
                      <a:srgbClr val="0A6BBA"/>
                    </a:gs>
                    <a:gs pos="100000">
                      <a:srgbClr val="318581"/>
                    </a:gs>
                  </a:gsLst>
                  <a:path path="circle">
                    <a:fillToRect l="100000" t="100000"/>
                  </a:path>
                  <a:tileRect r="-100000" b="-100000"/>
                </a:gradFill>
                <a:effectLst/>
                <a:uLnTx/>
                <a:uFillTx/>
                <a:latin typeface="Aptos SemiBold"/>
                <a:ea typeface="+mn-ea"/>
                <a:cs typeface="Segoe UI"/>
              </a:rPr>
              <a:t> conversation orchestration patterns for handling complex agent systems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000" b="0" i="0" u="none" strike="noStrike" kern="1200" cap="none" spc="0" normalizeH="0" baseline="0" noProof="0">
              <a:ln w="3175">
                <a:noFill/>
              </a:ln>
              <a:gradFill flip="none" rotWithShape="1">
                <a:gsLst>
                  <a:gs pos="0">
                    <a:srgbClr val="F65567"/>
                  </a:gs>
                  <a:gs pos="32000">
                    <a:srgbClr val="AC35AF"/>
                  </a:gs>
                  <a:gs pos="68000">
                    <a:srgbClr val="0A6BBA"/>
                  </a:gs>
                  <a:gs pos="100000">
                    <a:srgbClr val="318581"/>
                  </a:gs>
                </a:gsLst>
                <a:path path="circle">
                  <a:fillToRect l="100000" t="100000"/>
                </a:path>
                <a:tileRect r="-100000" b="-100000"/>
              </a:gradFill>
              <a:effectLst/>
              <a:uLnTx/>
              <a:uFillTx/>
              <a:latin typeface="Aptos SemiBold"/>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w="3175">
                  <a:noFill/>
                </a:ln>
                <a:gradFill flip="none">
                  <a:gsLst>
                    <a:gs pos="0">
                      <a:srgbClr val="F65567"/>
                    </a:gs>
                    <a:gs pos="32000">
                      <a:srgbClr val="AC35AF"/>
                    </a:gs>
                    <a:gs pos="68000">
                      <a:srgbClr val="0A6BBA"/>
                    </a:gs>
                    <a:gs pos="100000">
                      <a:srgbClr val="318581"/>
                    </a:gs>
                  </a:gsLst>
                  <a:path path="circle">
                    <a:fillToRect l="100000" t="100000"/>
                  </a:path>
                  <a:tileRect r="-100000" b="-100000"/>
                </a:gradFill>
                <a:effectLst/>
                <a:uLnTx/>
                <a:uFillTx/>
                <a:latin typeface="Aptos SemiBold"/>
                <a:ea typeface="+mn-ea"/>
                <a:cs typeface="Segoe UI"/>
              </a:rPr>
              <a:t>Extensible and compatible with models LLMs or SLMs.</a:t>
            </a:r>
            <a:endParaRPr lang="en-US" sz="2000" b="0" i="0" u="none" strike="noStrike" kern="1200" cap="none" spc="0" normalizeH="0" baseline="0" noProof="0">
              <a:ln w="3175">
                <a:noFill/>
              </a:ln>
              <a:gradFill flip="none">
                <a:gsLst>
                  <a:gs pos="0">
                    <a:srgbClr val="F65567"/>
                  </a:gs>
                  <a:gs pos="32000">
                    <a:srgbClr val="AC35AF"/>
                  </a:gs>
                  <a:gs pos="68000">
                    <a:srgbClr val="0A6BBA"/>
                  </a:gs>
                  <a:gs pos="100000">
                    <a:srgbClr val="318581"/>
                  </a:gs>
                </a:gsLst>
                <a:path path="circle">
                  <a:fillToRect l="100000" t="100000"/>
                </a:path>
                <a:tileRect r="-100000" b="-100000"/>
              </a:gradFill>
              <a:effectLst/>
              <a:uLnTx/>
              <a:uFillTx/>
              <a:latin typeface="Aptos SemiBold"/>
              <a:cs typeface="Segoe U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000">
              <a:ln w="3175">
                <a:noFill/>
              </a:ln>
              <a:gradFill flip="none" rotWithShape="1">
                <a:gsLst>
                  <a:gs pos="0">
                    <a:srgbClr val="F65567"/>
                  </a:gs>
                  <a:gs pos="32000">
                    <a:srgbClr val="AC35AF"/>
                  </a:gs>
                  <a:gs pos="68000">
                    <a:srgbClr val="0A6BBA"/>
                  </a:gs>
                  <a:gs pos="100000">
                    <a:srgbClr val="318581"/>
                  </a:gs>
                </a:gsLst>
                <a:path path="circle">
                  <a:fillToRect l="100000" t="100000"/>
                </a:path>
                <a:tileRect r="-100000" b="-100000"/>
              </a:gradFill>
              <a:latin typeface="Aptos SemiBold"/>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spc="50">
                <a:solidFill>
                  <a:srgbClr val="000000"/>
                </a:solidFill>
                <a:latin typeface="Segoe Sans Text"/>
              </a:rPr>
              <a:t>P</a:t>
            </a:r>
            <a:r>
              <a:rPr kumimoji="0" lang="en-US" sz="2000" b="0" i="0" u="none" strike="noStrike" kern="1200" cap="none" spc="50" normalizeH="0" baseline="0" noProof="0">
                <a:ln>
                  <a:noFill/>
                </a:ln>
                <a:solidFill>
                  <a:srgbClr val="000000"/>
                </a:solidFill>
                <a:effectLst/>
                <a:uLnTx/>
                <a:uFillTx/>
                <a:latin typeface="Segoe Sans Text"/>
                <a:ea typeface="+mn-ea"/>
                <a:cs typeface="+mn-cs"/>
              </a:rPr>
              <a:t>owered by collaborative </a:t>
            </a:r>
            <a:r>
              <a:rPr kumimoji="0" lang="en-US" sz="2000" b="1" i="0" u="none" strike="noStrike" kern="1200" cap="none" spc="50" normalizeH="0" baseline="0" noProof="0">
                <a:ln>
                  <a:noFill/>
                </a:ln>
                <a:solidFill>
                  <a:srgbClr val="000000"/>
                </a:solidFill>
                <a:effectLst/>
                <a:uLnTx/>
                <a:uFillTx/>
                <a:latin typeface="Segoe Sans Text"/>
                <a:ea typeface="+mn-ea"/>
                <a:cs typeface="+mn-cs"/>
                <a:hlinkClick r:id="rId3"/>
              </a:rPr>
              <a:t>research studies</a:t>
            </a:r>
            <a:r>
              <a:rPr kumimoji="0" lang="en-US" sz="2000" b="0" i="0" u="none" strike="noStrike" kern="1200" cap="none" spc="50" normalizeH="0" baseline="0" noProof="0">
                <a:ln>
                  <a:noFill/>
                </a:ln>
                <a:solidFill>
                  <a:srgbClr val="000000"/>
                </a:solidFill>
                <a:effectLst/>
                <a:uLnTx/>
                <a:uFillTx/>
                <a:latin typeface="Segoe Sans Text"/>
                <a:ea typeface="+mn-ea"/>
                <a:cs typeface="+mn-cs"/>
              </a:rPr>
              <a:t> from Microsoft, Penn State University, and University of Washington.</a:t>
            </a:r>
            <a:endParaRPr lang="en-US" sz="2000" b="0" i="0" u="none" strike="noStrike" kern="1200" cap="none" spc="50" normalizeH="0" baseline="0" noProof="0">
              <a:ln>
                <a:noFill/>
              </a:ln>
              <a:solidFill>
                <a:srgbClr val="000000"/>
              </a:solidFill>
              <a:effectLst/>
              <a:uLnTx/>
              <a:uFillTx/>
              <a:latin typeface="Segoe Sans Text"/>
              <a:cs typeface="Segoe Sans Text"/>
            </a:endParaRPr>
          </a:p>
          <a:p>
            <a:pPr marL="283210" marR="0" lvl="1" indent="-285750" algn="l" defTabSz="932742" rtl="0" eaLnBrk="1" fontAlgn="auto" latinLnBrk="0" hangingPunct="1">
              <a:lnSpc>
                <a:spcPct val="100000"/>
              </a:lnSpc>
              <a:spcBef>
                <a:spcPts val="1000"/>
              </a:spcBef>
              <a:spcAft>
                <a:spcPts val="0"/>
              </a:spcAft>
              <a:buClrTx/>
              <a:buSzPct val="90000"/>
              <a:buFont typeface="Arial" panose="020B0604020202020204" pitchFamily="34" charset="0"/>
              <a:buChar char="•"/>
              <a:tabLst/>
              <a:defRPr/>
            </a:pPr>
            <a:r>
              <a:rPr kumimoji="0" lang="en-US" sz="2000" b="0" i="0" u="none" strike="noStrike" kern="1200" cap="none" spc="50" normalizeH="0" baseline="0" noProof="0" err="1">
                <a:ln>
                  <a:noFill/>
                </a:ln>
                <a:solidFill>
                  <a:srgbClr val="000000"/>
                </a:solidFill>
                <a:effectLst/>
                <a:uLnTx/>
                <a:uFillTx/>
                <a:latin typeface="Segoe Sans Text"/>
                <a:ea typeface="+mn-ea"/>
                <a:cs typeface="+mn-cs"/>
              </a:rPr>
              <a:t>AutoGen</a:t>
            </a:r>
            <a:r>
              <a:rPr kumimoji="0" lang="en-US" sz="2000" b="0" i="0" u="none" strike="noStrike" kern="1200" cap="none" spc="50" normalizeH="0" baseline="0" noProof="0">
                <a:ln>
                  <a:noFill/>
                </a:ln>
                <a:solidFill>
                  <a:srgbClr val="000000"/>
                </a:solidFill>
                <a:effectLst/>
                <a:uLnTx/>
                <a:uFillTx/>
                <a:latin typeface="Segoe Sans Text"/>
                <a:ea typeface="+mn-ea"/>
                <a:cs typeface="+mn-cs"/>
              </a:rPr>
              <a:t> </a:t>
            </a:r>
            <a:r>
              <a:rPr kumimoji="0" lang="en-US" sz="2000" b="0" i="0" u="none" strike="noStrike" kern="1200" cap="none" spc="50" normalizeH="0" baseline="0" noProof="0">
                <a:ln>
                  <a:noFill/>
                </a:ln>
                <a:solidFill>
                  <a:srgbClr val="1C1E21"/>
                </a:solidFill>
                <a:effectLst/>
                <a:uLnTx/>
                <a:uFillTx/>
                <a:latin typeface="system-ui"/>
                <a:ea typeface="+mn-ea"/>
                <a:cs typeface="+mn-cs"/>
              </a:rPr>
              <a:t>simplifies the orchestration, automation, and optimization of a complex LLM workflow.</a:t>
            </a:r>
            <a:endParaRPr lang="en-US" sz="2000" b="0" i="0" u="none" strike="noStrike" kern="1200" cap="none" spc="50" normalizeH="0" baseline="0" noProof="0">
              <a:ln>
                <a:noFill/>
              </a:ln>
              <a:solidFill>
                <a:srgbClr val="000000"/>
              </a:solidFill>
              <a:effectLst/>
              <a:uLnTx/>
              <a:uFillTx/>
              <a:latin typeface="Segoe Sans Text"/>
              <a:cs typeface="Segoe Sans Text"/>
            </a:endParaRPr>
          </a:p>
        </p:txBody>
      </p:sp>
      <p:pic>
        <p:nvPicPr>
          <p:cNvPr id="2" name="Picture 4" descr="AutoGen - Reviews, Pros &amp; Cons | Companies using AutoGen">
            <a:extLst>
              <a:ext uri="{FF2B5EF4-FFF2-40B4-BE49-F238E27FC236}">
                <a16:creationId xmlns:a16="http://schemas.microsoft.com/office/drawing/2014/main" id="{7C0D275D-F11D-04EF-3027-B330663D1A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8540" y="500804"/>
            <a:ext cx="421091" cy="421091"/>
          </a:xfrm>
          <a:prstGeom prst="roundRect">
            <a:avLst>
              <a:gd name="adj" fmla="val 10381"/>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2023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07B0E15-ADB1-694A-75A9-37A6CBCC1735}"/>
              </a:ext>
            </a:extLst>
          </p:cNvPr>
          <p:cNvSpPr>
            <a:spLocks noGrp="1"/>
          </p:cNvSpPr>
          <p:nvPr>
            <p:ph type="title"/>
          </p:nvPr>
        </p:nvSpPr>
        <p:spPr/>
        <p:txBody>
          <a:bodyPr/>
          <a:lstStyle/>
          <a:p>
            <a:r>
              <a:rPr lang="en-GB"/>
              <a:t>AutoGen concepts</a:t>
            </a:r>
            <a:endParaRPr lang="en-SG"/>
          </a:p>
        </p:txBody>
      </p:sp>
      <p:sp>
        <p:nvSpPr>
          <p:cNvPr id="12" name="Content Placeholder 11">
            <a:extLst>
              <a:ext uri="{FF2B5EF4-FFF2-40B4-BE49-F238E27FC236}">
                <a16:creationId xmlns:a16="http://schemas.microsoft.com/office/drawing/2014/main" id="{5C6797CD-0A5C-7A3F-DB33-D7DDFA1CF9AC}"/>
              </a:ext>
            </a:extLst>
          </p:cNvPr>
          <p:cNvSpPr>
            <a:spLocks noGrp="1"/>
          </p:cNvSpPr>
          <p:nvPr>
            <p:ph sz="quarter" idx="10"/>
          </p:nvPr>
        </p:nvSpPr>
        <p:spPr>
          <a:xfrm>
            <a:off x="584200" y="1435100"/>
            <a:ext cx="5871840" cy="4514180"/>
          </a:xfrm>
        </p:spPr>
        <p:txBody>
          <a:bodyPr/>
          <a:lstStyle/>
          <a:p>
            <a:pPr algn="l" rtl="0" fontAlgn="base">
              <a:buFont typeface="Arial" panose="020B0604020202020204" pitchFamily="34" charset="0"/>
              <a:buChar char="•"/>
            </a:pPr>
            <a:r>
              <a:rPr lang="en-US" sz="2400" b="1" i="0" u="none" strike="noStrike">
                <a:effectLst/>
              </a:rPr>
              <a:t>Customizable and conversable agents</a:t>
            </a:r>
            <a:r>
              <a:rPr lang="en-US" sz="2400" b="0" i="0" u="none" strike="noStrike">
                <a:effectLst/>
              </a:rPr>
              <a:t>:</a:t>
            </a:r>
            <a:r>
              <a:rPr lang="en-US" sz="2400" b="0" i="0">
                <a:effectLst/>
              </a:rPr>
              <a:t>​</a:t>
            </a:r>
          </a:p>
          <a:p>
            <a:pPr marL="228600" lvl="1" indent="0" fontAlgn="base">
              <a:buNone/>
            </a:pPr>
            <a:r>
              <a:rPr lang="en-US" sz="2400" b="0" i="0" u="none" strike="noStrike" err="1">
                <a:effectLst/>
              </a:rPr>
              <a:t>AutoGen</a:t>
            </a:r>
            <a:r>
              <a:rPr lang="en-US" sz="2400" b="0" i="0" u="none" strike="noStrike">
                <a:effectLst/>
              </a:rPr>
              <a:t> uses a generic design of agents that can leverage LLMs, human inputs, tools, or a combination of them </a:t>
            </a:r>
            <a:r>
              <a:rPr lang="en-US" sz="2400" b="0" i="0">
                <a:effectLst/>
              </a:rPr>
              <a:t>​​</a:t>
            </a:r>
          </a:p>
          <a:p>
            <a:pPr algn="l" rtl="0" fontAlgn="base">
              <a:buFont typeface="Arial" panose="020B0604020202020204" pitchFamily="34" charset="0"/>
              <a:buChar char="•"/>
            </a:pPr>
            <a:r>
              <a:rPr lang="en-US" sz="2400" b="1" i="0" u="none" strike="noStrike">
                <a:effectLst/>
              </a:rPr>
              <a:t>Conversation programming</a:t>
            </a:r>
            <a:r>
              <a:rPr lang="en-US" sz="2400" b="0" i="0" u="none" strike="noStrike">
                <a:effectLst/>
              </a:rPr>
              <a:t>:</a:t>
            </a:r>
            <a:r>
              <a:rPr lang="en-US" sz="2400" b="0" i="0">
                <a:effectLst/>
              </a:rPr>
              <a:t>​</a:t>
            </a:r>
          </a:p>
          <a:p>
            <a:pPr lvl="1" fontAlgn="base">
              <a:buFont typeface="Arial" panose="020B0604020202020204" pitchFamily="34" charset="0"/>
              <a:buChar char="•"/>
            </a:pPr>
            <a:r>
              <a:rPr lang="en-US" sz="2400"/>
              <a:t>D</a:t>
            </a:r>
            <a:r>
              <a:rPr lang="en-US" sz="2400" b="0" i="0" u="none" strike="noStrike">
                <a:effectLst/>
              </a:rPr>
              <a:t>efining a set of conversable agents with specific capabilities and roles</a:t>
            </a:r>
            <a:r>
              <a:rPr lang="en-US" sz="2400" b="0" i="0">
                <a:effectLst/>
              </a:rPr>
              <a:t>​</a:t>
            </a:r>
            <a:r>
              <a:rPr lang="en-US" sz="2400"/>
              <a:t> </a:t>
            </a:r>
          </a:p>
          <a:p>
            <a:pPr lvl="1" fontAlgn="base">
              <a:buFont typeface="Arial" panose="020B0604020202020204" pitchFamily="34" charset="0"/>
              <a:buChar char="•"/>
            </a:pPr>
            <a:r>
              <a:rPr lang="en-US" sz="2400"/>
              <a:t>P</a:t>
            </a:r>
            <a:r>
              <a:rPr lang="en-US" sz="2400" b="0" i="0" u="none" strike="noStrike">
                <a:effectLst/>
              </a:rPr>
              <a:t>rogramming the interaction behavior between agents via conversation centric computation and control. </a:t>
            </a:r>
            <a:r>
              <a:rPr lang="en-US" sz="2400" b="0" i="0">
                <a:effectLst/>
              </a:rPr>
              <a:t>​</a:t>
            </a:r>
          </a:p>
        </p:txBody>
      </p:sp>
      <p:pic>
        <p:nvPicPr>
          <p:cNvPr id="4098" name="Picture 2" descr="AutoGen Overview">
            <a:extLst>
              <a:ext uri="{FF2B5EF4-FFF2-40B4-BE49-F238E27FC236}">
                <a16:creationId xmlns:a16="http://schemas.microsoft.com/office/drawing/2014/main" id="{E71D1F80-E41A-8751-198A-C7BCB58BFD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024" y="428599"/>
            <a:ext cx="5645952" cy="2708338"/>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A diagram of a company&#10;&#10;Description automatically generated">
            <a:extLst>
              <a:ext uri="{FF2B5EF4-FFF2-40B4-BE49-F238E27FC236}">
                <a16:creationId xmlns:a16="http://schemas.microsoft.com/office/drawing/2014/main" id="{DFAFE056-EC91-6295-5078-0B8F83268C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446" y="3429000"/>
            <a:ext cx="4859109" cy="282341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0BCEBAD-2018-A99C-3C78-776B50AC4C4A}"/>
              </a:ext>
            </a:extLst>
          </p:cNvPr>
          <p:cNvPicPr>
            <a:picLocks noChangeAspect="1"/>
          </p:cNvPicPr>
          <p:nvPr/>
        </p:nvPicPr>
        <p:blipFill>
          <a:blip r:embed="rId5"/>
          <a:stretch>
            <a:fillRect/>
          </a:stretch>
        </p:blipFill>
        <p:spPr>
          <a:xfrm>
            <a:off x="10416480" y="4840708"/>
            <a:ext cx="980728" cy="980728"/>
          </a:xfrm>
          <a:prstGeom prst="rect">
            <a:avLst/>
          </a:prstGeom>
        </p:spPr>
      </p:pic>
      <p:sp>
        <p:nvSpPr>
          <p:cNvPr id="4" name="TextBox 3">
            <a:extLst>
              <a:ext uri="{FF2B5EF4-FFF2-40B4-BE49-F238E27FC236}">
                <a16:creationId xmlns:a16="http://schemas.microsoft.com/office/drawing/2014/main" id="{C8BABE38-9B19-2194-6296-D63E6E01FA4A}"/>
              </a:ext>
            </a:extLst>
          </p:cNvPr>
          <p:cNvSpPr txBox="1"/>
          <p:nvPr/>
        </p:nvSpPr>
        <p:spPr>
          <a:xfrm>
            <a:off x="2211122" y="5949280"/>
            <a:ext cx="2617996" cy="635559"/>
          </a:xfrm>
          <a:prstGeom prst="rect">
            <a:avLst/>
          </a:prstGeom>
          <a:noFill/>
        </p:spPr>
        <p:txBody>
          <a:bodyPr wrap="square">
            <a:spAutoFit/>
          </a:bodyPr>
          <a:lstStyle/>
          <a:p>
            <a:r>
              <a:rPr lang="en-US" err="1">
                <a:hlinkClick r:id="rId6"/>
              </a:rPr>
              <a:t>AutoGen</a:t>
            </a:r>
            <a:r>
              <a:rPr lang="en-US">
                <a:hlinkClick r:id="rId6"/>
              </a:rPr>
              <a:t> | </a:t>
            </a:r>
            <a:r>
              <a:rPr lang="en-US" err="1">
                <a:hlinkClick r:id="rId6"/>
              </a:rPr>
              <a:t>AutoGen</a:t>
            </a:r>
            <a:r>
              <a:rPr lang="en-US">
                <a:hlinkClick r:id="rId6"/>
              </a:rPr>
              <a:t> (microsoft.github.io)</a:t>
            </a:r>
            <a:endParaRPr lang="en-US"/>
          </a:p>
        </p:txBody>
      </p:sp>
    </p:spTree>
    <p:extLst>
      <p:ext uri="{BB962C8B-B14F-4D97-AF65-F5344CB8AC3E}">
        <p14:creationId xmlns:p14="http://schemas.microsoft.com/office/powerpoint/2010/main" val="96523898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A769E08-7028-0C95-E2FA-F71755A694A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77AD496-2EDD-5364-517A-3A4D46936FE0}"/>
              </a:ext>
            </a:extLst>
          </p:cNvPr>
          <p:cNvSpPr>
            <a:spLocks noGrp="1"/>
          </p:cNvSpPr>
          <p:nvPr>
            <p:ph type="title"/>
          </p:nvPr>
        </p:nvSpPr>
        <p:spPr>
          <a:xfrm>
            <a:off x="601441" y="204059"/>
            <a:ext cx="10668720" cy="553998"/>
          </a:xfrm>
        </p:spPr>
        <p:txBody>
          <a:bodyPr>
            <a:normAutofit fontScale="90000"/>
          </a:bodyPr>
          <a:lstStyle/>
          <a:p>
            <a:r>
              <a:rPr lang="en-US"/>
              <a:t>Pre-requisites</a:t>
            </a:r>
            <a:endParaRPr lang="en-US">
              <a:solidFill>
                <a:schemeClr val="tx1"/>
              </a:solidFill>
            </a:endParaRPr>
          </a:p>
        </p:txBody>
      </p:sp>
      <p:grpSp>
        <p:nvGrpSpPr>
          <p:cNvPr id="5" name="Group 4">
            <a:extLst>
              <a:ext uri="{FF2B5EF4-FFF2-40B4-BE49-F238E27FC236}">
                <a16:creationId xmlns:a16="http://schemas.microsoft.com/office/drawing/2014/main" id="{BF4056EB-6562-F041-8FFE-E53ACA2D8B94}"/>
              </a:ext>
              <a:ext uri="{C183D7F6-B498-43B3-948B-1728B52AA6E4}">
                <adec:decorative xmlns:adec="http://schemas.microsoft.com/office/drawing/2017/decorative" val="1"/>
              </a:ext>
            </a:extLst>
          </p:cNvPr>
          <p:cNvGrpSpPr/>
          <p:nvPr/>
        </p:nvGrpSpPr>
        <p:grpSpPr>
          <a:xfrm rot="3991542">
            <a:off x="6393749" y="3609280"/>
            <a:ext cx="8319542" cy="7515700"/>
            <a:chOff x="-6806102" y="232528"/>
            <a:chExt cx="3322106" cy="3001126"/>
          </a:xfrm>
        </p:grpSpPr>
        <p:grpSp>
          <p:nvGrpSpPr>
            <p:cNvPr id="6" name="Group 5">
              <a:extLst>
                <a:ext uri="{FF2B5EF4-FFF2-40B4-BE49-F238E27FC236}">
                  <a16:creationId xmlns:a16="http://schemas.microsoft.com/office/drawing/2014/main" id="{1957A7C3-A7EF-7E7C-80F9-32E1D05722F3}"/>
                </a:ext>
              </a:extLst>
            </p:cNvPr>
            <p:cNvGrpSpPr/>
            <p:nvPr/>
          </p:nvGrpSpPr>
          <p:grpSpPr>
            <a:xfrm rot="15313653">
              <a:off x="-6654419" y="298465"/>
              <a:ext cx="2935188" cy="2935189"/>
              <a:chOff x="-13073550" y="260470"/>
              <a:chExt cx="10868115" cy="10868116"/>
            </a:xfrm>
            <a:solidFill>
              <a:schemeClr val="bg1">
                <a:lumMod val="85000"/>
              </a:schemeClr>
            </a:solidFill>
          </p:grpSpPr>
          <p:grpSp>
            <p:nvGrpSpPr>
              <p:cNvPr id="59" name="Group 58">
                <a:extLst>
                  <a:ext uri="{FF2B5EF4-FFF2-40B4-BE49-F238E27FC236}">
                    <a16:creationId xmlns:a16="http://schemas.microsoft.com/office/drawing/2014/main" id="{44E29F81-DA20-8392-D4F5-A15D37369A3B}"/>
                  </a:ext>
                </a:extLst>
              </p:cNvPr>
              <p:cNvGrpSpPr/>
              <p:nvPr/>
            </p:nvGrpSpPr>
            <p:grpSpPr>
              <a:xfrm>
                <a:off x="-13073550" y="3398292"/>
                <a:ext cx="10868115" cy="4592474"/>
                <a:chOff x="-13073550" y="3398292"/>
                <a:chExt cx="10868115" cy="4592474"/>
              </a:xfrm>
              <a:grpFill/>
            </p:grpSpPr>
            <p:pic>
              <p:nvPicPr>
                <p:cNvPr id="66" name="Graphic 65">
                  <a:extLst>
                    <a:ext uri="{FF2B5EF4-FFF2-40B4-BE49-F238E27FC236}">
                      <a16:creationId xmlns:a16="http://schemas.microsoft.com/office/drawing/2014/main" id="{FDC6CE60-979F-E5BF-DB90-D8F26BC60A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7" name="Graphic 66">
                  <a:extLst>
                    <a:ext uri="{FF2B5EF4-FFF2-40B4-BE49-F238E27FC236}">
                      <a16:creationId xmlns:a16="http://schemas.microsoft.com/office/drawing/2014/main" id="{CA204135-5604-6839-96FC-2BB7A9B7EF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60" name="Group 59">
                <a:extLst>
                  <a:ext uri="{FF2B5EF4-FFF2-40B4-BE49-F238E27FC236}">
                    <a16:creationId xmlns:a16="http://schemas.microsoft.com/office/drawing/2014/main" id="{0F962F5C-BCBD-74DC-D78C-730BCCEADAB2}"/>
                  </a:ext>
                </a:extLst>
              </p:cNvPr>
              <p:cNvGrpSpPr/>
              <p:nvPr/>
            </p:nvGrpSpPr>
            <p:grpSpPr>
              <a:xfrm rot="18000000">
                <a:off x="-13073550" y="3398292"/>
                <a:ext cx="10868115" cy="4592474"/>
                <a:chOff x="-13073550" y="3398292"/>
                <a:chExt cx="10868115" cy="4592474"/>
              </a:xfrm>
              <a:grpFill/>
            </p:grpSpPr>
            <p:pic>
              <p:nvPicPr>
                <p:cNvPr id="64" name="Graphic 63">
                  <a:extLst>
                    <a:ext uri="{FF2B5EF4-FFF2-40B4-BE49-F238E27FC236}">
                      <a16:creationId xmlns:a16="http://schemas.microsoft.com/office/drawing/2014/main" id="{3C0C9481-E21F-AD20-1300-A6D3FCD335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5" name="Graphic 64">
                  <a:extLst>
                    <a:ext uri="{FF2B5EF4-FFF2-40B4-BE49-F238E27FC236}">
                      <a16:creationId xmlns:a16="http://schemas.microsoft.com/office/drawing/2014/main" id="{A43C9641-2A12-1168-94CC-28E65B8706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61" name="Group 60">
                <a:extLst>
                  <a:ext uri="{FF2B5EF4-FFF2-40B4-BE49-F238E27FC236}">
                    <a16:creationId xmlns:a16="http://schemas.microsoft.com/office/drawing/2014/main" id="{F1B72764-DF09-4466-83EB-D724AB0A5D5F}"/>
                  </a:ext>
                </a:extLst>
              </p:cNvPr>
              <p:cNvGrpSpPr/>
              <p:nvPr/>
            </p:nvGrpSpPr>
            <p:grpSpPr>
              <a:xfrm rot="3600000">
                <a:off x="-13073550" y="3398291"/>
                <a:ext cx="10868115" cy="4592474"/>
                <a:chOff x="-13073550" y="3398292"/>
                <a:chExt cx="10868115" cy="4592474"/>
              </a:xfrm>
              <a:grpFill/>
            </p:grpSpPr>
            <p:pic>
              <p:nvPicPr>
                <p:cNvPr id="62" name="Graphic 61">
                  <a:extLst>
                    <a:ext uri="{FF2B5EF4-FFF2-40B4-BE49-F238E27FC236}">
                      <a16:creationId xmlns:a16="http://schemas.microsoft.com/office/drawing/2014/main" id="{AF50FF60-35A0-3FEF-1B77-84EE6AF11A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3" name="Graphic 62">
                  <a:extLst>
                    <a:ext uri="{FF2B5EF4-FFF2-40B4-BE49-F238E27FC236}">
                      <a16:creationId xmlns:a16="http://schemas.microsoft.com/office/drawing/2014/main" id="{2229BE50-336B-62DD-DA06-D3A4457706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grpSp>
          <p:nvGrpSpPr>
            <p:cNvPr id="7" name="Graphic 5">
              <a:extLst>
                <a:ext uri="{FF2B5EF4-FFF2-40B4-BE49-F238E27FC236}">
                  <a16:creationId xmlns:a16="http://schemas.microsoft.com/office/drawing/2014/main" id="{EE7FAE44-5255-A1C2-FF34-5784BF38CB2B}"/>
                </a:ext>
              </a:extLst>
            </p:cNvPr>
            <p:cNvGrpSpPr/>
            <p:nvPr/>
          </p:nvGrpSpPr>
          <p:grpSpPr>
            <a:xfrm rot="17096485">
              <a:off x="-6289091" y="799972"/>
              <a:ext cx="2039452" cy="2103885"/>
              <a:chOff x="4071312" y="2489702"/>
              <a:chExt cx="3527293" cy="3638722"/>
            </a:xfrm>
            <a:noFill/>
          </p:grpSpPr>
          <p:sp>
            <p:nvSpPr>
              <p:cNvPr id="47" name="Freeform: Shape 46">
                <a:extLst>
                  <a:ext uri="{FF2B5EF4-FFF2-40B4-BE49-F238E27FC236}">
                    <a16:creationId xmlns:a16="http://schemas.microsoft.com/office/drawing/2014/main" id="{20A2C327-6DB1-BB74-BD0B-58A25797851F}"/>
                  </a:ext>
                </a:extLst>
              </p:cNvPr>
              <p:cNvSpPr/>
              <p:nvPr/>
            </p:nvSpPr>
            <p:spPr>
              <a:xfrm>
                <a:off x="4071312" y="2489702"/>
                <a:ext cx="3259151" cy="3638722"/>
              </a:xfrm>
              <a:custGeom>
                <a:avLst/>
                <a:gdLst>
                  <a:gd name="connsiteX0" fmla="*/ 3079707 w 3259151"/>
                  <a:gd name="connsiteY0" fmla="*/ 3021953 h 3638722"/>
                  <a:gd name="connsiteX1" fmla="*/ 3132080 w 3259151"/>
                  <a:gd name="connsiteY1" fmla="*/ 1787369 h 3638722"/>
                  <a:gd name="connsiteX2" fmla="*/ 3107243 w 3259151"/>
                  <a:gd name="connsiteY2" fmla="*/ 829383 h 3638722"/>
                  <a:gd name="connsiteX3" fmla="*/ 1658848 w 3259151"/>
                  <a:gd name="connsiteY3" fmla="*/ 4990 h 3638722"/>
                  <a:gd name="connsiteX4" fmla="*/ 849418 w 3259151"/>
                  <a:gd name="connsiteY4" fmla="*/ 1005939 h 3638722"/>
                  <a:gd name="connsiteX5" fmla="*/ 4585 w 3259151"/>
                  <a:gd name="connsiteY5" fmla="*/ 2043526 h 3638722"/>
                  <a:gd name="connsiteX6" fmla="*/ 820725 w 3259151"/>
                  <a:gd name="connsiteY6" fmla="*/ 2918441 h 3638722"/>
                  <a:gd name="connsiteX7" fmla="*/ 2033249 w 3259151"/>
                  <a:gd name="connsiteY7" fmla="*/ 3633846 h 3638722"/>
                  <a:gd name="connsiteX8" fmla="*/ 3079785 w 3259151"/>
                  <a:gd name="connsiteY8" fmla="*/ 3022030 h 363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151" h="3638722">
                    <a:moveTo>
                      <a:pt x="3079707" y="3021953"/>
                    </a:moveTo>
                    <a:cubicBezTo>
                      <a:pt x="3412226" y="2666372"/>
                      <a:pt x="3192167" y="2234970"/>
                      <a:pt x="3132080" y="1787369"/>
                    </a:cubicBezTo>
                    <a:cubicBezTo>
                      <a:pt x="3085955" y="1443358"/>
                      <a:pt x="3380525" y="1084923"/>
                      <a:pt x="3107243" y="829383"/>
                    </a:cubicBezTo>
                    <a:cubicBezTo>
                      <a:pt x="2749194" y="494473"/>
                      <a:pt x="2109225" y="-58259"/>
                      <a:pt x="1658848" y="4990"/>
                    </a:cubicBezTo>
                    <a:cubicBezTo>
                      <a:pt x="1318153" y="52812"/>
                      <a:pt x="1102645" y="735127"/>
                      <a:pt x="849418" y="1005939"/>
                    </a:cubicBezTo>
                    <a:cubicBezTo>
                      <a:pt x="515743" y="1362755"/>
                      <a:pt x="-56967" y="1594538"/>
                      <a:pt x="4585" y="2043526"/>
                    </a:cubicBezTo>
                    <a:cubicBezTo>
                      <a:pt x="51559" y="2385918"/>
                      <a:pt x="548678" y="2663981"/>
                      <a:pt x="820725" y="2918441"/>
                    </a:cubicBezTo>
                    <a:cubicBezTo>
                      <a:pt x="1173298" y="3248183"/>
                      <a:pt x="1589043" y="3690075"/>
                      <a:pt x="2033249" y="3633846"/>
                    </a:cubicBezTo>
                    <a:cubicBezTo>
                      <a:pt x="2381349" y="3589726"/>
                      <a:pt x="2821390" y="3298397"/>
                      <a:pt x="3079785" y="3022030"/>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8" name="Freeform: Shape 47">
                <a:extLst>
                  <a:ext uri="{FF2B5EF4-FFF2-40B4-BE49-F238E27FC236}">
                    <a16:creationId xmlns:a16="http://schemas.microsoft.com/office/drawing/2014/main" id="{51AC4C8B-6202-2F40-BE0A-9870580D0CBC}"/>
                  </a:ext>
                </a:extLst>
              </p:cNvPr>
              <p:cNvSpPr/>
              <p:nvPr/>
            </p:nvSpPr>
            <p:spPr>
              <a:xfrm>
                <a:off x="4109618" y="2534620"/>
                <a:ext cx="3220782" cy="3579817"/>
              </a:xfrm>
              <a:custGeom>
                <a:avLst/>
                <a:gdLst>
                  <a:gd name="connsiteX0" fmla="*/ 791058 w 3220782"/>
                  <a:gd name="connsiteY0" fmla="*/ 2907154 h 3579817"/>
                  <a:gd name="connsiteX1" fmla="*/ 2002194 w 3220782"/>
                  <a:gd name="connsiteY1" fmla="*/ 3574659 h 3579817"/>
                  <a:gd name="connsiteX2" fmla="*/ 3028289 w 3220782"/>
                  <a:gd name="connsiteY2" fmla="*/ 2934613 h 3579817"/>
                  <a:gd name="connsiteX3" fmla="*/ 3129333 w 3220782"/>
                  <a:gd name="connsiteY3" fmla="*/ 1743455 h 3579817"/>
                  <a:gd name="connsiteX4" fmla="*/ 3052277 w 3220782"/>
                  <a:gd name="connsiteY4" fmla="*/ 731167 h 3579817"/>
                  <a:gd name="connsiteX5" fmla="*/ 1620928 w 3220782"/>
                  <a:gd name="connsiteY5" fmla="*/ 5581 h 3579817"/>
                  <a:gd name="connsiteX6" fmla="*/ 765913 w 3220782"/>
                  <a:gd name="connsiteY6" fmla="*/ 939888 h 3579817"/>
                  <a:gd name="connsiteX7" fmla="*/ 5000 w 3220782"/>
                  <a:gd name="connsiteY7" fmla="*/ 1991745 h 3579817"/>
                  <a:gd name="connsiteX8" fmla="*/ 791058 w 3220782"/>
                  <a:gd name="connsiteY8" fmla="*/ 2907231 h 357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782" h="3579817">
                    <a:moveTo>
                      <a:pt x="791058" y="2907154"/>
                    </a:moveTo>
                    <a:cubicBezTo>
                      <a:pt x="1139775" y="3222549"/>
                      <a:pt x="1564312" y="3630426"/>
                      <a:pt x="2002194" y="3574659"/>
                    </a:cubicBezTo>
                    <a:cubicBezTo>
                      <a:pt x="2362558" y="3528688"/>
                      <a:pt x="2770743" y="3219772"/>
                      <a:pt x="3028289" y="2934613"/>
                    </a:cubicBezTo>
                    <a:cubicBezTo>
                      <a:pt x="3345767" y="2583197"/>
                      <a:pt x="3188417" y="2184113"/>
                      <a:pt x="3129333" y="1743455"/>
                    </a:cubicBezTo>
                    <a:cubicBezTo>
                      <a:pt x="3081433" y="1386485"/>
                      <a:pt x="3334968" y="986244"/>
                      <a:pt x="3052277" y="731167"/>
                    </a:cubicBezTo>
                    <a:cubicBezTo>
                      <a:pt x="2698624" y="412069"/>
                      <a:pt x="2063823" y="-56434"/>
                      <a:pt x="1620928" y="5581"/>
                    </a:cubicBezTo>
                    <a:cubicBezTo>
                      <a:pt x="1267198" y="54946"/>
                      <a:pt x="1018908" y="659665"/>
                      <a:pt x="765913" y="939888"/>
                    </a:cubicBezTo>
                    <a:cubicBezTo>
                      <a:pt x="447664" y="1292461"/>
                      <a:pt x="-55549" y="1549929"/>
                      <a:pt x="5000" y="1991745"/>
                    </a:cubicBezTo>
                    <a:cubicBezTo>
                      <a:pt x="53516" y="2346477"/>
                      <a:pt x="510218" y="2653234"/>
                      <a:pt x="791058" y="2907231"/>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9" name="Freeform: Shape 48">
                <a:extLst>
                  <a:ext uri="{FF2B5EF4-FFF2-40B4-BE49-F238E27FC236}">
                    <a16:creationId xmlns:a16="http://schemas.microsoft.com/office/drawing/2014/main" id="{CF4315F6-47EE-C759-3A14-F27528B7F7E0}"/>
                  </a:ext>
                </a:extLst>
              </p:cNvPr>
              <p:cNvSpPr/>
              <p:nvPr/>
            </p:nvSpPr>
            <p:spPr>
              <a:xfrm>
                <a:off x="4147825" y="2579175"/>
                <a:ext cx="3187979" cy="3521387"/>
              </a:xfrm>
              <a:custGeom>
                <a:avLst/>
                <a:gdLst>
                  <a:gd name="connsiteX0" fmla="*/ 761567 w 3187979"/>
                  <a:gd name="connsiteY0" fmla="*/ 2896229 h 3521387"/>
                  <a:gd name="connsiteX1" fmla="*/ 1971315 w 3187979"/>
                  <a:gd name="connsiteY1" fmla="*/ 3515912 h 3521387"/>
                  <a:gd name="connsiteX2" fmla="*/ 2977047 w 3187979"/>
                  <a:gd name="connsiteY2" fmla="*/ 2847635 h 3521387"/>
                  <a:gd name="connsiteX3" fmla="*/ 3126683 w 3187979"/>
                  <a:gd name="connsiteY3" fmla="*/ 1699825 h 3521387"/>
                  <a:gd name="connsiteX4" fmla="*/ 2997409 w 3187979"/>
                  <a:gd name="connsiteY4" fmla="*/ 633236 h 3521387"/>
                  <a:gd name="connsiteX5" fmla="*/ 1583183 w 3187979"/>
                  <a:gd name="connsiteY5" fmla="*/ 6380 h 3521387"/>
                  <a:gd name="connsiteX6" fmla="*/ 682583 w 3187979"/>
                  <a:gd name="connsiteY6" fmla="*/ 874121 h 3521387"/>
                  <a:gd name="connsiteX7" fmla="*/ 5513 w 3187979"/>
                  <a:gd name="connsiteY7" fmla="*/ 1940171 h 3521387"/>
                  <a:gd name="connsiteX8" fmla="*/ 761567 w 3187979"/>
                  <a:gd name="connsiteY8" fmla="*/ 2896229 h 352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979" h="3521387">
                    <a:moveTo>
                      <a:pt x="761567" y="2896229"/>
                    </a:moveTo>
                    <a:cubicBezTo>
                      <a:pt x="1106195" y="3197508"/>
                      <a:pt x="1539681" y="3571139"/>
                      <a:pt x="1971315" y="3515912"/>
                    </a:cubicBezTo>
                    <a:cubicBezTo>
                      <a:pt x="2343865" y="3468090"/>
                      <a:pt x="2720426" y="3141742"/>
                      <a:pt x="2977047" y="2847635"/>
                    </a:cubicBezTo>
                    <a:cubicBezTo>
                      <a:pt x="3279715" y="2500770"/>
                      <a:pt x="3184842" y="2133542"/>
                      <a:pt x="3126683" y="1699825"/>
                    </a:cubicBezTo>
                    <a:cubicBezTo>
                      <a:pt x="3077087" y="1329975"/>
                      <a:pt x="3289665" y="887620"/>
                      <a:pt x="2997409" y="633236"/>
                    </a:cubicBezTo>
                    <a:cubicBezTo>
                      <a:pt x="2648539" y="329565"/>
                      <a:pt x="2018520" y="-54246"/>
                      <a:pt x="1583183" y="6380"/>
                    </a:cubicBezTo>
                    <a:cubicBezTo>
                      <a:pt x="1216418" y="57287"/>
                      <a:pt x="935115" y="584257"/>
                      <a:pt x="682583" y="874121"/>
                    </a:cubicBezTo>
                    <a:cubicBezTo>
                      <a:pt x="379529" y="1222066"/>
                      <a:pt x="-53879" y="1505683"/>
                      <a:pt x="5513" y="1940171"/>
                    </a:cubicBezTo>
                    <a:cubicBezTo>
                      <a:pt x="55572" y="2307322"/>
                      <a:pt x="471703" y="2642848"/>
                      <a:pt x="761567" y="2896229"/>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0" name="Freeform: Shape 49">
                <a:extLst>
                  <a:ext uri="{FF2B5EF4-FFF2-40B4-BE49-F238E27FC236}">
                    <a16:creationId xmlns:a16="http://schemas.microsoft.com/office/drawing/2014/main" id="{49EE15AF-B094-C3BF-F6AD-6FD2AD57E381}"/>
                  </a:ext>
                </a:extLst>
              </p:cNvPr>
              <p:cNvSpPr/>
              <p:nvPr/>
            </p:nvSpPr>
            <p:spPr>
              <a:xfrm>
                <a:off x="4185926" y="2623531"/>
                <a:ext cx="3162650" cy="3463280"/>
              </a:xfrm>
              <a:custGeom>
                <a:avLst/>
                <a:gdLst>
                  <a:gd name="connsiteX0" fmla="*/ 732182 w 3162650"/>
                  <a:gd name="connsiteY0" fmla="*/ 2885579 h 3463280"/>
                  <a:gd name="connsiteX1" fmla="*/ 1940541 w 3162650"/>
                  <a:gd name="connsiteY1" fmla="*/ 3457440 h 3463280"/>
                  <a:gd name="connsiteX2" fmla="*/ 2925910 w 3162650"/>
                  <a:gd name="connsiteY2" fmla="*/ 2760933 h 3463280"/>
                  <a:gd name="connsiteX3" fmla="*/ 3124217 w 3162650"/>
                  <a:gd name="connsiteY3" fmla="*/ 1656549 h 3463280"/>
                  <a:gd name="connsiteX4" fmla="*/ 2942725 w 3162650"/>
                  <a:gd name="connsiteY4" fmla="*/ 535658 h 3463280"/>
                  <a:gd name="connsiteX5" fmla="*/ 1545622 w 3162650"/>
                  <a:gd name="connsiteY5" fmla="*/ 7609 h 3463280"/>
                  <a:gd name="connsiteX6" fmla="*/ 599436 w 3162650"/>
                  <a:gd name="connsiteY6" fmla="*/ 808708 h 3463280"/>
                  <a:gd name="connsiteX7" fmla="*/ 6210 w 3162650"/>
                  <a:gd name="connsiteY7" fmla="*/ 1888949 h 3463280"/>
                  <a:gd name="connsiteX8" fmla="*/ 732182 w 3162650"/>
                  <a:gd name="connsiteY8" fmla="*/ 2885579 h 34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650" h="3463280">
                    <a:moveTo>
                      <a:pt x="732182" y="2885579"/>
                    </a:moveTo>
                    <a:cubicBezTo>
                      <a:pt x="1072413" y="3173052"/>
                      <a:pt x="1515232" y="3512050"/>
                      <a:pt x="1940541" y="3457440"/>
                    </a:cubicBezTo>
                    <a:cubicBezTo>
                      <a:pt x="2325355" y="3407689"/>
                      <a:pt x="2670370" y="3064218"/>
                      <a:pt x="2925910" y="2760933"/>
                    </a:cubicBezTo>
                    <a:cubicBezTo>
                      <a:pt x="3214077" y="2418850"/>
                      <a:pt x="3181450" y="2083246"/>
                      <a:pt x="3124217" y="1656549"/>
                    </a:cubicBezTo>
                    <a:cubicBezTo>
                      <a:pt x="3072847" y="1273817"/>
                      <a:pt x="3244776" y="789270"/>
                      <a:pt x="2942725" y="535658"/>
                    </a:cubicBezTo>
                    <a:cubicBezTo>
                      <a:pt x="2599022" y="247105"/>
                      <a:pt x="1973399" y="-51783"/>
                      <a:pt x="1545622" y="7609"/>
                    </a:cubicBezTo>
                    <a:cubicBezTo>
                      <a:pt x="1165821" y="60059"/>
                      <a:pt x="851352" y="508970"/>
                      <a:pt x="599436" y="808708"/>
                    </a:cubicBezTo>
                    <a:cubicBezTo>
                      <a:pt x="311192" y="1151639"/>
                      <a:pt x="-52025" y="1461712"/>
                      <a:pt x="6210" y="1888949"/>
                    </a:cubicBezTo>
                    <a:cubicBezTo>
                      <a:pt x="57888" y="2268441"/>
                      <a:pt x="433139" y="2632970"/>
                      <a:pt x="732182" y="2885579"/>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1" name="Freeform: Shape 50">
                <a:extLst>
                  <a:ext uri="{FF2B5EF4-FFF2-40B4-BE49-F238E27FC236}">
                    <a16:creationId xmlns:a16="http://schemas.microsoft.com/office/drawing/2014/main" id="{165FE607-1180-2F23-C232-C99E1093EEB4}"/>
                  </a:ext>
                </a:extLst>
              </p:cNvPr>
              <p:cNvSpPr/>
              <p:nvPr/>
            </p:nvSpPr>
            <p:spPr>
              <a:xfrm>
                <a:off x="4223622" y="2666959"/>
                <a:ext cx="3145783" cy="3406134"/>
              </a:xfrm>
              <a:custGeom>
                <a:avLst/>
                <a:gdLst>
                  <a:gd name="connsiteX0" fmla="*/ 703202 w 3145783"/>
                  <a:gd name="connsiteY0" fmla="*/ 2875858 h 3406134"/>
                  <a:gd name="connsiteX1" fmla="*/ 1910173 w 3145783"/>
                  <a:gd name="connsiteY1" fmla="*/ 3399820 h 3406134"/>
                  <a:gd name="connsiteX2" fmla="*/ 2875101 w 3145783"/>
                  <a:gd name="connsiteY2" fmla="*/ 2675082 h 3406134"/>
                  <a:gd name="connsiteX3" fmla="*/ 3122003 w 3145783"/>
                  <a:gd name="connsiteY3" fmla="*/ 1614047 h 3406134"/>
                  <a:gd name="connsiteX4" fmla="*/ 2888291 w 3145783"/>
                  <a:gd name="connsiteY4" fmla="*/ 438855 h 3406134"/>
                  <a:gd name="connsiteX5" fmla="*/ 1508312 w 3145783"/>
                  <a:gd name="connsiteY5" fmla="*/ 9612 h 3406134"/>
                  <a:gd name="connsiteX6" fmla="*/ 516541 w 3145783"/>
                  <a:gd name="connsiteY6" fmla="*/ 744146 h 3406134"/>
                  <a:gd name="connsiteX7" fmla="*/ 7234 w 3145783"/>
                  <a:gd name="connsiteY7" fmla="*/ 1838580 h 3406134"/>
                  <a:gd name="connsiteX8" fmla="*/ 703125 w 3145783"/>
                  <a:gd name="connsiteY8" fmla="*/ 2875858 h 340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5783" h="3406134">
                    <a:moveTo>
                      <a:pt x="703202" y="2875858"/>
                    </a:moveTo>
                    <a:cubicBezTo>
                      <a:pt x="1038729" y="3149756"/>
                      <a:pt x="1491188" y="3453967"/>
                      <a:pt x="1910173" y="3399820"/>
                    </a:cubicBezTo>
                    <a:cubicBezTo>
                      <a:pt x="2307174" y="3348218"/>
                      <a:pt x="2620872" y="2987778"/>
                      <a:pt x="2875101" y="2675082"/>
                    </a:cubicBezTo>
                    <a:cubicBezTo>
                      <a:pt x="3149077" y="2338167"/>
                      <a:pt x="3178310" y="2033802"/>
                      <a:pt x="3122003" y="1614047"/>
                    </a:cubicBezTo>
                    <a:cubicBezTo>
                      <a:pt x="3068936" y="1218434"/>
                      <a:pt x="3200369" y="691464"/>
                      <a:pt x="2888291" y="438855"/>
                    </a:cubicBezTo>
                    <a:cubicBezTo>
                      <a:pt x="2549988" y="165034"/>
                      <a:pt x="1928530" y="-48546"/>
                      <a:pt x="1508312" y="9612"/>
                    </a:cubicBezTo>
                    <a:cubicBezTo>
                      <a:pt x="1115476" y="63605"/>
                      <a:pt x="767685" y="434304"/>
                      <a:pt x="516541" y="744146"/>
                    </a:cubicBezTo>
                    <a:cubicBezTo>
                      <a:pt x="242797" y="1081832"/>
                      <a:pt x="-49998" y="1418593"/>
                      <a:pt x="7234" y="1838580"/>
                    </a:cubicBezTo>
                    <a:cubicBezTo>
                      <a:pt x="60456" y="2230413"/>
                      <a:pt x="394749" y="2624098"/>
                      <a:pt x="703125" y="2875858"/>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2" name="Freeform: Shape 51">
                <a:extLst>
                  <a:ext uri="{FF2B5EF4-FFF2-40B4-BE49-F238E27FC236}">
                    <a16:creationId xmlns:a16="http://schemas.microsoft.com/office/drawing/2014/main" id="{F145F04D-A56B-4B4A-577F-ED7829D42E43}"/>
                  </a:ext>
                </a:extLst>
              </p:cNvPr>
              <p:cNvSpPr/>
              <p:nvPr/>
            </p:nvSpPr>
            <p:spPr>
              <a:xfrm>
                <a:off x="4260986" y="2709255"/>
                <a:ext cx="3135893" cy="3350272"/>
              </a:xfrm>
              <a:custGeom>
                <a:avLst/>
                <a:gdLst>
                  <a:gd name="connsiteX0" fmla="*/ 674554 w 3135893"/>
                  <a:gd name="connsiteY0" fmla="*/ 2867269 h 3350272"/>
                  <a:gd name="connsiteX1" fmla="*/ 1880214 w 3135893"/>
                  <a:gd name="connsiteY1" fmla="*/ 3343408 h 3350272"/>
                  <a:gd name="connsiteX2" fmla="*/ 2824779 w 3135893"/>
                  <a:gd name="connsiteY2" fmla="*/ 2590440 h 3350272"/>
                  <a:gd name="connsiteX3" fmla="*/ 3120352 w 3135893"/>
                  <a:gd name="connsiteY3" fmla="*/ 1572830 h 3350272"/>
                  <a:gd name="connsiteX4" fmla="*/ 2834498 w 3135893"/>
                  <a:gd name="connsiteY4" fmla="*/ 343337 h 3350272"/>
                  <a:gd name="connsiteX5" fmla="*/ 1471565 w 3135893"/>
                  <a:gd name="connsiteY5" fmla="*/ 12824 h 3350272"/>
                  <a:gd name="connsiteX6" fmla="*/ 434209 w 3135893"/>
                  <a:gd name="connsiteY6" fmla="*/ 680715 h 3350272"/>
                  <a:gd name="connsiteX7" fmla="*/ 8746 w 3135893"/>
                  <a:gd name="connsiteY7" fmla="*/ 1789341 h 3350272"/>
                  <a:gd name="connsiteX8" fmla="*/ 674631 w 3135893"/>
                  <a:gd name="connsiteY8" fmla="*/ 2867192 h 335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893" h="3350272">
                    <a:moveTo>
                      <a:pt x="674554" y="2867269"/>
                    </a:moveTo>
                    <a:cubicBezTo>
                      <a:pt x="1005144" y="3127900"/>
                      <a:pt x="1467477" y="3396938"/>
                      <a:pt x="1880214" y="3343408"/>
                    </a:cubicBezTo>
                    <a:cubicBezTo>
                      <a:pt x="2289402" y="3289956"/>
                      <a:pt x="2572016" y="2912777"/>
                      <a:pt x="2824779" y="2590440"/>
                    </a:cubicBezTo>
                    <a:cubicBezTo>
                      <a:pt x="3084794" y="2258847"/>
                      <a:pt x="3175656" y="1985567"/>
                      <a:pt x="3120352" y="1572830"/>
                    </a:cubicBezTo>
                    <a:cubicBezTo>
                      <a:pt x="3065587" y="1164336"/>
                      <a:pt x="3156758" y="594635"/>
                      <a:pt x="2834498" y="343337"/>
                    </a:cubicBezTo>
                    <a:cubicBezTo>
                      <a:pt x="2512238" y="92039"/>
                      <a:pt x="1884302" y="-44023"/>
                      <a:pt x="1471565" y="12824"/>
                    </a:cubicBezTo>
                    <a:cubicBezTo>
                      <a:pt x="1065694" y="68359"/>
                      <a:pt x="684273" y="360692"/>
                      <a:pt x="434209" y="680715"/>
                    </a:cubicBezTo>
                    <a:cubicBezTo>
                      <a:pt x="174658" y="1012848"/>
                      <a:pt x="-47330" y="1376605"/>
                      <a:pt x="8746" y="1789341"/>
                    </a:cubicBezTo>
                    <a:cubicBezTo>
                      <a:pt x="63510" y="2193593"/>
                      <a:pt x="356691" y="2616588"/>
                      <a:pt x="674631" y="2867192"/>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3" name="Freeform: Shape 52">
                <a:extLst>
                  <a:ext uri="{FF2B5EF4-FFF2-40B4-BE49-F238E27FC236}">
                    <a16:creationId xmlns:a16="http://schemas.microsoft.com/office/drawing/2014/main" id="{1B641DB6-6AD5-B4C8-C565-A383FE0AA6FF}"/>
                  </a:ext>
                </a:extLst>
              </p:cNvPr>
              <p:cNvSpPr/>
              <p:nvPr/>
            </p:nvSpPr>
            <p:spPr>
              <a:xfrm>
                <a:off x="4297185" y="2745782"/>
                <a:ext cx="3130741" cy="3300265"/>
              </a:xfrm>
              <a:custGeom>
                <a:avLst/>
                <a:gdLst>
                  <a:gd name="connsiteX0" fmla="*/ 647071 w 3130741"/>
                  <a:gd name="connsiteY0" fmla="*/ 2864372 h 3300265"/>
                  <a:gd name="connsiteX1" fmla="*/ 1851342 w 3130741"/>
                  <a:gd name="connsiteY1" fmla="*/ 3292689 h 3300265"/>
                  <a:gd name="connsiteX2" fmla="*/ 2775545 w 3130741"/>
                  <a:gd name="connsiteY2" fmla="*/ 2511491 h 3300265"/>
                  <a:gd name="connsiteX3" fmla="*/ 3119711 w 3130741"/>
                  <a:gd name="connsiteY3" fmla="*/ 1537229 h 3300265"/>
                  <a:gd name="connsiteX4" fmla="*/ 2781639 w 3130741"/>
                  <a:gd name="connsiteY4" fmla="*/ 253435 h 3300265"/>
                  <a:gd name="connsiteX5" fmla="*/ 1435829 w 3130741"/>
                  <a:gd name="connsiteY5" fmla="*/ 21729 h 3300265"/>
                  <a:gd name="connsiteX6" fmla="*/ 352887 w 3130741"/>
                  <a:gd name="connsiteY6" fmla="*/ 622977 h 3300265"/>
                  <a:gd name="connsiteX7" fmla="*/ 11267 w 3130741"/>
                  <a:gd name="connsiteY7" fmla="*/ 1745873 h 3300265"/>
                  <a:gd name="connsiteX8" fmla="*/ 647071 w 3130741"/>
                  <a:gd name="connsiteY8" fmla="*/ 2864295 h 330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741" h="3300265">
                    <a:moveTo>
                      <a:pt x="647071" y="2864372"/>
                    </a:moveTo>
                    <a:cubicBezTo>
                      <a:pt x="972571" y="3111968"/>
                      <a:pt x="1444853" y="3345679"/>
                      <a:pt x="1851342" y="3292689"/>
                    </a:cubicBezTo>
                    <a:cubicBezTo>
                      <a:pt x="2272795" y="3237385"/>
                      <a:pt x="2524556" y="2843624"/>
                      <a:pt x="2775545" y="2511491"/>
                    </a:cubicBezTo>
                    <a:cubicBezTo>
                      <a:pt x="3021907" y="2185529"/>
                      <a:pt x="3174166" y="1943024"/>
                      <a:pt x="3119711" y="1537229"/>
                    </a:cubicBezTo>
                    <a:cubicBezTo>
                      <a:pt x="3063172" y="1115777"/>
                      <a:pt x="3114388" y="503190"/>
                      <a:pt x="2781639" y="253435"/>
                    </a:cubicBezTo>
                    <a:cubicBezTo>
                      <a:pt x="2455059" y="8308"/>
                      <a:pt x="1841007" y="-33884"/>
                      <a:pt x="1435829" y="21729"/>
                    </a:cubicBezTo>
                    <a:cubicBezTo>
                      <a:pt x="1016845" y="78884"/>
                      <a:pt x="601640" y="292464"/>
                      <a:pt x="352887" y="622977"/>
                    </a:cubicBezTo>
                    <a:cubicBezTo>
                      <a:pt x="107297" y="949325"/>
                      <a:pt x="-43651" y="1340387"/>
                      <a:pt x="11267" y="1745873"/>
                    </a:cubicBezTo>
                    <a:cubicBezTo>
                      <a:pt x="67574" y="2162466"/>
                      <a:pt x="319412" y="2615080"/>
                      <a:pt x="647071" y="2864295"/>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4" name="Freeform: Shape 53">
                <a:extLst>
                  <a:ext uri="{FF2B5EF4-FFF2-40B4-BE49-F238E27FC236}">
                    <a16:creationId xmlns:a16="http://schemas.microsoft.com/office/drawing/2014/main" id="{7DED298F-0EF4-19E7-A181-D3695EBCF32C}"/>
                  </a:ext>
                </a:extLst>
              </p:cNvPr>
              <p:cNvSpPr/>
              <p:nvPr/>
            </p:nvSpPr>
            <p:spPr>
              <a:xfrm>
                <a:off x="4331073" y="2769810"/>
                <a:ext cx="3129679" cy="3263042"/>
              </a:xfrm>
              <a:custGeom>
                <a:avLst/>
                <a:gdLst>
                  <a:gd name="connsiteX0" fmla="*/ 621899 w 3129679"/>
                  <a:gd name="connsiteY0" fmla="*/ 2874051 h 3263042"/>
                  <a:gd name="connsiteX1" fmla="*/ 1824782 w 3129679"/>
                  <a:gd name="connsiteY1" fmla="*/ 3254546 h 3263042"/>
                  <a:gd name="connsiteX2" fmla="*/ 2728544 w 3129679"/>
                  <a:gd name="connsiteY2" fmla="*/ 2445116 h 3263042"/>
                  <a:gd name="connsiteX3" fmla="*/ 3121380 w 3129679"/>
                  <a:gd name="connsiteY3" fmla="*/ 1514281 h 3263042"/>
                  <a:gd name="connsiteX4" fmla="*/ 2731090 w 3129679"/>
                  <a:gd name="connsiteY4" fmla="*/ 176262 h 3263042"/>
                  <a:gd name="connsiteX5" fmla="*/ 1402404 w 3129679"/>
                  <a:gd name="connsiteY5" fmla="*/ 43363 h 3263042"/>
                  <a:gd name="connsiteX6" fmla="*/ 273877 w 3129679"/>
                  <a:gd name="connsiteY6" fmla="*/ 578045 h 3263042"/>
                  <a:gd name="connsiteX7" fmla="*/ 16177 w 3129679"/>
                  <a:gd name="connsiteY7" fmla="*/ 1715134 h 3263042"/>
                  <a:gd name="connsiteX8" fmla="*/ 621899 w 3129679"/>
                  <a:gd name="connsiteY8" fmla="*/ 2874205 h 32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9679" h="3263042">
                    <a:moveTo>
                      <a:pt x="621899" y="2874051"/>
                    </a:moveTo>
                    <a:cubicBezTo>
                      <a:pt x="941999" y="3108842"/>
                      <a:pt x="1424618" y="3306996"/>
                      <a:pt x="1824782" y="3254546"/>
                    </a:cubicBezTo>
                    <a:cubicBezTo>
                      <a:pt x="2258421" y="3197313"/>
                      <a:pt x="2479637" y="2787277"/>
                      <a:pt x="2728544" y="2445116"/>
                    </a:cubicBezTo>
                    <a:cubicBezTo>
                      <a:pt x="2961485" y="2124939"/>
                      <a:pt x="3174833" y="1913056"/>
                      <a:pt x="3121380" y="1514281"/>
                    </a:cubicBezTo>
                    <a:cubicBezTo>
                      <a:pt x="3063145" y="1079947"/>
                      <a:pt x="3074561" y="424089"/>
                      <a:pt x="2731090" y="176262"/>
                    </a:cubicBezTo>
                    <a:cubicBezTo>
                      <a:pt x="2410681" y="-54982"/>
                      <a:pt x="1800022" y="-10939"/>
                      <a:pt x="1402404" y="43363"/>
                    </a:cubicBezTo>
                    <a:cubicBezTo>
                      <a:pt x="970384" y="102060"/>
                      <a:pt x="521009" y="236734"/>
                      <a:pt x="273877" y="578045"/>
                    </a:cubicBezTo>
                    <a:cubicBezTo>
                      <a:pt x="41862" y="898377"/>
                      <a:pt x="-37739" y="1316898"/>
                      <a:pt x="16177" y="1715134"/>
                    </a:cubicBezTo>
                    <a:cubicBezTo>
                      <a:pt x="74026" y="2144068"/>
                      <a:pt x="284289" y="2626532"/>
                      <a:pt x="621899" y="2874205"/>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5" name="Freeform: Shape 54">
                <a:extLst>
                  <a:ext uri="{FF2B5EF4-FFF2-40B4-BE49-F238E27FC236}">
                    <a16:creationId xmlns:a16="http://schemas.microsoft.com/office/drawing/2014/main" id="{0C7A7CEB-E197-B31C-8C3B-94C2B05981EC}"/>
                  </a:ext>
                </a:extLst>
              </p:cNvPr>
              <p:cNvSpPr/>
              <p:nvPr/>
            </p:nvSpPr>
            <p:spPr>
              <a:xfrm>
                <a:off x="4358871" y="2771233"/>
                <a:ext cx="3135688" cy="3248662"/>
              </a:xfrm>
              <a:custGeom>
                <a:avLst/>
                <a:gdLst>
                  <a:gd name="connsiteX0" fmla="*/ 602817 w 3135688"/>
                  <a:gd name="connsiteY0" fmla="*/ 2906335 h 3248662"/>
                  <a:gd name="connsiteX1" fmla="*/ 1804311 w 3135688"/>
                  <a:gd name="connsiteY1" fmla="*/ 3238930 h 3248662"/>
                  <a:gd name="connsiteX2" fmla="*/ 2687711 w 3135688"/>
                  <a:gd name="connsiteY2" fmla="*/ 2401271 h 3248662"/>
                  <a:gd name="connsiteX3" fmla="*/ 3129140 w 3135688"/>
                  <a:gd name="connsiteY3" fmla="*/ 1513860 h 3248662"/>
                  <a:gd name="connsiteX4" fmla="*/ 2686631 w 3135688"/>
                  <a:gd name="connsiteY4" fmla="*/ 121540 h 3248662"/>
                  <a:gd name="connsiteX5" fmla="*/ 1375068 w 3135688"/>
                  <a:gd name="connsiteY5" fmla="*/ 87448 h 3248662"/>
                  <a:gd name="connsiteX6" fmla="*/ 200956 w 3135688"/>
                  <a:gd name="connsiteY6" fmla="*/ 555488 h 3248662"/>
                  <a:gd name="connsiteX7" fmla="*/ 27099 w 3135688"/>
                  <a:gd name="connsiteY7" fmla="*/ 1706769 h 3248662"/>
                  <a:gd name="connsiteX8" fmla="*/ 602817 w 3135688"/>
                  <a:gd name="connsiteY8" fmla="*/ 2906412 h 324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688" h="3248662">
                    <a:moveTo>
                      <a:pt x="602817" y="2906335"/>
                    </a:moveTo>
                    <a:cubicBezTo>
                      <a:pt x="917441" y="3128631"/>
                      <a:pt x="1410472" y="3290840"/>
                      <a:pt x="1804311" y="3238930"/>
                    </a:cubicBezTo>
                    <a:cubicBezTo>
                      <a:pt x="2250214" y="3179847"/>
                      <a:pt x="2441195" y="2753612"/>
                      <a:pt x="2687711" y="2401271"/>
                    </a:cubicBezTo>
                    <a:cubicBezTo>
                      <a:pt x="2907538" y="2087032"/>
                      <a:pt x="3181668" y="1905617"/>
                      <a:pt x="3129140" y="1513860"/>
                    </a:cubicBezTo>
                    <a:cubicBezTo>
                      <a:pt x="3069209" y="1066646"/>
                      <a:pt x="3040978" y="367208"/>
                      <a:pt x="2686631" y="121540"/>
                    </a:cubicBezTo>
                    <a:cubicBezTo>
                      <a:pt x="2372624" y="-96128"/>
                      <a:pt x="1765128" y="34381"/>
                      <a:pt x="1375068" y="87448"/>
                    </a:cubicBezTo>
                    <a:cubicBezTo>
                      <a:pt x="930013" y="147688"/>
                      <a:pt x="446083" y="203301"/>
                      <a:pt x="200956" y="555488"/>
                    </a:cubicBezTo>
                    <a:cubicBezTo>
                      <a:pt x="-17715" y="869649"/>
                      <a:pt x="-25660" y="1315784"/>
                      <a:pt x="27099" y="1706769"/>
                    </a:cubicBezTo>
                    <a:cubicBezTo>
                      <a:pt x="86568" y="2148122"/>
                      <a:pt x="255026" y="2660667"/>
                      <a:pt x="602817" y="2906412"/>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6" name="Freeform: Shape 55">
                <a:extLst>
                  <a:ext uri="{FF2B5EF4-FFF2-40B4-BE49-F238E27FC236}">
                    <a16:creationId xmlns:a16="http://schemas.microsoft.com/office/drawing/2014/main" id="{551AD25A-132C-3D12-C4B6-94296279F1E5}"/>
                  </a:ext>
                </a:extLst>
              </p:cNvPr>
              <p:cNvSpPr/>
              <p:nvPr/>
            </p:nvSpPr>
            <p:spPr>
              <a:xfrm>
                <a:off x="4372952" y="2753381"/>
                <a:ext cx="3156027" cy="3254119"/>
              </a:xfrm>
              <a:custGeom>
                <a:avLst/>
                <a:gdLst>
                  <a:gd name="connsiteX0" fmla="*/ 597452 w 3156027"/>
                  <a:gd name="connsiteY0" fmla="*/ 2957894 h 3254119"/>
                  <a:gd name="connsiteX1" fmla="*/ 1797558 w 3156027"/>
                  <a:gd name="connsiteY1" fmla="*/ 3242667 h 3254119"/>
                  <a:gd name="connsiteX2" fmla="*/ 2660594 w 3156027"/>
                  <a:gd name="connsiteY2" fmla="*/ 2376700 h 3254119"/>
                  <a:gd name="connsiteX3" fmla="*/ 3150695 w 3156027"/>
                  <a:gd name="connsiteY3" fmla="*/ 1532638 h 3254119"/>
                  <a:gd name="connsiteX4" fmla="*/ 2655966 w 3156027"/>
                  <a:gd name="connsiteY4" fmla="*/ 86017 h 3254119"/>
                  <a:gd name="connsiteX5" fmla="*/ 1361450 w 3156027"/>
                  <a:gd name="connsiteY5" fmla="*/ 150654 h 3254119"/>
                  <a:gd name="connsiteX6" fmla="*/ 141752 w 3156027"/>
                  <a:gd name="connsiteY6" fmla="*/ 552129 h 3254119"/>
                  <a:gd name="connsiteX7" fmla="*/ 51738 w 3156027"/>
                  <a:gd name="connsiteY7" fmla="*/ 1717602 h 3254119"/>
                  <a:gd name="connsiteX8" fmla="*/ 597374 w 3156027"/>
                  <a:gd name="connsiteY8" fmla="*/ 2957816 h 3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027" h="3254119">
                    <a:moveTo>
                      <a:pt x="597452" y="2957894"/>
                    </a:moveTo>
                    <a:cubicBezTo>
                      <a:pt x="906445" y="3167925"/>
                      <a:pt x="1410044" y="3294037"/>
                      <a:pt x="1797558" y="3242667"/>
                    </a:cubicBezTo>
                    <a:cubicBezTo>
                      <a:pt x="2255648" y="3181732"/>
                      <a:pt x="2416778" y="2739608"/>
                      <a:pt x="2660594" y="2376700"/>
                    </a:cubicBezTo>
                    <a:cubicBezTo>
                      <a:pt x="2867541" y="2068555"/>
                      <a:pt x="3202297" y="1917452"/>
                      <a:pt x="3150695" y="1532638"/>
                    </a:cubicBezTo>
                    <a:cubicBezTo>
                      <a:pt x="3088989" y="1072542"/>
                      <a:pt x="3021574" y="329061"/>
                      <a:pt x="2655966" y="86017"/>
                    </a:cubicBezTo>
                    <a:cubicBezTo>
                      <a:pt x="2348516" y="-118385"/>
                      <a:pt x="1744028" y="98898"/>
                      <a:pt x="1361450" y="150654"/>
                    </a:cubicBezTo>
                    <a:cubicBezTo>
                      <a:pt x="903359" y="212437"/>
                      <a:pt x="384566" y="188680"/>
                      <a:pt x="141752" y="552129"/>
                    </a:cubicBezTo>
                    <a:cubicBezTo>
                      <a:pt x="-63883" y="859965"/>
                      <a:pt x="60" y="1333867"/>
                      <a:pt x="51738" y="1717602"/>
                    </a:cubicBezTo>
                    <a:cubicBezTo>
                      <a:pt x="112750" y="2171296"/>
                      <a:pt x="239248" y="2714386"/>
                      <a:pt x="597374" y="2957816"/>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7" name="Freeform: Shape 56">
                <a:extLst>
                  <a:ext uri="{FF2B5EF4-FFF2-40B4-BE49-F238E27FC236}">
                    <a16:creationId xmlns:a16="http://schemas.microsoft.com/office/drawing/2014/main" id="{4E97FBD8-5308-4398-27AF-AA1952D7ACA3}"/>
                  </a:ext>
                </a:extLst>
              </p:cNvPr>
              <p:cNvSpPr/>
              <p:nvPr/>
            </p:nvSpPr>
            <p:spPr>
              <a:xfrm>
                <a:off x="4369454" y="2723578"/>
                <a:ext cx="3194199" cy="3272228"/>
              </a:xfrm>
              <a:custGeom>
                <a:avLst/>
                <a:gdLst>
                  <a:gd name="connsiteX0" fmla="*/ 609666 w 3194199"/>
                  <a:gd name="connsiteY0" fmla="*/ 3021327 h 3272228"/>
                  <a:gd name="connsiteX1" fmla="*/ 1808461 w 3194199"/>
                  <a:gd name="connsiteY1" fmla="*/ 3258278 h 3272228"/>
                  <a:gd name="connsiteX2" fmla="*/ 2651057 w 3194199"/>
                  <a:gd name="connsiteY2" fmla="*/ 2364080 h 3272228"/>
                  <a:gd name="connsiteX3" fmla="*/ 3189751 w 3194199"/>
                  <a:gd name="connsiteY3" fmla="*/ 1563444 h 3272228"/>
                  <a:gd name="connsiteX4" fmla="*/ 2642804 w 3194199"/>
                  <a:gd name="connsiteY4" fmla="*/ 62522 h 3272228"/>
                  <a:gd name="connsiteX5" fmla="*/ 1365411 w 3194199"/>
                  <a:gd name="connsiteY5" fmla="*/ 225965 h 3272228"/>
                  <a:gd name="connsiteX6" fmla="*/ 100128 w 3194199"/>
                  <a:gd name="connsiteY6" fmla="*/ 560798 h 3272228"/>
                  <a:gd name="connsiteX7" fmla="*/ 94034 w 3194199"/>
                  <a:gd name="connsiteY7" fmla="*/ 1740540 h 3272228"/>
                  <a:gd name="connsiteX8" fmla="*/ 609589 w 3194199"/>
                  <a:gd name="connsiteY8" fmla="*/ 3021327 h 32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199" h="3272228">
                    <a:moveTo>
                      <a:pt x="609666" y="3021327"/>
                    </a:moveTo>
                    <a:cubicBezTo>
                      <a:pt x="912874" y="3219326"/>
                      <a:pt x="1427194" y="3309031"/>
                      <a:pt x="1808461" y="3258278"/>
                    </a:cubicBezTo>
                    <a:cubicBezTo>
                      <a:pt x="2278815" y="3195492"/>
                      <a:pt x="2410481" y="2737710"/>
                      <a:pt x="2651057" y="2364080"/>
                    </a:cubicBezTo>
                    <a:cubicBezTo>
                      <a:pt x="2845431" y="2062183"/>
                      <a:pt x="3240427" y="1941240"/>
                      <a:pt x="3189751" y="1563444"/>
                    </a:cubicBezTo>
                    <a:cubicBezTo>
                      <a:pt x="3126348" y="1090390"/>
                      <a:pt x="3019828" y="302481"/>
                      <a:pt x="2642804" y="62522"/>
                    </a:cubicBezTo>
                    <a:cubicBezTo>
                      <a:pt x="2342064" y="-128844"/>
                      <a:pt x="1740430" y="175444"/>
                      <a:pt x="1365411" y="225965"/>
                    </a:cubicBezTo>
                    <a:cubicBezTo>
                      <a:pt x="894285" y="289291"/>
                      <a:pt x="340087" y="185934"/>
                      <a:pt x="100128" y="560798"/>
                    </a:cubicBezTo>
                    <a:cubicBezTo>
                      <a:pt x="-92781" y="862155"/>
                      <a:pt x="43435" y="1364056"/>
                      <a:pt x="94034" y="1740540"/>
                    </a:cubicBezTo>
                    <a:cubicBezTo>
                      <a:pt x="156589" y="2206653"/>
                      <a:pt x="240972" y="2780596"/>
                      <a:pt x="609589" y="3021327"/>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8" name="Freeform: Shape 57">
                <a:extLst>
                  <a:ext uri="{FF2B5EF4-FFF2-40B4-BE49-F238E27FC236}">
                    <a16:creationId xmlns:a16="http://schemas.microsoft.com/office/drawing/2014/main" id="{AFAA1648-EB4E-BDD8-B533-75EA056778A1}"/>
                  </a:ext>
                </a:extLst>
              </p:cNvPr>
              <p:cNvSpPr/>
              <p:nvPr/>
            </p:nvSpPr>
            <p:spPr>
              <a:xfrm>
                <a:off x="4352455" y="2686397"/>
                <a:ext cx="3246150" cy="3299210"/>
              </a:xfrm>
              <a:custGeom>
                <a:avLst/>
                <a:gdLst>
                  <a:gd name="connsiteX0" fmla="*/ 1832787 w 3246150"/>
                  <a:gd name="connsiteY0" fmla="*/ 3281344 h 3299210"/>
                  <a:gd name="connsiteX1" fmla="*/ 2655021 w 3246150"/>
                  <a:gd name="connsiteY1" fmla="*/ 2358915 h 3299210"/>
                  <a:gd name="connsiteX2" fmla="*/ 3242385 w 3246150"/>
                  <a:gd name="connsiteY2" fmla="*/ 1601628 h 3299210"/>
                  <a:gd name="connsiteX3" fmla="*/ 2643296 w 3246150"/>
                  <a:gd name="connsiteY3" fmla="*/ 46404 h 3299210"/>
                  <a:gd name="connsiteX4" fmla="*/ 1383027 w 3246150"/>
                  <a:gd name="connsiteY4" fmla="*/ 308655 h 3299210"/>
                  <a:gd name="connsiteX5" fmla="*/ 72158 w 3246150"/>
                  <a:gd name="connsiteY5" fmla="*/ 576844 h 3299210"/>
                  <a:gd name="connsiteX6" fmla="*/ 149908 w 3246150"/>
                  <a:gd name="connsiteY6" fmla="*/ 1770779 h 3299210"/>
                  <a:gd name="connsiteX7" fmla="*/ 635458 w 3246150"/>
                  <a:gd name="connsiteY7" fmla="*/ 3092214 h 3299210"/>
                  <a:gd name="connsiteX8" fmla="*/ 1832864 w 3246150"/>
                  <a:gd name="connsiteY8" fmla="*/ 3281266 h 3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6150" h="3299210">
                    <a:moveTo>
                      <a:pt x="1832787" y="3281344"/>
                    </a:moveTo>
                    <a:cubicBezTo>
                      <a:pt x="2315329" y="3216707"/>
                      <a:pt x="2418069" y="2743421"/>
                      <a:pt x="2655021" y="2358915"/>
                    </a:cubicBezTo>
                    <a:cubicBezTo>
                      <a:pt x="2837131" y="2063420"/>
                      <a:pt x="3292059" y="1972558"/>
                      <a:pt x="3242385" y="1601628"/>
                    </a:cubicBezTo>
                    <a:cubicBezTo>
                      <a:pt x="3177285" y="1115693"/>
                      <a:pt x="3031967" y="282661"/>
                      <a:pt x="2643296" y="46404"/>
                    </a:cubicBezTo>
                    <a:cubicBezTo>
                      <a:pt x="2349344" y="-132312"/>
                      <a:pt x="1750487" y="259367"/>
                      <a:pt x="1383027" y="308655"/>
                    </a:cubicBezTo>
                    <a:cubicBezTo>
                      <a:pt x="898866" y="373523"/>
                      <a:pt x="308801" y="190333"/>
                      <a:pt x="72158" y="576844"/>
                    </a:cubicBezTo>
                    <a:cubicBezTo>
                      <a:pt x="-108255" y="871568"/>
                      <a:pt x="100466" y="1401546"/>
                      <a:pt x="149908" y="1770779"/>
                    </a:cubicBezTo>
                    <a:cubicBezTo>
                      <a:pt x="214005" y="2249233"/>
                      <a:pt x="255965" y="2854492"/>
                      <a:pt x="635458" y="3092214"/>
                    </a:cubicBezTo>
                    <a:cubicBezTo>
                      <a:pt x="932804" y="3278490"/>
                      <a:pt x="1457845" y="3331557"/>
                      <a:pt x="1832864" y="3281266"/>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8" name="Graphic 5">
              <a:extLst>
                <a:ext uri="{FF2B5EF4-FFF2-40B4-BE49-F238E27FC236}">
                  <a16:creationId xmlns:a16="http://schemas.microsoft.com/office/drawing/2014/main" id="{6E96F5D7-7ED8-1C21-3DE5-0E0637C9EF8C}"/>
                </a:ext>
              </a:extLst>
            </p:cNvPr>
            <p:cNvGrpSpPr/>
            <p:nvPr/>
          </p:nvGrpSpPr>
          <p:grpSpPr>
            <a:xfrm rot="1530955">
              <a:off x="-6413599" y="569189"/>
              <a:ext cx="2476400" cy="2415487"/>
              <a:chOff x="4270587" y="2574268"/>
              <a:chExt cx="3544376" cy="3457192"/>
            </a:xfrm>
            <a:noFill/>
          </p:grpSpPr>
          <p:sp>
            <p:nvSpPr>
              <p:cNvPr id="35" name="Freeform: Shape 34">
                <a:extLst>
                  <a:ext uri="{FF2B5EF4-FFF2-40B4-BE49-F238E27FC236}">
                    <a16:creationId xmlns:a16="http://schemas.microsoft.com/office/drawing/2014/main" id="{D7F3D0C8-127A-CF57-A006-527D37604BB1}"/>
                  </a:ext>
                </a:extLst>
              </p:cNvPr>
              <p:cNvSpPr/>
              <p:nvPr/>
            </p:nvSpPr>
            <p:spPr>
              <a:xfrm>
                <a:off x="4270587" y="2606803"/>
                <a:ext cx="3544376" cy="3424657"/>
              </a:xfrm>
              <a:custGeom>
                <a:avLst/>
                <a:gdLst>
                  <a:gd name="connsiteX0" fmla="*/ 3338832 w 3544376"/>
                  <a:gd name="connsiteY0" fmla="*/ 932573 h 3424657"/>
                  <a:gd name="connsiteX1" fmla="*/ 2419102 w 3544376"/>
                  <a:gd name="connsiteY1" fmla="*/ 117205 h 3424657"/>
                  <a:gd name="connsiteX2" fmla="*/ 1318575 w 3544376"/>
                  <a:gd name="connsiteY2" fmla="*/ 80027 h 3424657"/>
                  <a:gd name="connsiteX3" fmla="*/ 8709 w 3544376"/>
                  <a:gd name="connsiteY3" fmla="*/ 1110518 h 3424657"/>
                  <a:gd name="connsiteX4" fmla="*/ 630398 w 3544376"/>
                  <a:gd name="connsiteY4" fmla="*/ 2237733 h 3424657"/>
                  <a:gd name="connsiteX5" fmla="*/ 1272758 w 3544376"/>
                  <a:gd name="connsiteY5" fmla="*/ 3411536 h 3424657"/>
                  <a:gd name="connsiteX6" fmla="*/ 2390872 w 3544376"/>
                  <a:gd name="connsiteY6" fmla="*/ 2985687 h 3424657"/>
                  <a:gd name="connsiteX7" fmla="*/ 3510760 w 3544376"/>
                  <a:gd name="connsiteY7" fmla="*/ 2132601 h 3424657"/>
                  <a:gd name="connsiteX8" fmla="*/ 3338908 w 3544376"/>
                  <a:gd name="connsiteY8" fmla="*/ 932650 h 3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4376" h="3424657">
                    <a:moveTo>
                      <a:pt x="3338832" y="932573"/>
                    </a:moveTo>
                    <a:cubicBezTo>
                      <a:pt x="3134970" y="490449"/>
                      <a:pt x="2856290" y="230435"/>
                      <a:pt x="2419102" y="117205"/>
                    </a:cubicBezTo>
                    <a:cubicBezTo>
                      <a:pt x="2083036" y="30199"/>
                      <a:pt x="1658344" y="-76630"/>
                      <a:pt x="1318575" y="80027"/>
                    </a:cubicBezTo>
                    <a:cubicBezTo>
                      <a:pt x="873365" y="285354"/>
                      <a:pt x="120088" y="669551"/>
                      <a:pt x="8709" y="1110518"/>
                    </a:cubicBezTo>
                    <a:cubicBezTo>
                      <a:pt x="-75520" y="1444039"/>
                      <a:pt x="475130" y="1900972"/>
                      <a:pt x="630398" y="2237733"/>
                    </a:cubicBezTo>
                    <a:cubicBezTo>
                      <a:pt x="834953" y="2681323"/>
                      <a:pt x="833642" y="3299231"/>
                      <a:pt x="1272758" y="3411536"/>
                    </a:cubicBezTo>
                    <a:cubicBezTo>
                      <a:pt x="1607591" y="3497153"/>
                      <a:pt x="2052568" y="3141650"/>
                      <a:pt x="2390872" y="2985687"/>
                    </a:cubicBezTo>
                    <a:cubicBezTo>
                      <a:pt x="2829217" y="2783523"/>
                      <a:pt x="3395293" y="2565161"/>
                      <a:pt x="3510760" y="2132601"/>
                    </a:cubicBezTo>
                    <a:cubicBezTo>
                      <a:pt x="3601236" y="1793527"/>
                      <a:pt x="3497339" y="1276198"/>
                      <a:pt x="3338908" y="932650"/>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6" name="Freeform: Shape 35">
                <a:extLst>
                  <a:ext uri="{FF2B5EF4-FFF2-40B4-BE49-F238E27FC236}">
                    <a16:creationId xmlns:a16="http://schemas.microsoft.com/office/drawing/2014/main" id="{E1C9F1CC-B295-497A-4F02-520E1FC7EC59}"/>
                  </a:ext>
                </a:extLst>
              </p:cNvPr>
              <p:cNvSpPr/>
              <p:nvPr/>
            </p:nvSpPr>
            <p:spPr>
              <a:xfrm>
                <a:off x="4311149" y="2610445"/>
                <a:ext cx="3481515" cy="3380560"/>
              </a:xfrm>
              <a:custGeom>
                <a:avLst/>
                <a:gdLst>
                  <a:gd name="connsiteX0" fmla="*/ 2384788 w 3481515"/>
                  <a:gd name="connsiteY0" fmla="*/ 2986674 h 3380560"/>
                  <a:gd name="connsiteX1" fmla="*/ 3435796 w 3481515"/>
                  <a:gd name="connsiteY1" fmla="*/ 2123946 h 3380560"/>
                  <a:gd name="connsiteX2" fmla="*/ 3309068 w 3481515"/>
                  <a:gd name="connsiteY2" fmla="*/ 911268 h 3380560"/>
                  <a:gd name="connsiteX3" fmla="*/ 2359797 w 3481515"/>
                  <a:gd name="connsiteY3" fmla="*/ 156988 h 3380560"/>
                  <a:gd name="connsiteX4" fmla="*/ 1222399 w 3481515"/>
                  <a:gd name="connsiteY4" fmla="*/ 71757 h 3380560"/>
                  <a:gd name="connsiteX5" fmla="*/ 10492 w 3481515"/>
                  <a:gd name="connsiteY5" fmla="*/ 1123691 h 3380560"/>
                  <a:gd name="connsiteX6" fmla="*/ 573097 w 3481515"/>
                  <a:gd name="connsiteY6" fmla="*/ 2302662 h 3380560"/>
                  <a:gd name="connsiteX7" fmla="*/ 1256646 w 3481515"/>
                  <a:gd name="connsiteY7" fmla="*/ 3364546 h 3380560"/>
                  <a:gd name="connsiteX8" fmla="*/ 2384788 w 3481515"/>
                  <a:gd name="connsiteY8" fmla="*/ 2986674 h 338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1515" h="3380560">
                    <a:moveTo>
                      <a:pt x="2384788" y="2986674"/>
                    </a:moveTo>
                    <a:cubicBezTo>
                      <a:pt x="2808400" y="2782658"/>
                      <a:pt x="3322257" y="2550489"/>
                      <a:pt x="3435796" y="2123946"/>
                    </a:cubicBezTo>
                    <a:cubicBezTo>
                      <a:pt x="3529127" y="1772916"/>
                      <a:pt x="3475983" y="1257439"/>
                      <a:pt x="3309068" y="911268"/>
                    </a:cubicBezTo>
                    <a:cubicBezTo>
                      <a:pt x="3103355" y="484725"/>
                      <a:pt x="2790197" y="268368"/>
                      <a:pt x="2359797" y="156988"/>
                    </a:cubicBezTo>
                    <a:cubicBezTo>
                      <a:pt x="2011157" y="66743"/>
                      <a:pt x="1565254" y="-93770"/>
                      <a:pt x="1222399" y="71757"/>
                    </a:cubicBezTo>
                    <a:cubicBezTo>
                      <a:pt x="793465" y="278935"/>
                      <a:pt x="120175" y="690129"/>
                      <a:pt x="10492" y="1123691"/>
                    </a:cubicBezTo>
                    <a:cubicBezTo>
                      <a:pt x="-77208" y="1469862"/>
                      <a:pt x="408959" y="1962662"/>
                      <a:pt x="573097" y="2302662"/>
                    </a:cubicBezTo>
                    <a:cubicBezTo>
                      <a:pt x="779581" y="2730362"/>
                      <a:pt x="824704" y="3254015"/>
                      <a:pt x="1256646" y="3364546"/>
                    </a:cubicBezTo>
                    <a:cubicBezTo>
                      <a:pt x="1603512" y="3453403"/>
                      <a:pt x="2043630" y="3150966"/>
                      <a:pt x="2384788" y="2986674"/>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7" name="Freeform: Shape 36">
                <a:extLst>
                  <a:ext uri="{FF2B5EF4-FFF2-40B4-BE49-F238E27FC236}">
                    <a16:creationId xmlns:a16="http://schemas.microsoft.com/office/drawing/2014/main" id="{0B6259EC-690B-9428-00A5-7C9435721BD1}"/>
                  </a:ext>
                </a:extLst>
              </p:cNvPr>
              <p:cNvSpPr/>
              <p:nvPr/>
            </p:nvSpPr>
            <p:spPr>
              <a:xfrm>
                <a:off x="4351228" y="2611075"/>
                <a:ext cx="3424905" cy="3340311"/>
              </a:xfrm>
              <a:custGeom>
                <a:avLst/>
                <a:gdLst>
                  <a:gd name="connsiteX0" fmla="*/ 2379187 w 3424905"/>
                  <a:gd name="connsiteY0" fmla="*/ 2990672 h 3340311"/>
                  <a:gd name="connsiteX1" fmla="*/ 3361317 w 3424905"/>
                  <a:gd name="connsiteY1" fmla="*/ 2118303 h 3340311"/>
                  <a:gd name="connsiteX2" fmla="*/ 3279788 w 3424905"/>
                  <a:gd name="connsiteY2" fmla="*/ 892974 h 3340311"/>
                  <a:gd name="connsiteX3" fmla="*/ 2300975 w 3424905"/>
                  <a:gd name="connsiteY3" fmla="*/ 199707 h 3340311"/>
                  <a:gd name="connsiteX4" fmla="*/ 1126708 w 3424905"/>
                  <a:gd name="connsiteY4" fmla="*/ 66422 h 3340311"/>
                  <a:gd name="connsiteX5" fmla="*/ 12759 w 3424905"/>
                  <a:gd name="connsiteY5" fmla="*/ 1139722 h 3340311"/>
                  <a:gd name="connsiteX6" fmla="*/ 516204 w 3424905"/>
                  <a:gd name="connsiteY6" fmla="*/ 2370449 h 3340311"/>
                  <a:gd name="connsiteX7" fmla="*/ 1241019 w 3424905"/>
                  <a:gd name="connsiteY7" fmla="*/ 3320491 h 3340311"/>
                  <a:gd name="connsiteX8" fmla="*/ 2379265 w 3424905"/>
                  <a:gd name="connsiteY8" fmla="*/ 2990594 h 334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905" h="3340311">
                    <a:moveTo>
                      <a:pt x="2379187" y="2990672"/>
                    </a:moveTo>
                    <a:cubicBezTo>
                      <a:pt x="2788222" y="2785113"/>
                      <a:pt x="3249628" y="2538829"/>
                      <a:pt x="3361317" y="2118303"/>
                    </a:cubicBezTo>
                    <a:cubicBezTo>
                      <a:pt x="3457501" y="1755239"/>
                      <a:pt x="3455341" y="1241614"/>
                      <a:pt x="3279788" y="892974"/>
                    </a:cubicBezTo>
                    <a:cubicBezTo>
                      <a:pt x="3072686" y="481781"/>
                      <a:pt x="2724587" y="309389"/>
                      <a:pt x="2300975" y="199707"/>
                    </a:cubicBezTo>
                    <a:cubicBezTo>
                      <a:pt x="1939763" y="106145"/>
                      <a:pt x="1472571" y="-108206"/>
                      <a:pt x="1126708" y="66422"/>
                    </a:cubicBezTo>
                    <a:cubicBezTo>
                      <a:pt x="713895" y="274988"/>
                      <a:pt x="120745" y="713641"/>
                      <a:pt x="12759" y="1139722"/>
                    </a:cubicBezTo>
                    <a:cubicBezTo>
                      <a:pt x="-78411" y="1498619"/>
                      <a:pt x="342964" y="2027286"/>
                      <a:pt x="516204" y="2370449"/>
                    </a:cubicBezTo>
                    <a:cubicBezTo>
                      <a:pt x="724076" y="2782414"/>
                      <a:pt x="816250" y="3211657"/>
                      <a:pt x="1241019" y="3320491"/>
                    </a:cubicBezTo>
                    <a:cubicBezTo>
                      <a:pt x="1599917" y="3412587"/>
                      <a:pt x="2035176" y="3163449"/>
                      <a:pt x="2379265" y="2990594"/>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8" name="Freeform: Shape 37">
                <a:extLst>
                  <a:ext uri="{FF2B5EF4-FFF2-40B4-BE49-F238E27FC236}">
                    <a16:creationId xmlns:a16="http://schemas.microsoft.com/office/drawing/2014/main" id="{E6B4C348-F79B-3DDA-B8AE-BDD1F2E32BF1}"/>
                  </a:ext>
                </a:extLst>
              </p:cNvPr>
              <p:cNvSpPr/>
              <p:nvPr/>
            </p:nvSpPr>
            <p:spPr>
              <a:xfrm>
                <a:off x="4390546" y="2609845"/>
                <a:ext cx="3375801" cy="3303429"/>
              </a:xfrm>
              <a:custGeom>
                <a:avLst/>
                <a:gdLst>
                  <a:gd name="connsiteX0" fmla="*/ 2374347 w 3375801"/>
                  <a:gd name="connsiteY0" fmla="*/ 2996529 h 3303429"/>
                  <a:gd name="connsiteX1" fmla="*/ 3287597 w 3375801"/>
                  <a:gd name="connsiteY1" fmla="*/ 2114518 h 3303429"/>
                  <a:gd name="connsiteX2" fmla="*/ 3251191 w 3375801"/>
                  <a:gd name="connsiteY2" fmla="*/ 876541 h 3303429"/>
                  <a:gd name="connsiteX3" fmla="*/ 2242836 w 3375801"/>
                  <a:gd name="connsiteY3" fmla="*/ 244285 h 3303429"/>
                  <a:gd name="connsiteX4" fmla="*/ 1031700 w 3375801"/>
                  <a:gd name="connsiteY4" fmla="*/ 62946 h 3303429"/>
                  <a:gd name="connsiteX5" fmla="*/ 15710 w 3375801"/>
                  <a:gd name="connsiteY5" fmla="*/ 1157689 h 3303429"/>
                  <a:gd name="connsiteX6" fmla="*/ 459993 w 3375801"/>
                  <a:gd name="connsiteY6" fmla="*/ 2440249 h 3303429"/>
                  <a:gd name="connsiteX7" fmla="*/ 1226074 w 3375801"/>
                  <a:gd name="connsiteY7" fmla="*/ 3278449 h 3303429"/>
                  <a:gd name="connsiteX8" fmla="*/ 2374347 w 3375801"/>
                  <a:gd name="connsiteY8" fmla="*/ 2996529 h 33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5801" h="3303429">
                    <a:moveTo>
                      <a:pt x="2374347" y="2996529"/>
                    </a:moveTo>
                    <a:cubicBezTo>
                      <a:pt x="2768881" y="2789891"/>
                      <a:pt x="3177760" y="2529029"/>
                      <a:pt x="3287597" y="2114518"/>
                    </a:cubicBezTo>
                    <a:cubicBezTo>
                      <a:pt x="3386712" y="1739423"/>
                      <a:pt x="3435692" y="1227571"/>
                      <a:pt x="3251191" y="876541"/>
                    </a:cubicBezTo>
                    <a:cubicBezTo>
                      <a:pt x="3043087" y="480619"/>
                      <a:pt x="2659584" y="352193"/>
                      <a:pt x="2242836" y="244285"/>
                    </a:cubicBezTo>
                    <a:cubicBezTo>
                      <a:pt x="1869052" y="147483"/>
                      <a:pt x="1380494" y="-121092"/>
                      <a:pt x="1031700" y="62946"/>
                    </a:cubicBezTo>
                    <a:cubicBezTo>
                      <a:pt x="634776" y="272438"/>
                      <a:pt x="121999" y="739090"/>
                      <a:pt x="15710" y="1157689"/>
                    </a:cubicBezTo>
                    <a:cubicBezTo>
                      <a:pt x="-78932" y="1529236"/>
                      <a:pt x="277421" y="2093847"/>
                      <a:pt x="459993" y="2440249"/>
                    </a:cubicBezTo>
                    <a:cubicBezTo>
                      <a:pt x="668869" y="2836556"/>
                      <a:pt x="808402" y="3171312"/>
                      <a:pt x="1226074" y="3278449"/>
                    </a:cubicBezTo>
                    <a:cubicBezTo>
                      <a:pt x="1597005" y="3373785"/>
                      <a:pt x="2027559" y="3178176"/>
                      <a:pt x="2374347" y="2996529"/>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 name="Freeform: Shape 38">
                <a:extLst>
                  <a:ext uri="{FF2B5EF4-FFF2-40B4-BE49-F238E27FC236}">
                    <a16:creationId xmlns:a16="http://schemas.microsoft.com/office/drawing/2014/main" id="{F878732D-7012-1F00-09AC-75146221B781}"/>
                  </a:ext>
                </a:extLst>
              </p:cNvPr>
              <p:cNvSpPr/>
              <p:nvPr/>
            </p:nvSpPr>
            <p:spPr>
              <a:xfrm>
                <a:off x="4428860" y="2607348"/>
                <a:ext cx="3333638" cy="3269772"/>
              </a:xfrm>
              <a:custGeom>
                <a:avLst/>
                <a:gdLst>
                  <a:gd name="connsiteX0" fmla="*/ 2370512 w 3333638"/>
                  <a:gd name="connsiteY0" fmla="*/ 3003654 h 3269772"/>
                  <a:gd name="connsiteX1" fmla="*/ 3214806 w 3333638"/>
                  <a:gd name="connsiteY1" fmla="*/ 2112002 h 3269772"/>
                  <a:gd name="connsiteX2" fmla="*/ 3223522 w 3333638"/>
                  <a:gd name="connsiteY2" fmla="*/ 861297 h 3269772"/>
                  <a:gd name="connsiteX3" fmla="*/ 2185625 w 3333638"/>
                  <a:gd name="connsiteY3" fmla="*/ 290053 h 3269772"/>
                  <a:gd name="connsiteX4" fmla="*/ 937697 w 3333638"/>
                  <a:gd name="connsiteY4" fmla="*/ 60738 h 3269772"/>
                  <a:gd name="connsiteX5" fmla="*/ 19665 w 3333638"/>
                  <a:gd name="connsiteY5" fmla="*/ 1176924 h 3269772"/>
                  <a:gd name="connsiteX6" fmla="*/ 404865 w 3333638"/>
                  <a:gd name="connsiteY6" fmla="*/ 2511240 h 3269772"/>
                  <a:gd name="connsiteX7" fmla="*/ 1212212 w 3333638"/>
                  <a:gd name="connsiteY7" fmla="*/ 3237597 h 3269772"/>
                  <a:gd name="connsiteX8" fmla="*/ 2370512 w 3333638"/>
                  <a:gd name="connsiteY8" fmla="*/ 3003654 h 32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638" h="3269772">
                    <a:moveTo>
                      <a:pt x="2370512" y="3003654"/>
                    </a:moveTo>
                    <a:cubicBezTo>
                      <a:pt x="2750699" y="2796245"/>
                      <a:pt x="3106897" y="2520419"/>
                      <a:pt x="3214806" y="2112002"/>
                    </a:cubicBezTo>
                    <a:cubicBezTo>
                      <a:pt x="3316775" y="1724873"/>
                      <a:pt x="3417279" y="1214719"/>
                      <a:pt x="3223522" y="861297"/>
                    </a:cubicBezTo>
                    <a:cubicBezTo>
                      <a:pt x="3014800" y="480494"/>
                      <a:pt x="2595585" y="396265"/>
                      <a:pt x="2185625" y="290053"/>
                    </a:cubicBezTo>
                    <a:cubicBezTo>
                      <a:pt x="1799191" y="189935"/>
                      <a:pt x="1289268" y="-133019"/>
                      <a:pt x="937697" y="60738"/>
                    </a:cubicBezTo>
                    <a:cubicBezTo>
                      <a:pt x="556508" y="270770"/>
                      <a:pt x="124334" y="765730"/>
                      <a:pt x="19665" y="1176924"/>
                    </a:cubicBezTo>
                    <a:cubicBezTo>
                      <a:pt x="-78448" y="1561121"/>
                      <a:pt x="212651" y="2161829"/>
                      <a:pt x="404865" y="2511240"/>
                    </a:cubicBezTo>
                    <a:cubicBezTo>
                      <a:pt x="614357" y="2892120"/>
                      <a:pt x="801635" y="3132157"/>
                      <a:pt x="1212212" y="3237597"/>
                    </a:cubicBezTo>
                    <a:cubicBezTo>
                      <a:pt x="1595175" y="3336095"/>
                      <a:pt x="2021102" y="3194326"/>
                      <a:pt x="2370512" y="3003654"/>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0" name="Freeform: Shape 39">
                <a:extLst>
                  <a:ext uri="{FF2B5EF4-FFF2-40B4-BE49-F238E27FC236}">
                    <a16:creationId xmlns:a16="http://schemas.microsoft.com/office/drawing/2014/main" id="{6857DEC3-4D74-6F8D-87FB-C85090718656}"/>
                  </a:ext>
                </a:extLst>
              </p:cNvPr>
              <p:cNvSpPr/>
              <p:nvPr/>
            </p:nvSpPr>
            <p:spPr>
              <a:xfrm>
                <a:off x="4465597" y="2604029"/>
                <a:ext cx="3297610" cy="3240257"/>
              </a:xfrm>
              <a:custGeom>
                <a:avLst/>
                <a:gdLst>
                  <a:gd name="connsiteX0" fmla="*/ 2368253 w 3297610"/>
                  <a:gd name="connsiteY0" fmla="*/ 3011601 h 3240257"/>
                  <a:gd name="connsiteX1" fmla="*/ 3143667 w 3297610"/>
                  <a:gd name="connsiteY1" fmla="*/ 2110307 h 3240257"/>
                  <a:gd name="connsiteX2" fmla="*/ 3197583 w 3297610"/>
                  <a:gd name="connsiteY2" fmla="*/ 846953 h 3240257"/>
                  <a:gd name="connsiteX3" fmla="*/ 2130145 w 3297610"/>
                  <a:gd name="connsiteY3" fmla="*/ 336721 h 3240257"/>
                  <a:gd name="connsiteX4" fmla="*/ 845347 w 3297610"/>
                  <a:gd name="connsiteY4" fmla="*/ 59352 h 3240257"/>
                  <a:gd name="connsiteX5" fmla="*/ 25197 w 3297610"/>
                  <a:gd name="connsiteY5" fmla="*/ 1196981 h 3240257"/>
                  <a:gd name="connsiteX6" fmla="*/ 351236 w 3297610"/>
                  <a:gd name="connsiteY6" fmla="*/ 2583130 h 3240257"/>
                  <a:gd name="connsiteX7" fmla="*/ 1199772 w 3297610"/>
                  <a:gd name="connsiteY7" fmla="*/ 3197645 h 3240257"/>
                  <a:gd name="connsiteX8" fmla="*/ 2368176 w 3297610"/>
                  <a:gd name="connsiteY8" fmla="*/ 3011756 h 324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610" h="3240257">
                    <a:moveTo>
                      <a:pt x="2368253" y="3011601"/>
                    </a:moveTo>
                    <a:cubicBezTo>
                      <a:pt x="2734325" y="2803729"/>
                      <a:pt x="3037610" y="2512708"/>
                      <a:pt x="3143667" y="2110307"/>
                    </a:cubicBezTo>
                    <a:cubicBezTo>
                      <a:pt x="3248491" y="1711146"/>
                      <a:pt x="3400750" y="1202611"/>
                      <a:pt x="3197583" y="846953"/>
                    </a:cubicBezTo>
                    <a:cubicBezTo>
                      <a:pt x="2988554" y="481113"/>
                      <a:pt x="2533317" y="441159"/>
                      <a:pt x="2130145" y="336721"/>
                    </a:cubicBezTo>
                    <a:cubicBezTo>
                      <a:pt x="1731138" y="233364"/>
                      <a:pt x="1199617" y="-144355"/>
                      <a:pt x="845347" y="59352"/>
                    </a:cubicBezTo>
                    <a:cubicBezTo>
                      <a:pt x="479739" y="269539"/>
                      <a:pt x="128246" y="793269"/>
                      <a:pt x="25197" y="1196981"/>
                    </a:cubicBezTo>
                    <a:cubicBezTo>
                      <a:pt x="-76464" y="1593828"/>
                      <a:pt x="149149" y="2230788"/>
                      <a:pt x="351236" y="2583130"/>
                    </a:cubicBezTo>
                    <a:cubicBezTo>
                      <a:pt x="560960" y="2948739"/>
                      <a:pt x="796368" y="3093902"/>
                      <a:pt x="1199772" y="3197645"/>
                    </a:cubicBezTo>
                    <a:cubicBezTo>
                      <a:pt x="1594768" y="3299383"/>
                      <a:pt x="2016143" y="3211683"/>
                      <a:pt x="2368176" y="3011756"/>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1" name="Freeform: Shape 40">
                <a:extLst>
                  <a:ext uri="{FF2B5EF4-FFF2-40B4-BE49-F238E27FC236}">
                    <a16:creationId xmlns:a16="http://schemas.microsoft.com/office/drawing/2014/main" id="{6281FBFB-A6AA-4C50-1B06-E004E6DA51E6}"/>
                  </a:ext>
                </a:extLst>
              </p:cNvPr>
              <p:cNvSpPr/>
              <p:nvPr/>
            </p:nvSpPr>
            <p:spPr>
              <a:xfrm>
                <a:off x="4499869" y="2600116"/>
                <a:ext cx="3267148" cy="3216006"/>
              </a:xfrm>
              <a:custGeom>
                <a:avLst/>
                <a:gdLst>
                  <a:gd name="connsiteX0" fmla="*/ 2368459 w 3267148"/>
                  <a:gd name="connsiteY0" fmla="*/ 3020220 h 3216006"/>
                  <a:gd name="connsiteX1" fmla="*/ 3074994 w 3267148"/>
                  <a:gd name="connsiteY1" fmla="*/ 2109207 h 3216006"/>
                  <a:gd name="connsiteX2" fmla="*/ 3174032 w 3267148"/>
                  <a:gd name="connsiteY2" fmla="*/ 833203 h 3216006"/>
                  <a:gd name="connsiteX3" fmla="*/ 2077052 w 3267148"/>
                  <a:gd name="connsiteY3" fmla="*/ 384060 h 3216006"/>
                  <a:gd name="connsiteX4" fmla="*/ 755385 w 3267148"/>
                  <a:gd name="connsiteY4" fmla="*/ 58637 h 3216006"/>
                  <a:gd name="connsiteX5" fmla="*/ 33193 w 3267148"/>
                  <a:gd name="connsiteY5" fmla="*/ 1217631 h 3216006"/>
                  <a:gd name="connsiteX6" fmla="*/ 300072 w 3267148"/>
                  <a:gd name="connsiteY6" fmla="*/ 2655537 h 3216006"/>
                  <a:gd name="connsiteX7" fmla="*/ 1189873 w 3267148"/>
                  <a:gd name="connsiteY7" fmla="*/ 3158209 h 3216006"/>
                  <a:gd name="connsiteX8" fmla="*/ 2368305 w 3267148"/>
                  <a:gd name="connsiteY8" fmla="*/ 3020297 h 321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7148" h="3216006">
                    <a:moveTo>
                      <a:pt x="2368459" y="3020220"/>
                    </a:moveTo>
                    <a:cubicBezTo>
                      <a:pt x="2720493" y="2812193"/>
                      <a:pt x="2970787" y="2505668"/>
                      <a:pt x="3074994" y="2109207"/>
                    </a:cubicBezTo>
                    <a:cubicBezTo>
                      <a:pt x="3182748" y="1698013"/>
                      <a:pt x="3386995" y="1190866"/>
                      <a:pt x="3174032" y="833203"/>
                    </a:cubicBezTo>
                    <a:cubicBezTo>
                      <a:pt x="2965002" y="482095"/>
                      <a:pt x="2473360" y="486646"/>
                      <a:pt x="2077052" y="384060"/>
                    </a:cubicBezTo>
                    <a:cubicBezTo>
                      <a:pt x="1665473" y="277462"/>
                      <a:pt x="1112201" y="-155406"/>
                      <a:pt x="755385" y="58637"/>
                    </a:cubicBezTo>
                    <a:cubicBezTo>
                      <a:pt x="405203" y="268669"/>
                      <a:pt x="134545" y="821401"/>
                      <a:pt x="33193" y="1217631"/>
                    </a:cubicBezTo>
                    <a:cubicBezTo>
                      <a:pt x="-71939" y="1627205"/>
                      <a:pt x="87803" y="2300495"/>
                      <a:pt x="300072" y="2655537"/>
                    </a:cubicBezTo>
                    <a:cubicBezTo>
                      <a:pt x="509718" y="3006104"/>
                      <a:pt x="793566" y="3056163"/>
                      <a:pt x="1189873" y="3158209"/>
                    </a:cubicBezTo>
                    <a:cubicBezTo>
                      <a:pt x="1596979" y="3263187"/>
                      <a:pt x="2013881" y="3229711"/>
                      <a:pt x="2368305" y="3020297"/>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2" name="Freeform: Shape 41">
                <a:extLst>
                  <a:ext uri="{FF2B5EF4-FFF2-40B4-BE49-F238E27FC236}">
                    <a16:creationId xmlns:a16="http://schemas.microsoft.com/office/drawing/2014/main" id="{FCDE9938-FF4E-52CD-A362-B5EBA1BE13E7}"/>
                  </a:ext>
                </a:extLst>
              </p:cNvPr>
              <p:cNvSpPr/>
              <p:nvPr/>
            </p:nvSpPr>
            <p:spPr>
              <a:xfrm>
                <a:off x="4530202" y="2595585"/>
                <a:ext cx="3242767" cy="3198539"/>
              </a:xfrm>
              <a:custGeom>
                <a:avLst/>
                <a:gdLst>
                  <a:gd name="connsiteX0" fmla="*/ 2372604 w 3242767"/>
                  <a:gd name="connsiteY0" fmla="*/ 3029379 h 3198539"/>
                  <a:gd name="connsiteX1" fmla="*/ 3010259 w 3242767"/>
                  <a:gd name="connsiteY1" fmla="*/ 2108724 h 3198539"/>
                  <a:gd name="connsiteX2" fmla="*/ 3154497 w 3242767"/>
                  <a:gd name="connsiteY2" fmla="*/ 819993 h 3198539"/>
                  <a:gd name="connsiteX3" fmla="*/ 2027976 w 3242767"/>
                  <a:gd name="connsiteY3" fmla="*/ 431862 h 3198539"/>
                  <a:gd name="connsiteX4" fmla="*/ 669516 w 3242767"/>
                  <a:gd name="connsiteY4" fmla="*/ 58386 h 3198539"/>
                  <a:gd name="connsiteX5" fmla="*/ 45282 w 3242767"/>
                  <a:gd name="connsiteY5" fmla="*/ 1238823 h 3198539"/>
                  <a:gd name="connsiteX6" fmla="*/ 253078 w 3242767"/>
                  <a:gd name="connsiteY6" fmla="*/ 2728484 h 3198539"/>
                  <a:gd name="connsiteX7" fmla="*/ 1184145 w 3242767"/>
                  <a:gd name="connsiteY7" fmla="*/ 3119315 h 3198539"/>
                  <a:gd name="connsiteX8" fmla="*/ 2372681 w 3242767"/>
                  <a:gd name="connsiteY8" fmla="*/ 3029379 h 31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767" h="3198539">
                    <a:moveTo>
                      <a:pt x="2372604" y="3029379"/>
                    </a:moveTo>
                    <a:cubicBezTo>
                      <a:pt x="2710831" y="2821429"/>
                      <a:pt x="2907904" y="2499092"/>
                      <a:pt x="3010259" y="2108724"/>
                    </a:cubicBezTo>
                    <a:cubicBezTo>
                      <a:pt x="3120867" y="1685498"/>
                      <a:pt x="3377488" y="1179585"/>
                      <a:pt x="3154497" y="819993"/>
                    </a:cubicBezTo>
                    <a:cubicBezTo>
                      <a:pt x="2945776" y="483464"/>
                      <a:pt x="2417495" y="532752"/>
                      <a:pt x="2027976" y="431862"/>
                    </a:cubicBezTo>
                    <a:cubicBezTo>
                      <a:pt x="1603746" y="321948"/>
                      <a:pt x="1028569" y="-166224"/>
                      <a:pt x="669516" y="58386"/>
                    </a:cubicBezTo>
                    <a:cubicBezTo>
                      <a:pt x="334530" y="267878"/>
                      <a:pt x="144938" y="850075"/>
                      <a:pt x="45282" y="1238823"/>
                    </a:cubicBezTo>
                    <a:cubicBezTo>
                      <a:pt x="-63320" y="1661047"/>
                      <a:pt x="30241" y="2370898"/>
                      <a:pt x="253078" y="2728484"/>
                    </a:cubicBezTo>
                    <a:cubicBezTo>
                      <a:pt x="462261" y="3064165"/>
                      <a:pt x="795011" y="3018966"/>
                      <a:pt x="1184145" y="3119315"/>
                    </a:cubicBezTo>
                    <a:cubicBezTo>
                      <a:pt x="1603283" y="3227532"/>
                      <a:pt x="2015943" y="3248666"/>
                      <a:pt x="2372681" y="3029379"/>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3" name="Freeform: Shape 42">
                <a:extLst>
                  <a:ext uri="{FF2B5EF4-FFF2-40B4-BE49-F238E27FC236}">
                    <a16:creationId xmlns:a16="http://schemas.microsoft.com/office/drawing/2014/main" id="{DDD4D524-4895-AF09-2AA2-78C0F8B2EFF4}"/>
                  </a:ext>
                </a:extLst>
              </p:cNvPr>
              <p:cNvSpPr/>
              <p:nvPr/>
            </p:nvSpPr>
            <p:spPr>
              <a:xfrm>
                <a:off x="4553971" y="2590726"/>
                <a:ext cx="3226504" cy="3187950"/>
              </a:xfrm>
              <a:custGeom>
                <a:avLst/>
                <a:gdLst>
                  <a:gd name="connsiteX0" fmla="*/ 2383391 w 3226504"/>
                  <a:gd name="connsiteY0" fmla="*/ 3038865 h 3187950"/>
                  <a:gd name="connsiteX1" fmla="*/ 2952166 w 3226504"/>
                  <a:gd name="connsiteY1" fmla="*/ 2108570 h 3187950"/>
                  <a:gd name="connsiteX2" fmla="*/ 3141527 w 3226504"/>
                  <a:gd name="connsiteY2" fmla="*/ 807189 h 3187950"/>
                  <a:gd name="connsiteX3" fmla="*/ 1985463 w 3226504"/>
                  <a:gd name="connsiteY3" fmla="*/ 480070 h 3187950"/>
                  <a:gd name="connsiteX4" fmla="*/ 590135 w 3226504"/>
                  <a:gd name="connsiteY4" fmla="*/ 58540 h 3187950"/>
                  <a:gd name="connsiteX5" fmla="*/ 63859 w 3226504"/>
                  <a:gd name="connsiteY5" fmla="*/ 1260420 h 3187950"/>
                  <a:gd name="connsiteX6" fmla="*/ 212494 w 3226504"/>
                  <a:gd name="connsiteY6" fmla="*/ 2801914 h 3187950"/>
                  <a:gd name="connsiteX7" fmla="*/ 1184827 w 3226504"/>
                  <a:gd name="connsiteY7" fmla="*/ 3080825 h 3187950"/>
                  <a:gd name="connsiteX8" fmla="*/ 2383391 w 3226504"/>
                  <a:gd name="connsiteY8" fmla="*/ 3038865 h 31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6504" h="3187950">
                    <a:moveTo>
                      <a:pt x="2383391" y="3038865"/>
                    </a:moveTo>
                    <a:cubicBezTo>
                      <a:pt x="2707964" y="2831302"/>
                      <a:pt x="2851740" y="2492921"/>
                      <a:pt x="2952166" y="2108570"/>
                    </a:cubicBezTo>
                    <a:cubicBezTo>
                      <a:pt x="3065629" y="1673310"/>
                      <a:pt x="3374930" y="1168401"/>
                      <a:pt x="3141527" y="807189"/>
                    </a:cubicBezTo>
                    <a:cubicBezTo>
                      <a:pt x="2933423" y="485083"/>
                      <a:pt x="2368118" y="579185"/>
                      <a:pt x="1985463" y="480070"/>
                    </a:cubicBezTo>
                    <a:cubicBezTo>
                      <a:pt x="1548662" y="366916"/>
                      <a:pt x="951347" y="-177023"/>
                      <a:pt x="590135" y="58540"/>
                    </a:cubicBezTo>
                    <a:cubicBezTo>
                      <a:pt x="270112" y="267261"/>
                      <a:pt x="161818" y="879077"/>
                      <a:pt x="63859" y="1260420"/>
                    </a:cubicBezTo>
                    <a:cubicBezTo>
                      <a:pt x="-48214" y="1695293"/>
                      <a:pt x="-21218" y="2442014"/>
                      <a:pt x="212494" y="2801914"/>
                    </a:cubicBezTo>
                    <a:cubicBezTo>
                      <a:pt x="420983" y="3122940"/>
                      <a:pt x="802790" y="2982250"/>
                      <a:pt x="1184827" y="3080825"/>
                    </a:cubicBezTo>
                    <a:cubicBezTo>
                      <a:pt x="1615998" y="3192205"/>
                      <a:pt x="2024647" y="3268258"/>
                      <a:pt x="2383391" y="3038865"/>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4" name="Freeform: Shape 43">
                <a:extLst>
                  <a:ext uri="{FF2B5EF4-FFF2-40B4-BE49-F238E27FC236}">
                    <a16:creationId xmlns:a16="http://schemas.microsoft.com/office/drawing/2014/main" id="{35804E2D-34A4-9826-885F-8DEBADD02781}"/>
                  </a:ext>
                </a:extLst>
              </p:cNvPr>
              <p:cNvSpPr/>
              <p:nvPr/>
            </p:nvSpPr>
            <p:spPr>
              <a:xfrm>
                <a:off x="4568996" y="2585529"/>
                <a:ext cx="3220062" cy="3183237"/>
              </a:xfrm>
              <a:custGeom>
                <a:avLst/>
                <a:gdLst>
                  <a:gd name="connsiteX0" fmla="*/ 2402845 w 3220062"/>
                  <a:gd name="connsiteY0" fmla="*/ 3048690 h 3183237"/>
                  <a:gd name="connsiteX1" fmla="*/ 2902741 w 3220062"/>
                  <a:gd name="connsiteY1" fmla="*/ 2108752 h 3183237"/>
                  <a:gd name="connsiteX2" fmla="*/ 3137301 w 3220062"/>
                  <a:gd name="connsiteY2" fmla="*/ 794722 h 3183237"/>
                  <a:gd name="connsiteX3" fmla="*/ 1951696 w 3220062"/>
                  <a:gd name="connsiteY3" fmla="*/ 528615 h 3183237"/>
                  <a:gd name="connsiteX4" fmla="*/ 519498 w 3220062"/>
                  <a:gd name="connsiteY4" fmla="*/ 59031 h 3183237"/>
                  <a:gd name="connsiteX5" fmla="*/ 91104 w 3220062"/>
                  <a:gd name="connsiteY5" fmla="*/ 1282277 h 3183237"/>
                  <a:gd name="connsiteX6" fmla="*/ 180577 w 3220062"/>
                  <a:gd name="connsiteY6" fmla="*/ 2875527 h 3183237"/>
                  <a:gd name="connsiteX7" fmla="*/ 1194100 w 3220062"/>
                  <a:gd name="connsiteY7" fmla="*/ 3042597 h 3183237"/>
                  <a:gd name="connsiteX8" fmla="*/ 2402690 w 3220062"/>
                  <a:gd name="connsiteY8" fmla="*/ 3048690 h 31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062" h="3183237">
                    <a:moveTo>
                      <a:pt x="2402845" y="3048690"/>
                    </a:moveTo>
                    <a:cubicBezTo>
                      <a:pt x="2713920" y="2841743"/>
                      <a:pt x="2804166" y="2487088"/>
                      <a:pt x="2902741" y="2108752"/>
                    </a:cubicBezTo>
                    <a:cubicBezTo>
                      <a:pt x="3019057" y="1661538"/>
                      <a:pt x="3381426" y="1157322"/>
                      <a:pt x="3137301" y="794722"/>
                    </a:cubicBezTo>
                    <a:cubicBezTo>
                      <a:pt x="2930046" y="486809"/>
                      <a:pt x="2327563" y="626033"/>
                      <a:pt x="1951696" y="528615"/>
                    </a:cubicBezTo>
                    <a:cubicBezTo>
                      <a:pt x="1502322" y="412221"/>
                      <a:pt x="882484" y="-187870"/>
                      <a:pt x="519498" y="59031"/>
                    </a:cubicBezTo>
                    <a:cubicBezTo>
                      <a:pt x="214284" y="266672"/>
                      <a:pt x="187442" y="908415"/>
                      <a:pt x="91104" y="1282277"/>
                    </a:cubicBezTo>
                    <a:cubicBezTo>
                      <a:pt x="-24441" y="1729877"/>
                      <a:pt x="-64396" y="2513621"/>
                      <a:pt x="180577" y="2875527"/>
                    </a:cubicBezTo>
                    <a:cubicBezTo>
                      <a:pt x="388064" y="3182052"/>
                      <a:pt x="819235" y="2945718"/>
                      <a:pt x="1194100" y="3042597"/>
                    </a:cubicBezTo>
                    <a:cubicBezTo>
                      <a:pt x="1637304" y="3157215"/>
                      <a:pt x="2042173" y="3288495"/>
                      <a:pt x="2402690" y="3048690"/>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5" name="Freeform: Shape 44">
                <a:extLst>
                  <a:ext uri="{FF2B5EF4-FFF2-40B4-BE49-F238E27FC236}">
                    <a16:creationId xmlns:a16="http://schemas.microsoft.com/office/drawing/2014/main" id="{0D7B32D6-0666-1C8E-A1FA-AF7495C523B4}"/>
                  </a:ext>
                </a:extLst>
              </p:cNvPr>
              <p:cNvSpPr/>
              <p:nvPr/>
            </p:nvSpPr>
            <p:spPr>
              <a:xfrm>
                <a:off x="4575239" y="2579941"/>
                <a:ext cx="3223194" cy="3183120"/>
              </a:xfrm>
              <a:custGeom>
                <a:avLst/>
                <a:gdLst>
                  <a:gd name="connsiteX0" fmla="*/ 2431079 w 3223194"/>
                  <a:gd name="connsiteY0" fmla="*/ 3058906 h 3183120"/>
                  <a:gd name="connsiteX1" fmla="*/ 2862096 w 3223194"/>
                  <a:gd name="connsiteY1" fmla="*/ 2109327 h 3183120"/>
                  <a:gd name="connsiteX2" fmla="*/ 3141779 w 3223194"/>
                  <a:gd name="connsiteY2" fmla="*/ 782570 h 3183120"/>
                  <a:gd name="connsiteX3" fmla="*/ 1926632 w 3223194"/>
                  <a:gd name="connsiteY3" fmla="*/ 577475 h 3183120"/>
                  <a:gd name="connsiteX4" fmla="*/ 457565 w 3223194"/>
                  <a:gd name="connsiteY4" fmla="*/ 59838 h 3183120"/>
                  <a:gd name="connsiteX5" fmla="*/ 127129 w 3223194"/>
                  <a:gd name="connsiteY5" fmla="*/ 1304526 h 3183120"/>
                  <a:gd name="connsiteX6" fmla="*/ 157519 w 3223194"/>
                  <a:gd name="connsiteY6" fmla="*/ 2949610 h 3183120"/>
                  <a:gd name="connsiteX7" fmla="*/ 1212307 w 3223194"/>
                  <a:gd name="connsiteY7" fmla="*/ 3004836 h 3183120"/>
                  <a:gd name="connsiteX8" fmla="*/ 2431002 w 3223194"/>
                  <a:gd name="connsiteY8" fmla="*/ 3058906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3194" h="3183120">
                    <a:moveTo>
                      <a:pt x="2431079" y="3058906"/>
                    </a:moveTo>
                    <a:cubicBezTo>
                      <a:pt x="2728888" y="2852731"/>
                      <a:pt x="2765372" y="2481646"/>
                      <a:pt x="2862096" y="2109327"/>
                    </a:cubicBezTo>
                    <a:cubicBezTo>
                      <a:pt x="2981343" y="1650080"/>
                      <a:pt x="3397011" y="1146327"/>
                      <a:pt x="3141779" y="782570"/>
                    </a:cubicBezTo>
                    <a:cubicBezTo>
                      <a:pt x="2935526" y="488695"/>
                      <a:pt x="2295712" y="673119"/>
                      <a:pt x="1926632" y="577475"/>
                    </a:cubicBezTo>
                    <a:cubicBezTo>
                      <a:pt x="1464608" y="457765"/>
                      <a:pt x="822016" y="-198865"/>
                      <a:pt x="457565" y="59838"/>
                    </a:cubicBezTo>
                    <a:cubicBezTo>
                      <a:pt x="166852" y="266168"/>
                      <a:pt x="221848" y="938146"/>
                      <a:pt x="127129" y="1304526"/>
                    </a:cubicBezTo>
                    <a:cubicBezTo>
                      <a:pt x="8113" y="1764776"/>
                      <a:pt x="-99178" y="2585930"/>
                      <a:pt x="157519" y="2949610"/>
                    </a:cubicBezTo>
                    <a:cubicBezTo>
                      <a:pt x="363849" y="3241942"/>
                      <a:pt x="844539" y="2909655"/>
                      <a:pt x="1212307" y="3004836"/>
                    </a:cubicBezTo>
                    <a:cubicBezTo>
                      <a:pt x="1667544" y="3122695"/>
                      <a:pt x="2068942" y="3309510"/>
                      <a:pt x="2431002" y="3058906"/>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6" name="Freeform: Shape 45">
                <a:extLst>
                  <a:ext uri="{FF2B5EF4-FFF2-40B4-BE49-F238E27FC236}">
                    <a16:creationId xmlns:a16="http://schemas.microsoft.com/office/drawing/2014/main" id="{3EBD3685-F955-E03E-F6C3-CA4DFC3A453E}"/>
                  </a:ext>
                </a:extLst>
              </p:cNvPr>
              <p:cNvSpPr/>
              <p:nvPr/>
            </p:nvSpPr>
            <p:spPr>
              <a:xfrm>
                <a:off x="4574616" y="2574268"/>
                <a:ext cx="3233910" cy="3186151"/>
              </a:xfrm>
              <a:custGeom>
                <a:avLst/>
                <a:gdLst>
                  <a:gd name="connsiteX0" fmla="*/ 2828318 w 3233910"/>
                  <a:gd name="connsiteY0" fmla="*/ 2109987 h 3186151"/>
                  <a:gd name="connsiteX1" fmla="*/ 3153201 w 3233910"/>
                  <a:gd name="connsiteY1" fmla="*/ 770580 h 3186151"/>
                  <a:gd name="connsiteX2" fmla="*/ 1908512 w 3233910"/>
                  <a:gd name="connsiteY2" fmla="*/ 626573 h 3186151"/>
                  <a:gd name="connsiteX3" fmla="*/ 402652 w 3233910"/>
                  <a:gd name="connsiteY3" fmla="*/ 60883 h 3186151"/>
                  <a:gd name="connsiteX4" fmla="*/ 170175 w 3233910"/>
                  <a:gd name="connsiteY4" fmla="*/ 1327014 h 3186151"/>
                  <a:gd name="connsiteX5" fmla="*/ 141404 w 3233910"/>
                  <a:gd name="connsiteY5" fmla="*/ 3023854 h 3186151"/>
                  <a:gd name="connsiteX6" fmla="*/ 1237458 w 3233910"/>
                  <a:gd name="connsiteY6" fmla="*/ 2967238 h 3186151"/>
                  <a:gd name="connsiteX7" fmla="*/ 2466180 w 3233910"/>
                  <a:gd name="connsiteY7" fmla="*/ 3069285 h 3186151"/>
                  <a:gd name="connsiteX8" fmla="*/ 2828318 w 3233910"/>
                  <a:gd name="connsiteY8" fmla="*/ 2110064 h 318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910" h="3186151">
                    <a:moveTo>
                      <a:pt x="2828318" y="2109987"/>
                    </a:moveTo>
                    <a:cubicBezTo>
                      <a:pt x="2950419" y="1638707"/>
                      <a:pt x="3419925" y="1135031"/>
                      <a:pt x="3153201" y="770580"/>
                    </a:cubicBezTo>
                    <a:cubicBezTo>
                      <a:pt x="2948182" y="490434"/>
                      <a:pt x="2270727" y="720366"/>
                      <a:pt x="1908512" y="626573"/>
                    </a:cubicBezTo>
                    <a:cubicBezTo>
                      <a:pt x="1433915" y="503624"/>
                      <a:pt x="768029" y="-210007"/>
                      <a:pt x="402652" y="60883"/>
                    </a:cubicBezTo>
                    <a:cubicBezTo>
                      <a:pt x="126286" y="265747"/>
                      <a:pt x="263197" y="968039"/>
                      <a:pt x="170175" y="1327014"/>
                    </a:cubicBezTo>
                    <a:cubicBezTo>
                      <a:pt x="47611" y="1799914"/>
                      <a:pt x="-127326" y="2658939"/>
                      <a:pt x="141404" y="3023854"/>
                    </a:cubicBezTo>
                    <a:cubicBezTo>
                      <a:pt x="346345" y="3302147"/>
                      <a:pt x="876786" y="2873831"/>
                      <a:pt x="1237458" y="2967238"/>
                    </a:cubicBezTo>
                    <a:cubicBezTo>
                      <a:pt x="1704727" y="3088336"/>
                      <a:pt x="2102963" y="3331072"/>
                      <a:pt x="2466180" y="3069285"/>
                    </a:cubicBezTo>
                    <a:cubicBezTo>
                      <a:pt x="2750877" y="2864112"/>
                      <a:pt x="2733445" y="2476289"/>
                      <a:pt x="2828318" y="2110064"/>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9" name="Graphic 5">
              <a:extLst>
                <a:ext uri="{FF2B5EF4-FFF2-40B4-BE49-F238E27FC236}">
                  <a16:creationId xmlns:a16="http://schemas.microsoft.com/office/drawing/2014/main" id="{8ADC98D0-0B90-B9C8-561D-AAAAAB3F7601}"/>
                </a:ext>
              </a:extLst>
            </p:cNvPr>
            <p:cNvGrpSpPr/>
            <p:nvPr/>
          </p:nvGrpSpPr>
          <p:grpSpPr>
            <a:xfrm rot="493675">
              <a:off x="-6806102" y="683793"/>
              <a:ext cx="3322106" cy="2161678"/>
              <a:chOff x="3224705" y="2448010"/>
              <a:chExt cx="5745675" cy="3738674"/>
            </a:xfrm>
            <a:noFill/>
          </p:grpSpPr>
          <p:sp>
            <p:nvSpPr>
              <p:cNvPr id="23" name="Freeform: Shape 22">
                <a:extLst>
                  <a:ext uri="{FF2B5EF4-FFF2-40B4-BE49-F238E27FC236}">
                    <a16:creationId xmlns:a16="http://schemas.microsoft.com/office/drawing/2014/main" id="{8DDB664D-9198-8963-35CF-D7C27A15D2CF}"/>
                  </a:ext>
                </a:extLst>
              </p:cNvPr>
              <p:cNvSpPr/>
              <p:nvPr/>
            </p:nvSpPr>
            <p:spPr>
              <a:xfrm>
                <a:off x="3224705" y="2973429"/>
                <a:ext cx="4086746" cy="2988613"/>
              </a:xfrm>
              <a:custGeom>
                <a:avLst/>
                <a:gdLst>
                  <a:gd name="connsiteX0" fmla="*/ 3021857 w 4086746"/>
                  <a:gd name="connsiteY0" fmla="*/ 21082 h 2988613"/>
                  <a:gd name="connsiteX1" fmla="*/ 1949714 w 4086746"/>
                  <a:gd name="connsiteY1" fmla="*/ 140561 h 2988613"/>
                  <a:gd name="connsiteX2" fmla="*/ 17620 w 4086746"/>
                  <a:gd name="connsiteY2" fmla="*/ 326759 h 2988613"/>
                  <a:gd name="connsiteX3" fmla="*/ 1162808 w 4086746"/>
                  <a:gd name="connsiteY3" fmla="*/ 2051134 h 2988613"/>
                  <a:gd name="connsiteX4" fmla="*/ 2164991 w 4086746"/>
                  <a:gd name="connsiteY4" fmla="*/ 2546943 h 2988613"/>
                  <a:gd name="connsiteX5" fmla="*/ 3449172 w 4086746"/>
                  <a:gd name="connsiteY5" fmla="*/ 2922733 h 2988613"/>
                  <a:gd name="connsiteX6" fmla="*/ 3803596 w 4086746"/>
                  <a:gd name="connsiteY6" fmla="*/ 1748620 h 2988613"/>
                  <a:gd name="connsiteX7" fmla="*/ 3997970 w 4086746"/>
                  <a:gd name="connsiteY7" fmla="*/ 855117 h 2988613"/>
                  <a:gd name="connsiteX8" fmla="*/ 3021857 w 4086746"/>
                  <a:gd name="connsiteY8" fmla="*/ 21160 h 29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746" h="2988613">
                    <a:moveTo>
                      <a:pt x="3021857" y="21082"/>
                    </a:moveTo>
                    <a:cubicBezTo>
                      <a:pt x="2524275" y="34658"/>
                      <a:pt x="2338926" y="-88523"/>
                      <a:pt x="1949714" y="140561"/>
                    </a:cubicBezTo>
                    <a:cubicBezTo>
                      <a:pt x="1650594" y="316654"/>
                      <a:pt x="147126" y="-24349"/>
                      <a:pt x="17620" y="326759"/>
                    </a:cubicBezTo>
                    <a:cubicBezTo>
                      <a:pt x="-151995" y="786777"/>
                      <a:pt x="953624" y="1647191"/>
                      <a:pt x="1162808" y="2051134"/>
                    </a:cubicBezTo>
                    <a:cubicBezTo>
                      <a:pt x="1489850" y="2682542"/>
                      <a:pt x="1817123" y="2418671"/>
                      <a:pt x="2164991" y="2546943"/>
                    </a:cubicBezTo>
                    <a:cubicBezTo>
                      <a:pt x="2623313" y="2715940"/>
                      <a:pt x="3059267" y="3153822"/>
                      <a:pt x="3449172" y="2922733"/>
                    </a:cubicBezTo>
                    <a:cubicBezTo>
                      <a:pt x="3746441" y="2746562"/>
                      <a:pt x="3674708" y="2098108"/>
                      <a:pt x="3803596" y="1748620"/>
                    </a:cubicBezTo>
                    <a:cubicBezTo>
                      <a:pt x="3970588" y="1295698"/>
                      <a:pt x="4222272" y="1242631"/>
                      <a:pt x="3997970" y="855117"/>
                    </a:cubicBezTo>
                    <a:cubicBezTo>
                      <a:pt x="3822185" y="551446"/>
                      <a:pt x="3400038" y="10824"/>
                      <a:pt x="3021857" y="21160"/>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4" name="Freeform: Shape 23">
                <a:extLst>
                  <a:ext uri="{FF2B5EF4-FFF2-40B4-BE49-F238E27FC236}">
                    <a16:creationId xmlns:a16="http://schemas.microsoft.com/office/drawing/2014/main" id="{2BECDAA5-A9B7-4529-8E28-9227653EF61B}"/>
                  </a:ext>
                </a:extLst>
              </p:cNvPr>
              <p:cNvSpPr/>
              <p:nvPr/>
            </p:nvSpPr>
            <p:spPr>
              <a:xfrm>
                <a:off x="3285345" y="2945042"/>
                <a:ext cx="4163768" cy="2979360"/>
              </a:xfrm>
              <a:custGeom>
                <a:avLst/>
                <a:gdLst>
                  <a:gd name="connsiteX0" fmla="*/ 3793170 w 4163768"/>
                  <a:gd name="connsiteY0" fmla="*/ 1782639 h 2979360"/>
                  <a:gd name="connsiteX1" fmla="*/ 4094681 w 4163768"/>
                  <a:gd name="connsiteY1" fmla="*/ 868155 h 2979360"/>
                  <a:gd name="connsiteX2" fmla="*/ 2987366 w 4163768"/>
                  <a:gd name="connsiteY2" fmla="*/ 28 h 2979360"/>
                  <a:gd name="connsiteX3" fmla="*/ 1885912 w 4163768"/>
                  <a:gd name="connsiteY3" fmla="*/ 197641 h 2979360"/>
                  <a:gd name="connsiteX4" fmla="*/ 15678 w 4163768"/>
                  <a:gd name="connsiteY4" fmla="*/ 437446 h 2979360"/>
                  <a:gd name="connsiteX5" fmla="*/ 1132404 w 4163768"/>
                  <a:gd name="connsiteY5" fmla="*/ 2066409 h 2979360"/>
                  <a:gd name="connsiteX6" fmla="*/ 2140990 w 4163768"/>
                  <a:gd name="connsiteY6" fmla="*/ 2635648 h 2979360"/>
                  <a:gd name="connsiteX7" fmla="*/ 3375266 w 4163768"/>
                  <a:gd name="connsiteY7" fmla="*/ 2903143 h 2979360"/>
                  <a:gd name="connsiteX8" fmla="*/ 3793247 w 4163768"/>
                  <a:gd name="connsiteY8" fmla="*/ 1782639 h 297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768" h="2979360">
                    <a:moveTo>
                      <a:pt x="3793170" y="1782639"/>
                    </a:moveTo>
                    <a:cubicBezTo>
                      <a:pt x="3948438" y="1338818"/>
                      <a:pt x="4315975" y="1250115"/>
                      <a:pt x="4094681" y="868155"/>
                    </a:cubicBezTo>
                    <a:cubicBezTo>
                      <a:pt x="3912417" y="553917"/>
                      <a:pt x="3371717" y="-4523"/>
                      <a:pt x="2987366" y="28"/>
                    </a:cubicBezTo>
                    <a:cubicBezTo>
                      <a:pt x="2503822" y="5735"/>
                      <a:pt x="2269030" y="-27894"/>
                      <a:pt x="1885912" y="197641"/>
                    </a:cubicBezTo>
                    <a:cubicBezTo>
                      <a:pt x="1575531" y="380291"/>
                      <a:pt x="141019" y="77932"/>
                      <a:pt x="15678" y="437446"/>
                    </a:cubicBezTo>
                    <a:cubicBezTo>
                      <a:pt x="-141132" y="887207"/>
                      <a:pt x="925072" y="1670179"/>
                      <a:pt x="1132404" y="2066409"/>
                    </a:cubicBezTo>
                    <a:cubicBezTo>
                      <a:pt x="1452196" y="2678688"/>
                      <a:pt x="1784560" y="2511310"/>
                      <a:pt x="2140990" y="2635648"/>
                    </a:cubicBezTo>
                    <a:cubicBezTo>
                      <a:pt x="2589439" y="2792072"/>
                      <a:pt x="2991608" y="3130376"/>
                      <a:pt x="3375266" y="2903143"/>
                    </a:cubicBezTo>
                    <a:cubicBezTo>
                      <a:pt x="3683333" y="2720725"/>
                      <a:pt x="3668215" y="2140071"/>
                      <a:pt x="3793247" y="1782639"/>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5" name="Freeform: Shape 24">
                <a:extLst>
                  <a:ext uri="{FF2B5EF4-FFF2-40B4-BE49-F238E27FC236}">
                    <a16:creationId xmlns:a16="http://schemas.microsoft.com/office/drawing/2014/main" id="{37C57793-9871-16D4-055E-D8499E4945B5}"/>
                  </a:ext>
                </a:extLst>
              </p:cNvPr>
              <p:cNvSpPr/>
              <p:nvPr/>
            </p:nvSpPr>
            <p:spPr>
              <a:xfrm>
                <a:off x="3345777" y="2895587"/>
                <a:ext cx="4247432" cy="2996098"/>
              </a:xfrm>
              <a:custGeom>
                <a:avLst/>
                <a:gdLst>
                  <a:gd name="connsiteX0" fmla="*/ 3783028 w 4247432"/>
                  <a:gd name="connsiteY0" fmla="*/ 1837724 h 2996098"/>
                  <a:gd name="connsiteX1" fmla="*/ 4191599 w 4247432"/>
                  <a:gd name="connsiteY1" fmla="*/ 902338 h 2996098"/>
                  <a:gd name="connsiteX2" fmla="*/ 2953081 w 4247432"/>
                  <a:gd name="connsiteY2" fmla="*/ 41 h 2996098"/>
                  <a:gd name="connsiteX3" fmla="*/ 1822318 w 4247432"/>
                  <a:gd name="connsiteY3" fmla="*/ 275790 h 2996098"/>
                  <a:gd name="connsiteX4" fmla="*/ 13867 w 4247432"/>
                  <a:gd name="connsiteY4" fmla="*/ 569202 h 2996098"/>
                  <a:gd name="connsiteX5" fmla="*/ 1102053 w 4247432"/>
                  <a:gd name="connsiteY5" fmla="*/ 2102675 h 2996098"/>
                  <a:gd name="connsiteX6" fmla="*/ 2117041 w 4247432"/>
                  <a:gd name="connsiteY6" fmla="*/ 2745420 h 2996098"/>
                  <a:gd name="connsiteX7" fmla="*/ 3301335 w 4247432"/>
                  <a:gd name="connsiteY7" fmla="*/ 2904699 h 2996098"/>
                  <a:gd name="connsiteX8" fmla="*/ 3782951 w 4247432"/>
                  <a:gd name="connsiteY8" fmla="*/ 1837724 h 29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7432" h="2996098">
                    <a:moveTo>
                      <a:pt x="3783028" y="1837724"/>
                    </a:moveTo>
                    <a:cubicBezTo>
                      <a:pt x="3926880" y="1403159"/>
                      <a:pt x="4410039" y="1278667"/>
                      <a:pt x="4191599" y="902338"/>
                    </a:cubicBezTo>
                    <a:cubicBezTo>
                      <a:pt x="4002856" y="577532"/>
                      <a:pt x="3343681" y="1506"/>
                      <a:pt x="2953081" y="41"/>
                    </a:cubicBezTo>
                    <a:cubicBezTo>
                      <a:pt x="2483575" y="-1733"/>
                      <a:pt x="2199342" y="53802"/>
                      <a:pt x="1822318" y="275790"/>
                    </a:cubicBezTo>
                    <a:cubicBezTo>
                      <a:pt x="1500752" y="465073"/>
                      <a:pt x="134888" y="201125"/>
                      <a:pt x="13867" y="569202"/>
                    </a:cubicBezTo>
                    <a:cubicBezTo>
                      <a:pt x="-130603" y="1008626"/>
                      <a:pt x="896726" y="1714158"/>
                      <a:pt x="1102053" y="2102675"/>
                    </a:cubicBezTo>
                    <a:cubicBezTo>
                      <a:pt x="1414672" y="2695824"/>
                      <a:pt x="1751896" y="2625171"/>
                      <a:pt x="2117041" y="2745420"/>
                    </a:cubicBezTo>
                    <a:cubicBezTo>
                      <a:pt x="2555309" y="2889658"/>
                      <a:pt x="2924002" y="3128075"/>
                      <a:pt x="3301335" y="2904699"/>
                    </a:cubicBezTo>
                    <a:cubicBezTo>
                      <a:pt x="3620201" y="2716033"/>
                      <a:pt x="3661930" y="2203256"/>
                      <a:pt x="3782951" y="183772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 name="Freeform: Shape 25">
                <a:extLst>
                  <a:ext uri="{FF2B5EF4-FFF2-40B4-BE49-F238E27FC236}">
                    <a16:creationId xmlns:a16="http://schemas.microsoft.com/office/drawing/2014/main" id="{0BDC269E-7C83-8674-9299-9F8D5745D5C8}"/>
                  </a:ext>
                </a:extLst>
              </p:cNvPr>
              <p:cNvSpPr/>
              <p:nvPr/>
            </p:nvSpPr>
            <p:spPr>
              <a:xfrm>
                <a:off x="3406170" y="2845727"/>
                <a:ext cx="4334890" cy="3021757"/>
              </a:xfrm>
              <a:custGeom>
                <a:avLst/>
                <a:gdLst>
                  <a:gd name="connsiteX0" fmla="*/ 3772848 w 4334890"/>
                  <a:gd name="connsiteY0" fmla="*/ 1893214 h 3021757"/>
                  <a:gd name="connsiteX1" fmla="*/ 4288557 w 4334890"/>
                  <a:gd name="connsiteY1" fmla="*/ 936924 h 3021757"/>
                  <a:gd name="connsiteX2" fmla="*/ 2918837 w 4334890"/>
                  <a:gd name="connsiteY2" fmla="*/ 381 h 3021757"/>
                  <a:gd name="connsiteX3" fmla="*/ 1758762 w 4334890"/>
                  <a:gd name="connsiteY3" fmla="*/ 354188 h 3021757"/>
                  <a:gd name="connsiteX4" fmla="*/ 12172 w 4334890"/>
                  <a:gd name="connsiteY4" fmla="*/ 701207 h 3021757"/>
                  <a:gd name="connsiteX5" fmla="*/ 1071897 w 4334890"/>
                  <a:gd name="connsiteY5" fmla="*/ 2139267 h 3021757"/>
                  <a:gd name="connsiteX6" fmla="*/ 2093286 w 4334890"/>
                  <a:gd name="connsiteY6" fmla="*/ 2855443 h 3021757"/>
                  <a:gd name="connsiteX7" fmla="*/ 3227676 w 4334890"/>
                  <a:gd name="connsiteY7" fmla="*/ 2906427 h 3021757"/>
                  <a:gd name="connsiteX8" fmla="*/ 3772926 w 4334890"/>
                  <a:gd name="connsiteY8" fmla="*/ 1893060 h 30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4890" h="3021757">
                    <a:moveTo>
                      <a:pt x="3772848" y="1893214"/>
                    </a:moveTo>
                    <a:cubicBezTo>
                      <a:pt x="3905671" y="1468137"/>
                      <a:pt x="4503989" y="1307701"/>
                      <a:pt x="4288557" y="936924"/>
                    </a:cubicBezTo>
                    <a:cubicBezTo>
                      <a:pt x="4093411" y="601629"/>
                      <a:pt x="3315684" y="8094"/>
                      <a:pt x="2918837" y="381"/>
                    </a:cubicBezTo>
                    <a:cubicBezTo>
                      <a:pt x="2463446" y="-8412"/>
                      <a:pt x="2129770" y="135826"/>
                      <a:pt x="1758762" y="354188"/>
                    </a:cubicBezTo>
                    <a:cubicBezTo>
                      <a:pt x="1425935" y="550027"/>
                      <a:pt x="128642" y="324415"/>
                      <a:pt x="12172" y="701207"/>
                    </a:cubicBezTo>
                    <a:cubicBezTo>
                      <a:pt x="-120342" y="1129987"/>
                      <a:pt x="868421" y="1758386"/>
                      <a:pt x="1071897" y="2139267"/>
                    </a:cubicBezTo>
                    <a:cubicBezTo>
                      <a:pt x="1377265" y="2713288"/>
                      <a:pt x="1719270" y="2739667"/>
                      <a:pt x="2093286" y="2855443"/>
                    </a:cubicBezTo>
                    <a:cubicBezTo>
                      <a:pt x="2521218" y="2987957"/>
                      <a:pt x="2856591" y="3126024"/>
                      <a:pt x="3227676" y="2906427"/>
                    </a:cubicBezTo>
                    <a:cubicBezTo>
                      <a:pt x="3557340" y="2711514"/>
                      <a:pt x="3656147" y="2266690"/>
                      <a:pt x="3772926" y="1893060"/>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 name="Freeform: Shape 26">
                <a:extLst>
                  <a:ext uri="{FF2B5EF4-FFF2-40B4-BE49-F238E27FC236}">
                    <a16:creationId xmlns:a16="http://schemas.microsoft.com/office/drawing/2014/main" id="{A30D4C36-8DE6-242C-43F6-3123C5B15B20}"/>
                  </a:ext>
                </a:extLst>
              </p:cNvPr>
              <p:cNvSpPr/>
              <p:nvPr/>
            </p:nvSpPr>
            <p:spPr>
              <a:xfrm>
                <a:off x="3466359" y="2795931"/>
                <a:ext cx="4425026" cy="3063471"/>
              </a:xfrm>
              <a:custGeom>
                <a:avLst/>
                <a:gdLst>
                  <a:gd name="connsiteX0" fmla="*/ 3762949 w 4425026"/>
                  <a:gd name="connsiteY0" fmla="*/ 1948641 h 3063471"/>
                  <a:gd name="connsiteX1" fmla="*/ 4385718 w 4425026"/>
                  <a:gd name="connsiteY1" fmla="*/ 971448 h 3063471"/>
                  <a:gd name="connsiteX2" fmla="*/ 2884795 w 4425026"/>
                  <a:gd name="connsiteY2" fmla="*/ 735 h 3063471"/>
                  <a:gd name="connsiteX3" fmla="*/ 1695410 w 4425026"/>
                  <a:gd name="connsiteY3" fmla="*/ 432677 h 3063471"/>
                  <a:gd name="connsiteX4" fmla="*/ 10603 w 4425026"/>
                  <a:gd name="connsiteY4" fmla="*/ 833304 h 3063471"/>
                  <a:gd name="connsiteX5" fmla="*/ 1041789 w 4425026"/>
                  <a:gd name="connsiteY5" fmla="*/ 2175951 h 3063471"/>
                  <a:gd name="connsiteX6" fmla="*/ 2069581 w 4425026"/>
                  <a:gd name="connsiteY6" fmla="*/ 2965634 h 3063471"/>
                  <a:gd name="connsiteX7" fmla="*/ 3154065 w 4425026"/>
                  <a:gd name="connsiteY7" fmla="*/ 2908401 h 3063471"/>
                  <a:gd name="connsiteX8" fmla="*/ 3762949 w 4425026"/>
                  <a:gd name="connsiteY8" fmla="*/ 1948564 h 30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026" h="3063471">
                    <a:moveTo>
                      <a:pt x="3762949" y="1948641"/>
                    </a:moveTo>
                    <a:cubicBezTo>
                      <a:pt x="3885128" y="1533127"/>
                      <a:pt x="4598295" y="1336594"/>
                      <a:pt x="4385718" y="971448"/>
                    </a:cubicBezTo>
                    <a:cubicBezTo>
                      <a:pt x="4184094" y="625586"/>
                      <a:pt x="3287967" y="14927"/>
                      <a:pt x="2884795" y="735"/>
                    </a:cubicBezTo>
                    <a:cubicBezTo>
                      <a:pt x="2443596" y="-14769"/>
                      <a:pt x="2060325" y="217863"/>
                      <a:pt x="1695410" y="432677"/>
                    </a:cubicBezTo>
                    <a:cubicBezTo>
                      <a:pt x="1351399" y="635150"/>
                      <a:pt x="122214" y="447718"/>
                      <a:pt x="10603" y="833304"/>
                    </a:cubicBezTo>
                    <a:cubicBezTo>
                      <a:pt x="-110418" y="1251362"/>
                      <a:pt x="840318" y="1802706"/>
                      <a:pt x="1041789" y="2175951"/>
                    </a:cubicBezTo>
                    <a:cubicBezTo>
                      <a:pt x="1339983" y="2730842"/>
                      <a:pt x="1686617" y="2854485"/>
                      <a:pt x="2069581" y="2965634"/>
                    </a:cubicBezTo>
                    <a:cubicBezTo>
                      <a:pt x="2487022" y="3086809"/>
                      <a:pt x="2789228" y="3124141"/>
                      <a:pt x="3154065" y="2908401"/>
                    </a:cubicBezTo>
                    <a:cubicBezTo>
                      <a:pt x="3494528" y="2707240"/>
                      <a:pt x="3650644" y="2330524"/>
                      <a:pt x="3762949" y="194856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 name="Freeform: Shape 27">
                <a:extLst>
                  <a:ext uri="{FF2B5EF4-FFF2-40B4-BE49-F238E27FC236}">
                    <a16:creationId xmlns:a16="http://schemas.microsoft.com/office/drawing/2014/main" id="{306FA140-0E43-8B4B-B280-A21EDCE1A744}"/>
                  </a:ext>
                </a:extLst>
              </p:cNvPr>
              <p:cNvSpPr/>
              <p:nvPr/>
            </p:nvSpPr>
            <p:spPr>
              <a:xfrm>
                <a:off x="3526436" y="2746166"/>
                <a:ext cx="4516838" cy="3129085"/>
              </a:xfrm>
              <a:custGeom>
                <a:avLst/>
                <a:gdLst>
                  <a:gd name="connsiteX0" fmla="*/ 3753086 w 4516838"/>
                  <a:gd name="connsiteY0" fmla="*/ 2004037 h 3129085"/>
                  <a:gd name="connsiteX1" fmla="*/ 4482992 w 4516838"/>
                  <a:gd name="connsiteY1" fmla="*/ 1005942 h 3129085"/>
                  <a:gd name="connsiteX2" fmla="*/ 2850866 w 4516838"/>
                  <a:gd name="connsiteY2" fmla="*/ 1059 h 3129085"/>
                  <a:gd name="connsiteX3" fmla="*/ 1632171 w 4516838"/>
                  <a:gd name="connsiteY3" fmla="*/ 511136 h 3129085"/>
                  <a:gd name="connsiteX4" fmla="*/ 9147 w 4516838"/>
                  <a:gd name="connsiteY4" fmla="*/ 965447 h 3129085"/>
                  <a:gd name="connsiteX5" fmla="*/ 1011871 w 4516838"/>
                  <a:gd name="connsiteY5" fmla="*/ 2212681 h 3129085"/>
                  <a:gd name="connsiteX6" fmla="*/ 2046065 w 4516838"/>
                  <a:gd name="connsiteY6" fmla="*/ 3075871 h 3129085"/>
                  <a:gd name="connsiteX7" fmla="*/ 3080644 w 4516838"/>
                  <a:gd name="connsiteY7" fmla="*/ 2910345 h 3129085"/>
                  <a:gd name="connsiteX8" fmla="*/ 3753163 w 4516838"/>
                  <a:gd name="connsiteY8" fmla="*/ 2004114 h 31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838" h="3129085">
                    <a:moveTo>
                      <a:pt x="3753086" y="2004037"/>
                    </a:moveTo>
                    <a:cubicBezTo>
                      <a:pt x="3864928" y="1598166"/>
                      <a:pt x="4692561" y="1365534"/>
                      <a:pt x="4482992" y="1005942"/>
                    </a:cubicBezTo>
                    <a:cubicBezTo>
                      <a:pt x="4274888" y="649589"/>
                      <a:pt x="3260286" y="21962"/>
                      <a:pt x="2850866" y="1059"/>
                    </a:cubicBezTo>
                    <a:cubicBezTo>
                      <a:pt x="2423783" y="-20770"/>
                      <a:pt x="1990992" y="299870"/>
                      <a:pt x="1632171" y="511136"/>
                    </a:cubicBezTo>
                    <a:cubicBezTo>
                      <a:pt x="1276976" y="720166"/>
                      <a:pt x="115667" y="570837"/>
                      <a:pt x="9147" y="965447"/>
                    </a:cubicBezTo>
                    <a:cubicBezTo>
                      <a:pt x="-100767" y="1372553"/>
                      <a:pt x="812252" y="1847149"/>
                      <a:pt x="1011871" y="2212681"/>
                    </a:cubicBezTo>
                    <a:cubicBezTo>
                      <a:pt x="1302892" y="2748444"/>
                      <a:pt x="1654000" y="2969583"/>
                      <a:pt x="2046065" y="3075871"/>
                    </a:cubicBezTo>
                    <a:cubicBezTo>
                      <a:pt x="2452939" y="3186094"/>
                      <a:pt x="2721978" y="3122305"/>
                      <a:pt x="3080644" y="2910345"/>
                    </a:cubicBezTo>
                    <a:cubicBezTo>
                      <a:pt x="3431906" y="2702935"/>
                      <a:pt x="3645563" y="2394405"/>
                      <a:pt x="3753163" y="200411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 name="Freeform: Shape 28">
                <a:extLst>
                  <a:ext uri="{FF2B5EF4-FFF2-40B4-BE49-F238E27FC236}">
                    <a16:creationId xmlns:a16="http://schemas.microsoft.com/office/drawing/2014/main" id="{A16DD501-8314-FEAA-F370-0E94F6E50C38}"/>
                  </a:ext>
                </a:extLst>
              </p:cNvPr>
              <p:cNvSpPr/>
              <p:nvPr/>
            </p:nvSpPr>
            <p:spPr>
              <a:xfrm>
                <a:off x="3586413" y="2696421"/>
                <a:ext cx="4609879" cy="3215724"/>
              </a:xfrm>
              <a:custGeom>
                <a:avLst/>
                <a:gdLst>
                  <a:gd name="connsiteX0" fmla="*/ 3743322 w 4609879"/>
                  <a:gd name="connsiteY0" fmla="*/ 2059413 h 3215724"/>
                  <a:gd name="connsiteX1" fmla="*/ 4580365 w 4609879"/>
                  <a:gd name="connsiteY1" fmla="*/ 1040414 h 3215724"/>
                  <a:gd name="connsiteX2" fmla="*/ 2817037 w 4609879"/>
                  <a:gd name="connsiteY2" fmla="*/ 1361 h 3215724"/>
                  <a:gd name="connsiteX3" fmla="*/ 1568955 w 4609879"/>
                  <a:gd name="connsiteY3" fmla="*/ 589575 h 3215724"/>
                  <a:gd name="connsiteX4" fmla="*/ 7791 w 4609879"/>
                  <a:gd name="connsiteY4" fmla="*/ 1097493 h 3215724"/>
                  <a:gd name="connsiteX5" fmla="*/ 981976 w 4609879"/>
                  <a:gd name="connsiteY5" fmla="*/ 2249313 h 3215724"/>
                  <a:gd name="connsiteX6" fmla="*/ 2022571 w 4609879"/>
                  <a:gd name="connsiteY6" fmla="*/ 3185934 h 3215724"/>
                  <a:gd name="connsiteX7" fmla="*/ 3007169 w 4609879"/>
                  <a:gd name="connsiteY7" fmla="*/ 2912190 h 3215724"/>
                  <a:gd name="connsiteX8" fmla="*/ 3743322 w 4609879"/>
                  <a:gd name="connsiteY8" fmla="*/ 2059567 h 32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9879" h="3215724">
                    <a:moveTo>
                      <a:pt x="3743322" y="2059413"/>
                    </a:moveTo>
                    <a:cubicBezTo>
                      <a:pt x="3845138" y="1663337"/>
                      <a:pt x="4786926" y="1394376"/>
                      <a:pt x="4580365" y="1040414"/>
                    </a:cubicBezTo>
                    <a:cubicBezTo>
                      <a:pt x="4365783" y="673495"/>
                      <a:pt x="3232782" y="29284"/>
                      <a:pt x="2817037" y="1361"/>
                    </a:cubicBezTo>
                    <a:cubicBezTo>
                      <a:pt x="2401292" y="-26560"/>
                      <a:pt x="1921836" y="381934"/>
                      <a:pt x="1568955" y="589575"/>
                    </a:cubicBezTo>
                    <a:cubicBezTo>
                      <a:pt x="1202498" y="805237"/>
                      <a:pt x="108757" y="693858"/>
                      <a:pt x="7791" y="1097493"/>
                    </a:cubicBezTo>
                    <a:cubicBezTo>
                      <a:pt x="-91324" y="1493568"/>
                      <a:pt x="784362" y="1891418"/>
                      <a:pt x="981976" y="2249313"/>
                    </a:cubicBezTo>
                    <a:cubicBezTo>
                      <a:pt x="1265746" y="2765947"/>
                      <a:pt x="1621328" y="3084968"/>
                      <a:pt x="2022571" y="3185934"/>
                    </a:cubicBezTo>
                    <a:cubicBezTo>
                      <a:pt x="2418724" y="3285589"/>
                      <a:pt x="2654827" y="3120217"/>
                      <a:pt x="3007169" y="2912190"/>
                    </a:cubicBezTo>
                    <a:cubicBezTo>
                      <a:pt x="3369229" y="2698533"/>
                      <a:pt x="3640813" y="2458265"/>
                      <a:pt x="3743322" y="2059567"/>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 name="Freeform: Shape 29">
                <a:extLst>
                  <a:ext uri="{FF2B5EF4-FFF2-40B4-BE49-F238E27FC236}">
                    <a16:creationId xmlns:a16="http://schemas.microsoft.com/office/drawing/2014/main" id="{B18F14E8-E938-55E0-E03B-DFC95090EABB}"/>
                  </a:ext>
                </a:extLst>
              </p:cNvPr>
              <p:cNvSpPr/>
              <p:nvPr/>
            </p:nvSpPr>
            <p:spPr>
              <a:xfrm>
                <a:off x="3646345" y="2646648"/>
                <a:ext cx="4703818" cy="3313713"/>
              </a:xfrm>
              <a:custGeom>
                <a:avLst/>
                <a:gdLst>
                  <a:gd name="connsiteX0" fmla="*/ 3733681 w 4703818"/>
                  <a:gd name="connsiteY0" fmla="*/ 2114893 h 3313713"/>
                  <a:gd name="connsiteX1" fmla="*/ 4677784 w 4703818"/>
                  <a:gd name="connsiteY1" fmla="*/ 1074915 h 3313713"/>
                  <a:gd name="connsiteX2" fmla="*/ 2783330 w 4703818"/>
                  <a:gd name="connsiteY2" fmla="*/ 1615 h 3313713"/>
                  <a:gd name="connsiteX3" fmla="*/ 1505937 w 4703818"/>
                  <a:gd name="connsiteY3" fmla="*/ 667886 h 3313713"/>
                  <a:gd name="connsiteX4" fmla="*/ 6557 w 4703818"/>
                  <a:gd name="connsiteY4" fmla="*/ 1229411 h 3313713"/>
                  <a:gd name="connsiteX5" fmla="*/ 952280 w 4703818"/>
                  <a:gd name="connsiteY5" fmla="*/ 2285819 h 3313713"/>
                  <a:gd name="connsiteX6" fmla="*/ 1999200 w 4703818"/>
                  <a:gd name="connsiteY6" fmla="*/ 3295947 h 3313713"/>
                  <a:gd name="connsiteX7" fmla="*/ 2933893 w 4703818"/>
                  <a:gd name="connsiteY7" fmla="*/ 2913910 h 3313713"/>
                  <a:gd name="connsiteX8" fmla="*/ 3733681 w 4703818"/>
                  <a:gd name="connsiteY8" fmla="*/ 2114816 h 33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818" h="3313713">
                    <a:moveTo>
                      <a:pt x="3733681" y="2114893"/>
                    </a:moveTo>
                    <a:cubicBezTo>
                      <a:pt x="3825777" y="1728690"/>
                      <a:pt x="4881491" y="1423323"/>
                      <a:pt x="4677784" y="1074915"/>
                    </a:cubicBezTo>
                    <a:cubicBezTo>
                      <a:pt x="4456722" y="697428"/>
                      <a:pt x="3205245" y="37019"/>
                      <a:pt x="2783330" y="1615"/>
                    </a:cubicBezTo>
                    <a:cubicBezTo>
                      <a:pt x="2384478" y="-31860"/>
                      <a:pt x="1852725" y="463871"/>
                      <a:pt x="1505937" y="667886"/>
                    </a:cubicBezTo>
                    <a:cubicBezTo>
                      <a:pt x="1128296" y="890105"/>
                      <a:pt x="101738" y="816675"/>
                      <a:pt x="6557" y="1229411"/>
                    </a:cubicBezTo>
                    <a:cubicBezTo>
                      <a:pt x="-82223" y="1614457"/>
                      <a:pt x="756517" y="1935560"/>
                      <a:pt x="952280" y="2285819"/>
                    </a:cubicBezTo>
                    <a:cubicBezTo>
                      <a:pt x="1228877" y="2783324"/>
                      <a:pt x="1588778" y="3200611"/>
                      <a:pt x="1999200" y="3295947"/>
                    </a:cubicBezTo>
                    <a:cubicBezTo>
                      <a:pt x="2384478" y="3385421"/>
                      <a:pt x="2587799" y="3118157"/>
                      <a:pt x="2933893" y="2913910"/>
                    </a:cubicBezTo>
                    <a:cubicBezTo>
                      <a:pt x="3306752" y="2694082"/>
                      <a:pt x="3636494" y="2522076"/>
                      <a:pt x="3733681" y="2114816"/>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 name="Freeform: Shape 30">
                <a:extLst>
                  <a:ext uri="{FF2B5EF4-FFF2-40B4-BE49-F238E27FC236}">
                    <a16:creationId xmlns:a16="http://schemas.microsoft.com/office/drawing/2014/main" id="{5D21BF1D-AE70-0E1D-FE99-EB955D0FAC79}"/>
                  </a:ext>
                </a:extLst>
              </p:cNvPr>
              <p:cNvSpPr/>
              <p:nvPr/>
            </p:nvSpPr>
            <p:spPr>
              <a:xfrm>
                <a:off x="3706188" y="2596973"/>
                <a:ext cx="4798420" cy="3416920"/>
              </a:xfrm>
              <a:custGeom>
                <a:avLst/>
                <a:gdLst>
                  <a:gd name="connsiteX0" fmla="*/ 3724051 w 4798420"/>
                  <a:gd name="connsiteY0" fmla="*/ 2170199 h 3416920"/>
                  <a:gd name="connsiteX1" fmla="*/ 4775292 w 4798420"/>
                  <a:gd name="connsiteY1" fmla="*/ 1109318 h 3416920"/>
                  <a:gd name="connsiteX2" fmla="*/ 2749635 w 4798420"/>
                  <a:gd name="connsiteY2" fmla="*/ 1848 h 3416920"/>
                  <a:gd name="connsiteX3" fmla="*/ 1442932 w 4798420"/>
                  <a:gd name="connsiteY3" fmla="*/ 746255 h 3416920"/>
                  <a:gd name="connsiteX4" fmla="*/ 5412 w 4798420"/>
                  <a:gd name="connsiteY4" fmla="*/ 1361387 h 3416920"/>
                  <a:gd name="connsiteX5" fmla="*/ 922596 w 4798420"/>
                  <a:gd name="connsiteY5" fmla="*/ 2322304 h 3416920"/>
                  <a:gd name="connsiteX6" fmla="*/ 1975918 w 4798420"/>
                  <a:gd name="connsiteY6" fmla="*/ 3405863 h 3416920"/>
                  <a:gd name="connsiteX7" fmla="*/ 2860706 w 4798420"/>
                  <a:gd name="connsiteY7" fmla="*/ 2915608 h 3416920"/>
                  <a:gd name="connsiteX8" fmla="*/ 3724129 w 4798420"/>
                  <a:gd name="connsiteY8" fmla="*/ 2170122 h 34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420" h="3416920">
                    <a:moveTo>
                      <a:pt x="3724051" y="2170199"/>
                    </a:moveTo>
                    <a:cubicBezTo>
                      <a:pt x="3806815" y="1793946"/>
                      <a:pt x="4975991" y="1452172"/>
                      <a:pt x="4775292" y="1109318"/>
                    </a:cubicBezTo>
                    <a:cubicBezTo>
                      <a:pt x="4547751" y="721341"/>
                      <a:pt x="3177798" y="45042"/>
                      <a:pt x="2749635" y="1848"/>
                    </a:cubicBezTo>
                    <a:cubicBezTo>
                      <a:pt x="2364821" y="-36950"/>
                      <a:pt x="1783627" y="545787"/>
                      <a:pt x="1442932" y="746255"/>
                    </a:cubicBezTo>
                    <a:cubicBezTo>
                      <a:pt x="1054030" y="975107"/>
                      <a:pt x="94192" y="939472"/>
                      <a:pt x="5412" y="1361387"/>
                    </a:cubicBezTo>
                    <a:cubicBezTo>
                      <a:pt x="-73263" y="1735248"/>
                      <a:pt x="728761" y="1979759"/>
                      <a:pt x="922596" y="2322304"/>
                    </a:cubicBezTo>
                    <a:cubicBezTo>
                      <a:pt x="1191943" y="2800681"/>
                      <a:pt x="1556163" y="3316697"/>
                      <a:pt x="1975918" y="3405863"/>
                    </a:cubicBezTo>
                    <a:cubicBezTo>
                      <a:pt x="2350320" y="3485463"/>
                      <a:pt x="2520860" y="3115999"/>
                      <a:pt x="2860706" y="2915608"/>
                    </a:cubicBezTo>
                    <a:cubicBezTo>
                      <a:pt x="3244364" y="2689532"/>
                      <a:pt x="3632649" y="2585944"/>
                      <a:pt x="3724129" y="2170122"/>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 name="Freeform: Shape 31">
                <a:extLst>
                  <a:ext uri="{FF2B5EF4-FFF2-40B4-BE49-F238E27FC236}">
                    <a16:creationId xmlns:a16="http://schemas.microsoft.com/office/drawing/2014/main" id="{78F9A37B-0CA1-8CBC-F414-594EB6690D67}"/>
                  </a:ext>
                </a:extLst>
              </p:cNvPr>
              <p:cNvSpPr/>
              <p:nvPr/>
            </p:nvSpPr>
            <p:spPr>
              <a:xfrm>
                <a:off x="3765757" y="2547325"/>
                <a:ext cx="4893698" cy="3522930"/>
              </a:xfrm>
              <a:custGeom>
                <a:avLst/>
                <a:gdLst>
                  <a:gd name="connsiteX0" fmla="*/ 3714695 w 4893698"/>
                  <a:gd name="connsiteY0" fmla="*/ 2225478 h 3522930"/>
                  <a:gd name="connsiteX1" fmla="*/ 4872995 w 4893698"/>
                  <a:gd name="connsiteY1" fmla="*/ 1143693 h 3522930"/>
                  <a:gd name="connsiteX2" fmla="*/ 2716137 w 4893698"/>
                  <a:gd name="connsiteY2" fmla="*/ 2054 h 3522930"/>
                  <a:gd name="connsiteX3" fmla="*/ 1380123 w 4893698"/>
                  <a:gd name="connsiteY3" fmla="*/ 824596 h 3522930"/>
                  <a:gd name="connsiteX4" fmla="*/ 4386 w 4893698"/>
                  <a:gd name="connsiteY4" fmla="*/ 1493335 h 3522930"/>
                  <a:gd name="connsiteX5" fmla="*/ 893031 w 4893698"/>
                  <a:gd name="connsiteY5" fmla="*/ 2358840 h 3522930"/>
                  <a:gd name="connsiteX6" fmla="*/ 1952756 w 4893698"/>
                  <a:gd name="connsiteY6" fmla="*/ 3515905 h 3522930"/>
                  <a:gd name="connsiteX7" fmla="*/ 2787562 w 4893698"/>
                  <a:gd name="connsiteY7" fmla="*/ 2917357 h 3522930"/>
                  <a:gd name="connsiteX8" fmla="*/ 3714541 w 4893698"/>
                  <a:gd name="connsiteY8" fmla="*/ 2225478 h 352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698" h="3522930">
                    <a:moveTo>
                      <a:pt x="3714695" y="2225478"/>
                    </a:moveTo>
                    <a:cubicBezTo>
                      <a:pt x="3788357" y="1859175"/>
                      <a:pt x="5070764" y="1480917"/>
                      <a:pt x="4872995" y="1143693"/>
                    </a:cubicBezTo>
                    <a:cubicBezTo>
                      <a:pt x="4639053" y="745149"/>
                      <a:pt x="3150470" y="53347"/>
                      <a:pt x="2716137" y="2054"/>
                    </a:cubicBezTo>
                    <a:cubicBezTo>
                      <a:pt x="2345360" y="-41757"/>
                      <a:pt x="1714801" y="627676"/>
                      <a:pt x="1380123" y="824596"/>
                    </a:cubicBezTo>
                    <a:cubicBezTo>
                      <a:pt x="980036" y="1060081"/>
                      <a:pt x="86455" y="1062164"/>
                      <a:pt x="4386" y="1493335"/>
                    </a:cubicBezTo>
                    <a:cubicBezTo>
                      <a:pt x="-64647" y="1856012"/>
                      <a:pt x="701202" y="2023930"/>
                      <a:pt x="893031" y="2358840"/>
                    </a:cubicBezTo>
                    <a:cubicBezTo>
                      <a:pt x="1155205" y="2818087"/>
                      <a:pt x="1523590" y="3433219"/>
                      <a:pt x="1952756" y="3515905"/>
                    </a:cubicBezTo>
                    <a:cubicBezTo>
                      <a:pt x="2316282" y="3585942"/>
                      <a:pt x="2454040" y="3113968"/>
                      <a:pt x="2787562" y="2917357"/>
                    </a:cubicBezTo>
                    <a:cubicBezTo>
                      <a:pt x="3182018" y="2685033"/>
                      <a:pt x="3629232" y="2649938"/>
                      <a:pt x="3714541" y="2225478"/>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3" name="Freeform: Shape 32">
                <a:extLst>
                  <a:ext uri="{FF2B5EF4-FFF2-40B4-BE49-F238E27FC236}">
                    <a16:creationId xmlns:a16="http://schemas.microsoft.com/office/drawing/2014/main" id="{94E120B9-B41F-D069-CDA2-B62A230D4C07}"/>
                  </a:ext>
                </a:extLst>
              </p:cNvPr>
              <p:cNvSpPr/>
              <p:nvPr/>
            </p:nvSpPr>
            <p:spPr>
              <a:xfrm>
                <a:off x="3825389" y="2497697"/>
                <a:ext cx="4989429" cy="3630406"/>
              </a:xfrm>
              <a:custGeom>
                <a:avLst/>
                <a:gdLst>
                  <a:gd name="connsiteX0" fmla="*/ 3705354 w 4989429"/>
                  <a:gd name="connsiteY0" fmla="*/ 2280737 h 3630406"/>
                  <a:gd name="connsiteX1" fmla="*/ 4970792 w 4989429"/>
                  <a:gd name="connsiteY1" fmla="*/ 1178049 h 3630406"/>
                  <a:gd name="connsiteX2" fmla="*/ 2682730 w 4989429"/>
                  <a:gd name="connsiteY2" fmla="*/ 2241 h 3630406"/>
                  <a:gd name="connsiteX3" fmla="*/ 1317406 w 4989429"/>
                  <a:gd name="connsiteY3" fmla="*/ 902918 h 3630406"/>
                  <a:gd name="connsiteX4" fmla="*/ 3453 w 4989429"/>
                  <a:gd name="connsiteY4" fmla="*/ 1625341 h 3630406"/>
                  <a:gd name="connsiteX5" fmla="*/ 863635 w 4989429"/>
                  <a:gd name="connsiteY5" fmla="*/ 2395433 h 3630406"/>
                  <a:gd name="connsiteX6" fmla="*/ 1929762 w 4989429"/>
                  <a:gd name="connsiteY6" fmla="*/ 3625929 h 3630406"/>
                  <a:gd name="connsiteX7" fmla="*/ 2714663 w 4989429"/>
                  <a:gd name="connsiteY7" fmla="*/ 2919163 h 3630406"/>
                  <a:gd name="connsiteX8" fmla="*/ 3705277 w 4989429"/>
                  <a:gd name="connsiteY8" fmla="*/ 2280814 h 363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429" h="3630406">
                    <a:moveTo>
                      <a:pt x="3705354" y="2280737"/>
                    </a:moveTo>
                    <a:cubicBezTo>
                      <a:pt x="3770145" y="1924384"/>
                      <a:pt x="5165629" y="1509720"/>
                      <a:pt x="4970792" y="1178049"/>
                    </a:cubicBezTo>
                    <a:cubicBezTo>
                      <a:pt x="4730370" y="769015"/>
                      <a:pt x="3123080" y="62173"/>
                      <a:pt x="2682730" y="2241"/>
                    </a:cubicBezTo>
                    <a:cubicBezTo>
                      <a:pt x="2325838" y="-46353"/>
                      <a:pt x="1645991" y="709546"/>
                      <a:pt x="1317406" y="902918"/>
                    </a:cubicBezTo>
                    <a:cubicBezTo>
                      <a:pt x="906058" y="1144960"/>
                      <a:pt x="78271" y="1184760"/>
                      <a:pt x="3453" y="1625341"/>
                    </a:cubicBezTo>
                    <a:cubicBezTo>
                      <a:pt x="-56171" y="1976757"/>
                      <a:pt x="673658" y="2068236"/>
                      <a:pt x="863635" y="2395433"/>
                    </a:cubicBezTo>
                    <a:cubicBezTo>
                      <a:pt x="1118636" y="2835628"/>
                      <a:pt x="1491186" y="3550339"/>
                      <a:pt x="1929762" y="3625929"/>
                    </a:cubicBezTo>
                    <a:cubicBezTo>
                      <a:pt x="2282335" y="3686709"/>
                      <a:pt x="2387313" y="3111917"/>
                      <a:pt x="2714663" y="2919163"/>
                    </a:cubicBezTo>
                    <a:cubicBezTo>
                      <a:pt x="3119918" y="2680592"/>
                      <a:pt x="3626525" y="2714067"/>
                      <a:pt x="3705277" y="228081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4" name="Freeform: Shape 33">
                <a:extLst>
                  <a:ext uri="{FF2B5EF4-FFF2-40B4-BE49-F238E27FC236}">
                    <a16:creationId xmlns:a16="http://schemas.microsoft.com/office/drawing/2014/main" id="{E213DC90-1A8B-3968-D225-8B5146EF193E}"/>
                  </a:ext>
                </a:extLst>
              </p:cNvPr>
              <p:cNvSpPr/>
              <p:nvPr/>
            </p:nvSpPr>
            <p:spPr>
              <a:xfrm>
                <a:off x="3884910" y="2448010"/>
                <a:ext cx="5085470" cy="3738674"/>
              </a:xfrm>
              <a:custGeom>
                <a:avLst/>
                <a:gdLst>
                  <a:gd name="connsiteX0" fmla="*/ 5068621 w 5085470"/>
                  <a:gd name="connsiteY0" fmla="*/ 1212464 h 3738674"/>
                  <a:gd name="connsiteX1" fmla="*/ 2649357 w 5085470"/>
                  <a:gd name="connsiteY1" fmla="*/ 2408 h 3738674"/>
                  <a:gd name="connsiteX2" fmla="*/ 1254723 w 5085470"/>
                  <a:gd name="connsiteY2" fmla="*/ 981143 h 3738674"/>
                  <a:gd name="connsiteX3" fmla="*/ 2629 w 5085470"/>
                  <a:gd name="connsiteY3" fmla="*/ 1757174 h 3738674"/>
                  <a:gd name="connsiteX4" fmla="*/ 834273 w 5085470"/>
                  <a:gd name="connsiteY4" fmla="*/ 2431853 h 3738674"/>
                  <a:gd name="connsiteX5" fmla="*/ 1906801 w 5085470"/>
                  <a:gd name="connsiteY5" fmla="*/ 3735856 h 3738674"/>
                  <a:gd name="connsiteX6" fmla="*/ 2641798 w 5085470"/>
                  <a:gd name="connsiteY6" fmla="*/ 2920796 h 3738674"/>
                  <a:gd name="connsiteX7" fmla="*/ 3696046 w 5085470"/>
                  <a:gd name="connsiteY7" fmla="*/ 2336054 h 3738674"/>
                  <a:gd name="connsiteX8" fmla="*/ 5068621 w 5085470"/>
                  <a:gd name="connsiteY8" fmla="*/ 1212464 h 37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5470" h="3738674">
                    <a:moveTo>
                      <a:pt x="5068621" y="1212464"/>
                    </a:moveTo>
                    <a:cubicBezTo>
                      <a:pt x="4821720" y="792863"/>
                      <a:pt x="3095646" y="71519"/>
                      <a:pt x="2649357" y="2408"/>
                    </a:cubicBezTo>
                    <a:cubicBezTo>
                      <a:pt x="2306348" y="-50736"/>
                      <a:pt x="1577214" y="791397"/>
                      <a:pt x="1254723" y="981143"/>
                    </a:cubicBezTo>
                    <a:cubicBezTo>
                      <a:pt x="832190" y="1229819"/>
                      <a:pt x="69503" y="1307260"/>
                      <a:pt x="2629" y="1757174"/>
                    </a:cubicBezTo>
                    <a:cubicBezTo>
                      <a:pt x="-47970" y="2097406"/>
                      <a:pt x="646301" y="2112292"/>
                      <a:pt x="834273" y="2431853"/>
                    </a:cubicBezTo>
                    <a:cubicBezTo>
                      <a:pt x="1082023" y="2852919"/>
                      <a:pt x="1458738" y="3667825"/>
                      <a:pt x="1906801" y="3735856"/>
                    </a:cubicBezTo>
                    <a:cubicBezTo>
                      <a:pt x="2248499" y="3787689"/>
                      <a:pt x="2320695" y="3109771"/>
                      <a:pt x="2641798" y="2920796"/>
                    </a:cubicBezTo>
                    <a:cubicBezTo>
                      <a:pt x="3057851" y="2675977"/>
                      <a:pt x="3624313" y="2778024"/>
                      <a:pt x="3696046" y="2336054"/>
                    </a:cubicBezTo>
                    <a:cubicBezTo>
                      <a:pt x="3752276" y="1989652"/>
                      <a:pt x="5260450" y="1538503"/>
                      <a:pt x="5068621" y="121246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 name="Graphic 5">
              <a:extLst>
                <a:ext uri="{FF2B5EF4-FFF2-40B4-BE49-F238E27FC236}">
                  <a16:creationId xmlns:a16="http://schemas.microsoft.com/office/drawing/2014/main" id="{63B5278C-7DF5-EFB1-BDBF-132EC5ADE45C}"/>
                </a:ext>
              </a:extLst>
            </p:cNvPr>
            <p:cNvGrpSpPr/>
            <p:nvPr/>
          </p:nvGrpSpPr>
          <p:grpSpPr>
            <a:xfrm rot="2104378">
              <a:off x="-6412183" y="232528"/>
              <a:ext cx="2239898" cy="2863531"/>
              <a:chOff x="4061078" y="1549502"/>
              <a:chExt cx="3873961" cy="4952549"/>
            </a:xfrm>
            <a:noFill/>
          </p:grpSpPr>
          <p:sp>
            <p:nvSpPr>
              <p:cNvPr id="11" name="Freeform: Shape 10">
                <a:extLst>
                  <a:ext uri="{FF2B5EF4-FFF2-40B4-BE49-F238E27FC236}">
                    <a16:creationId xmlns:a16="http://schemas.microsoft.com/office/drawing/2014/main" id="{FDE6E695-9F80-A43E-2412-77B438F9FBA9}"/>
                  </a:ext>
                </a:extLst>
              </p:cNvPr>
              <p:cNvSpPr/>
              <p:nvPr/>
            </p:nvSpPr>
            <p:spPr>
              <a:xfrm>
                <a:off x="4475868" y="1549502"/>
                <a:ext cx="3007008" cy="4952549"/>
              </a:xfrm>
              <a:custGeom>
                <a:avLst/>
                <a:gdLst>
                  <a:gd name="connsiteX0" fmla="*/ 2976817 w 3007008"/>
                  <a:gd name="connsiteY0" fmla="*/ 2669180 h 4952549"/>
                  <a:gd name="connsiteX1" fmla="*/ 2432801 w 3007008"/>
                  <a:gd name="connsiteY1" fmla="*/ 1308330 h 4952549"/>
                  <a:gd name="connsiteX2" fmla="*/ 1795840 w 3007008"/>
                  <a:gd name="connsiteY2" fmla="*/ 7 h 4952549"/>
                  <a:gd name="connsiteX3" fmla="*/ 437072 w 3007008"/>
                  <a:gd name="connsiteY3" fmla="*/ 1607682 h 4952549"/>
                  <a:gd name="connsiteX4" fmla="*/ 310112 w 3007008"/>
                  <a:gd name="connsiteY4" fmla="*/ 2718545 h 4952549"/>
                  <a:gd name="connsiteX5" fmla="*/ 413007 w 3007008"/>
                  <a:gd name="connsiteY5" fmla="*/ 3875302 h 4952549"/>
                  <a:gd name="connsiteX6" fmla="*/ 1776248 w 3007008"/>
                  <a:gd name="connsiteY6" fmla="*/ 4952536 h 4952549"/>
                  <a:gd name="connsiteX7" fmla="*/ 2522815 w 3007008"/>
                  <a:gd name="connsiteY7" fmla="*/ 3870057 h 4952549"/>
                  <a:gd name="connsiteX8" fmla="*/ 2976817 w 3007008"/>
                  <a:gd name="connsiteY8" fmla="*/ 2669180 h 495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008" h="4952549">
                    <a:moveTo>
                      <a:pt x="2976817" y="2669180"/>
                    </a:moveTo>
                    <a:cubicBezTo>
                      <a:pt x="2795478" y="2205613"/>
                      <a:pt x="2780206" y="1596883"/>
                      <a:pt x="2432801" y="1308330"/>
                    </a:cubicBezTo>
                    <a:cubicBezTo>
                      <a:pt x="2165768" y="1086497"/>
                      <a:pt x="2170087" y="2861"/>
                      <a:pt x="1795840" y="7"/>
                    </a:cubicBezTo>
                    <a:cubicBezTo>
                      <a:pt x="1305585" y="-3772"/>
                      <a:pt x="857599" y="1434442"/>
                      <a:pt x="437072" y="1607682"/>
                    </a:cubicBezTo>
                    <a:cubicBezTo>
                      <a:pt x="-439463" y="1968739"/>
                      <a:pt x="265838" y="2328563"/>
                      <a:pt x="310112" y="2718545"/>
                    </a:cubicBezTo>
                    <a:cubicBezTo>
                      <a:pt x="365185" y="3203940"/>
                      <a:pt x="63519" y="3586749"/>
                      <a:pt x="413007" y="3875302"/>
                    </a:cubicBezTo>
                    <a:cubicBezTo>
                      <a:pt x="679500" y="4095361"/>
                      <a:pt x="1403775" y="4949682"/>
                      <a:pt x="1776248" y="4952536"/>
                    </a:cubicBezTo>
                    <a:cubicBezTo>
                      <a:pt x="2258944" y="4956238"/>
                      <a:pt x="2234184" y="4212294"/>
                      <a:pt x="2522815" y="3870057"/>
                    </a:cubicBezTo>
                    <a:cubicBezTo>
                      <a:pt x="2749045" y="3601790"/>
                      <a:pt x="3114576" y="3021444"/>
                      <a:pt x="2976817" y="2669180"/>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 name="Freeform: Shape 11">
                <a:extLst>
                  <a:ext uri="{FF2B5EF4-FFF2-40B4-BE49-F238E27FC236}">
                    <a16:creationId xmlns:a16="http://schemas.microsoft.com/office/drawing/2014/main" id="{456CC8CD-4279-9C62-4590-6F05C26D3B82}"/>
                  </a:ext>
                </a:extLst>
              </p:cNvPr>
              <p:cNvSpPr/>
              <p:nvPr/>
            </p:nvSpPr>
            <p:spPr>
              <a:xfrm>
                <a:off x="4482456" y="1627788"/>
                <a:ext cx="3018571" cy="4778052"/>
              </a:xfrm>
              <a:custGeom>
                <a:avLst/>
                <a:gdLst>
                  <a:gd name="connsiteX0" fmla="*/ 1752691 w 3018571"/>
                  <a:gd name="connsiteY0" fmla="*/ 4776677 h 4778052"/>
                  <a:gd name="connsiteX1" fmla="*/ 2591277 w 3018571"/>
                  <a:gd name="connsiteY1" fmla="*/ 3811826 h 4778052"/>
                  <a:gd name="connsiteX2" fmla="*/ 2984730 w 3018571"/>
                  <a:gd name="connsiteY2" fmla="*/ 2584107 h 4778052"/>
                  <a:gd name="connsiteX3" fmla="*/ 2466168 w 3018571"/>
                  <a:gd name="connsiteY3" fmla="*/ 1202817 h 4778052"/>
                  <a:gd name="connsiteX4" fmla="*/ 1720373 w 3018571"/>
                  <a:gd name="connsiteY4" fmla="*/ 11 h 4778052"/>
                  <a:gd name="connsiteX5" fmla="*/ 440974 w 3018571"/>
                  <a:gd name="connsiteY5" fmla="*/ 1547522 h 4778052"/>
                  <a:gd name="connsiteX6" fmla="*/ 238116 w 3018571"/>
                  <a:gd name="connsiteY6" fmla="*/ 2690858 h 4778052"/>
                  <a:gd name="connsiteX7" fmla="*/ 359985 w 3018571"/>
                  <a:gd name="connsiteY7" fmla="*/ 3853863 h 4778052"/>
                  <a:gd name="connsiteX8" fmla="*/ 1752691 w 3018571"/>
                  <a:gd name="connsiteY8" fmla="*/ 4776754 h 477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571" h="4778052">
                    <a:moveTo>
                      <a:pt x="1752691" y="4776677"/>
                    </a:moveTo>
                    <a:cubicBezTo>
                      <a:pt x="2216181" y="4812235"/>
                      <a:pt x="2306966" y="4149435"/>
                      <a:pt x="2591277" y="3811826"/>
                    </a:cubicBezTo>
                    <a:cubicBezTo>
                      <a:pt x="2825220" y="3533917"/>
                      <a:pt x="3119172" y="2944162"/>
                      <a:pt x="2984730" y="2584107"/>
                    </a:cubicBezTo>
                    <a:cubicBezTo>
                      <a:pt x="2815579" y="2131107"/>
                      <a:pt x="2808174" y="1486896"/>
                      <a:pt x="2466168" y="1202817"/>
                    </a:cubicBezTo>
                    <a:cubicBezTo>
                      <a:pt x="2189185" y="972730"/>
                      <a:pt x="2101099" y="-3845"/>
                      <a:pt x="1720373" y="11"/>
                    </a:cubicBezTo>
                    <a:cubicBezTo>
                      <a:pt x="1244079" y="4794"/>
                      <a:pt x="830648" y="1354614"/>
                      <a:pt x="440974" y="1547522"/>
                    </a:cubicBezTo>
                    <a:cubicBezTo>
                      <a:pt x="-382030" y="1955091"/>
                      <a:pt x="190216" y="2298408"/>
                      <a:pt x="238116" y="2690858"/>
                    </a:cubicBezTo>
                    <a:cubicBezTo>
                      <a:pt x="294422" y="3162909"/>
                      <a:pt x="16205" y="3569861"/>
                      <a:pt x="359985" y="3853863"/>
                    </a:cubicBezTo>
                    <a:cubicBezTo>
                      <a:pt x="635965" y="4081944"/>
                      <a:pt x="1362169" y="4746827"/>
                      <a:pt x="1752691" y="4776754"/>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 name="Freeform: Shape 12">
                <a:extLst>
                  <a:ext uri="{FF2B5EF4-FFF2-40B4-BE49-F238E27FC236}">
                    <a16:creationId xmlns:a16="http://schemas.microsoft.com/office/drawing/2014/main" id="{900BF22E-2FED-D512-8F64-E367C6D1E9FC}"/>
                  </a:ext>
                </a:extLst>
              </p:cNvPr>
              <p:cNvSpPr/>
              <p:nvPr/>
            </p:nvSpPr>
            <p:spPr>
              <a:xfrm>
                <a:off x="4484173" y="1705758"/>
                <a:ext cx="3036493" cy="4605873"/>
              </a:xfrm>
              <a:custGeom>
                <a:avLst/>
                <a:gdLst>
                  <a:gd name="connsiteX0" fmla="*/ 1734082 w 3036493"/>
                  <a:gd name="connsiteY0" fmla="*/ 4601058 h 4605873"/>
                  <a:gd name="connsiteX1" fmla="*/ 2664764 w 3036493"/>
                  <a:gd name="connsiteY1" fmla="*/ 3753833 h 4605873"/>
                  <a:gd name="connsiteX2" fmla="*/ 2997591 w 3036493"/>
                  <a:gd name="connsiteY2" fmla="*/ 2499272 h 4605873"/>
                  <a:gd name="connsiteX3" fmla="*/ 2504559 w 3036493"/>
                  <a:gd name="connsiteY3" fmla="*/ 1097465 h 4605873"/>
                  <a:gd name="connsiteX4" fmla="*/ 1649930 w 3036493"/>
                  <a:gd name="connsiteY4" fmla="*/ 100 h 4605873"/>
                  <a:gd name="connsiteX5" fmla="*/ 449901 w 3036493"/>
                  <a:gd name="connsiteY5" fmla="*/ 1487524 h 4605873"/>
                  <a:gd name="connsiteX6" fmla="*/ 171221 w 3036493"/>
                  <a:gd name="connsiteY6" fmla="*/ 2663410 h 4605873"/>
                  <a:gd name="connsiteX7" fmla="*/ 311988 w 3036493"/>
                  <a:gd name="connsiteY7" fmla="*/ 3832586 h 4605873"/>
                  <a:gd name="connsiteX8" fmla="*/ 1734159 w 3036493"/>
                  <a:gd name="connsiteY8" fmla="*/ 4601135 h 46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493" h="4605873">
                    <a:moveTo>
                      <a:pt x="1734082" y="4601058"/>
                    </a:moveTo>
                    <a:cubicBezTo>
                      <a:pt x="2177440" y="4664460"/>
                      <a:pt x="2384618" y="4086814"/>
                      <a:pt x="2664764" y="3753833"/>
                    </a:cubicBezTo>
                    <a:cubicBezTo>
                      <a:pt x="2906420" y="3466283"/>
                      <a:pt x="3128562" y="2867271"/>
                      <a:pt x="2997591" y="2499272"/>
                    </a:cubicBezTo>
                    <a:cubicBezTo>
                      <a:pt x="2840240" y="2056917"/>
                      <a:pt x="2841089" y="1377070"/>
                      <a:pt x="2504559" y="1097465"/>
                    </a:cubicBezTo>
                    <a:cubicBezTo>
                      <a:pt x="2217549" y="859048"/>
                      <a:pt x="2037290" y="-10699"/>
                      <a:pt x="1649930" y="100"/>
                    </a:cubicBezTo>
                    <a:cubicBezTo>
                      <a:pt x="1187597" y="12981"/>
                      <a:pt x="808491" y="1275410"/>
                      <a:pt x="449901" y="1487524"/>
                    </a:cubicBezTo>
                    <a:cubicBezTo>
                      <a:pt x="-320113" y="1942838"/>
                      <a:pt x="120622" y="2268337"/>
                      <a:pt x="171221" y="2663410"/>
                    </a:cubicBezTo>
                    <a:cubicBezTo>
                      <a:pt x="229996" y="3121963"/>
                      <a:pt x="-26007" y="3553212"/>
                      <a:pt x="311988" y="3832586"/>
                    </a:cubicBezTo>
                    <a:cubicBezTo>
                      <a:pt x="597533" y="4068688"/>
                      <a:pt x="1324122" y="4542514"/>
                      <a:pt x="1734159" y="4601135"/>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 name="Freeform: Shape 13">
                <a:extLst>
                  <a:ext uri="{FF2B5EF4-FFF2-40B4-BE49-F238E27FC236}">
                    <a16:creationId xmlns:a16="http://schemas.microsoft.com/office/drawing/2014/main" id="{C6BD9BBB-AF4B-1058-EB31-477FCBC658C1}"/>
                  </a:ext>
                </a:extLst>
              </p:cNvPr>
              <p:cNvSpPr/>
              <p:nvPr/>
            </p:nvSpPr>
            <p:spPr>
              <a:xfrm>
                <a:off x="4477865" y="1783678"/>
                <a:ext cx="3064583" cy="4435839"/>
              </a:xfrm>
              <a:custGeom>
                <a:avLst/>
                <a:gdLst>
                  <a:gd name="connsiteX0" fmla="*/ 1723421 w 3064583"/>
                  <a:gd name="connsiteY0" fmla="*/ 4425487 h 4435839"/>
                  <a:gd name="connsiteX1" fmla="*/ 2746122 w 3064583"/>
                  <a:gd name="connsiteY1" fmla="*/ 3695890 h 4435839"/>
                  <a:gd name="connsiteX2" fmla="*/ 3018400 w 3064583"/>
                  <a:gd name="connsiteY2" fmla="*/ 2414487 h 4435839"/>
                  <a:gd name="connsiteX3" fmla="*/ 2550822 w 3064583"/>
                  <a:gd name="connsiteY3" fmla="*/ 992240 h 4435839"/>
                  <a:gd name="connsiteX4" fmla="*/ 1587359 w 3064583"/>
                  <a:gd name="connsiteY4" fmla="*/ 315 h 4435839"/>
                  <a:gd name="connsiteX5" fmla="*/ 466700 w 3064583"/>
                  <a:gd name="connsiteY5" fmla="*/ 1427576 h 4435839"/>
                  <a:gd name="connsiteX6" fmla="*/ 112198 w 3064583"/>
                  <a:gd name="connsiteY6" fmla="*/ 2635935 h 4435839"/>
                  <a:gd name="connsiteX7" fmla="*/ 271940 w 3064583"/>
                  <a:gd name="connsiteY7" fmla="*/ 3811281 h 4435839"/>
                  <a:gd name="connsiteX8" fmla="*/ 1723498 w 3064583"/>
                  <a:gd name="connsiteY8" fmla="*/ 4425487 h 44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583" h="4435839">
                    <a:moveTo>
                      <a:pt x="1723421" y="4425487"/>
                    </a:moveTo>
                    <a:cubicBezTo>
                      <a:pt x="2146185" y="4513187"/>
                      <a:pt x="2470296" y="4024167"/>
                      <a:pt x="2746122" y="3695890"/>
                    </a:cubicBezTo>
                    <a:cubicBezTo>
                      <a:pt x="2995492" y="3398699"/>
                      <a:pt x="3145592" y="2790508"/>
                      <a:pt x="3018400" y="2414487"/>
                    </a:cubicBezTo>
                    <a:cubicBezTo>
                      <a:pt x="2872465" y="1983084"/>
                      <a:pt x="2881952" y="1267371"/>
                      <a:pt x="2550822" y="992240"/>
                    </a:cubicBezTo>
                    <a:cubicBezTo>
                      <a:pt x="2253785" y="745493"/>
                      <a:pt x="1981275" y="-17734"/>
                      <a:pt x="1587359" y="315"/>
                    </a:cubicBezTo>
                    <a:cubicBezTo>
                      <a:pt x="1138987" y="20832"/>
                      <a:pt x="794205" y="1197181"/>
                      <a:pt x="466700" y="1427576"/>
                    </a:cubicBezTo>
                    <a:cubicBezTo>
                      <a:pt x="-250479" y="1932100"/>
                      <a:pt x="58205" y="2238316"/>
                      <a:pt x="112198" y="2635935"/>
                    </a:cubicBezTo>
                    <a:cubicBezTo>
                      <a:pt x="172593" y="3081144"/>
                      <a:pt x="-60347" y="3536534"/>
                      <a:pt x="271940" y="3811281"/>
                    </a:cubicBezTo>
                    <a:cubicBezTo>
                      <a:pt x="566972" y="4055483"/>
                      <a:pt x="1293253" y="4336245"/>
                      <a:pt x="1723498" y="4425487"/>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 name="Freeform: Shape 14">
                <a:extLst>
                  <a:ext uri="{FF2B5EF4-FFF2-40B4-BE49-F238E27FC236}">
                    <a16:creationId xmlns:a16="http://schemas.microsoft.com/office/drawing/2014/main" id="{38016717-6976-319E-CAD7-6B2B63B55724}"/>
                  </a:ext>
                </a:extLst>
              </p:cNvPr>
              <p:cNvSpPr/>
              <p:nvPr/>
            </p:nvSpPr>
            <p:spPr>
              <a:xfrm>
                <a:off x="4460130" y="1861400"/>
                <a:ext cx="3107969" cy="4268490"/>
              </a:xfrm>
              <a:custGeom>
                <a:avLst/>
                <a:gdLst>
                  <a:gd name="connsiteX0" fmla="*/ 1724263 w 3107969"/>
                  <a:gd name="connsiteY0" fmla="*/ 4250116 h 4268490"/>
                  <a:gd name="connsiteX1" fmla="*/ 2838983 w 3107969"/>
                  <a:gd name="connsiteY1" fmla="*/ 3638145 h 4268490"/>
                  <a:gd name="connsiteX2" fmla="*/ 3050712 w 3107969"/>
                  <a:gd name="connsiteY2" fmla="*/ 2329900 h 4268490"/>
                  <a:gd name="connsiteX3" fmla="*/ 2608666 w 3107969"/>
                  <a:gd name="connsiteY3" fmla="*/ 887212 h 4268490"/>
                  <a:gd name="connsiteX4" fmla="*/ 1536291 w 3107969"/>
                  <a:gd name="connsiteY4" fmla="*/ 728 h 4268490"/>
                  <a:gd name="connsiteX5" fmla="*/ 495001 w 3107969"/>
                  <a:gd name="connsiteY5" fmla="*/ 1367826 h 4268490"/>
                  <a:gd name="connsiteX6" fmla="*/ 64601 w 3107969"/>
                  <a:gd name="connsiteY6" fmla="*/ 2608657 h 4268490"/>
                  <a:gd name="connsiteX7" fmla="*/ 243317 w 3107969"/>
                  <a:gd name="connsiteY7" fmla="*/ 3790251 h 4268490"/>
                  <a:gd name="connsiteX8" fmla="*/ 1724340 w 3107969"/>
                  <a:gd name="connsiteY8" fmla="*/ 4250116 h 426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7969" h="4268490">
                    <a:moveTo>
                      <a:pt x="1724263" y="4250116"/>
                    </a:moveTo>
                    <a:cubicBezTo>
                      <a:pt x="2126510" y="4359027"/>
                      <a:pt x="2567400" y="3961794"/>
                      <a:pt x="2838983" y="3638145"/>
                    </a:cubicBezTo>
                    <a:cubicBezTo>
                      <a:pt x="3096066" y="3331235"/>
                      <a:pt x="3173893" y="2714020"/>
                      <a:pt x="3050712" y="2329900"/>
                    </a:cubicBezTo>
                    <a:cubicBezTo>
                      <a:pt x="2915808" y="1909528"/>
                      <a:pt x="2934396" y="1157793"/>
                      <a:pt x="2608666" y="887212"/>
                    </a:cubicBezTo>
                    <a:cubicBezTo>
                      <a:pt x="2301601" y="632135"/>
                      <a:pt x="1936918" y="-24880"/>
                      <a:pt x="1536291" y="728"/>
                    </a:cubicBezTo>
                    <a:cubicBezTo>
                      <a:pt x="1101957" y="28496"/>
                      <a:pt x="791576" y="1119844"/>
                      <a:pt x="495001" y="1367826"/>
                    </a:cubicBezTo>
                    <a:cubicBezTo>
                      <a:pt x="-169265" y="1923180"/>
                      <a:pt x="7215" y="2208570"/>
                      <a:pt x="64601" y="2608657"/>
                    </a:cubicBezTo>
                    <a:cubicBezTo>
                      <a:pt x="126539" y="3040445"/>
                      <a:pt x="-83262" y="3520055"/>
                      <a:pt x="243317" y="3790251"/>
                    </a:cubicBezTo>
                    <a:cubicBezTo>
                      <a:pt x="547914" y="4042475"/>
                      <a:pt x="1273500" y="4128092"/>
                      <a:pt x="1724340" y="4250116"/>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 name="Freeform: Shape 15">
                <a:extLst>
                  <a:ext uri="{FF2B5EF4-FFF2-40B4-BE49-F238E27FC236}">
                    <a16:creationId xmlns:a16="http://schemas.microsoft.com/office/drawing/2014/main" id="{A5C3C8A7-2326-B37E-41EC-7C3583059D2C}"/>
                  </a:ext>
                </a:extLst>
              </p:cNvPr>
              <p:cNvSpPr/>
              <p:nvPr/>
            </p:nvSpPr>
            <p:spPr>
              <a:xfrm>
                <a:off x="4426209" y="1938811"/>
                <a:ext cx="3173562" cy="4104897"/>
              </a:xfrm>
              <a:custGeom>
                <a:avLst/>
                <a:gdLst>
                  <a:gd name="connsiteX0" fmla="*/ 1741215 w 3173562"/>
                  <a:gd name="connsiteY0" fmla="*/ 4075055 h 4104897"/>
                  <a:gd name="connsiteX1" fmla="*/ 2947955 w 3173562"/>
                  <a:gd name="connsiteY1" fmla="*/ 3580712 h 4104897"/>
                  <a:gd name="connsiteX2" fmla="*/ 3099057 w 3173562"/>
                  <a:gd name="connsiteY2" fmla="*/ 2245625 h 4104897"/>
                  <a:gd name="connsiteX3" fmla="*/ 2682464 w 3173562"/>
                  <a:gd name="connsiteY3" fmla="*/ 782497 h 4104897"/>
                  <a:gd name="connsiteX4" fmla="*/ 1501255 w 3173562"/>
                  <a:gd name="connsiteY4" fmla="*/ 1452 h 4104897"/>
                  <a:gd name="connsiteX5" fmla="*/ 539335 w 3173562"/>
                  <a:gd name="connsiteY5" fmla="*/ 1308387 h 4104897"/>
                  <a:gd name="connsiteX6" fmla="*/ 33114 w 3173562"/>
                  <a:gd name="connsiteY6" fmla="*/ 2581691 h 4104897"/>
                  <a:gd name="connsiteX7" fmla="*/ 230727 w 3173562"/>
                  <a:gd name="connsiteY7" fmla="*/ 3769455 h 4104897"/>
                  <a:gd name="connsiteX8" fmla="*/ 1741215 w 3173562"/>
                  <a:gd name="connsiteY8" fmla="*/ 4074978 h 4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562" h="4104897">
                    <a:moveTo>
                      <a:pt x="1741215" y="4075055"/>
                    </a:moveTo>
                    <a:cubicBezTo>
                      <a:pt x="2123407" y="4202555"/>
                      <a:pt x="2680613" y="3899655"/>
                      <a:pt x="2947955" y="3580712"/>
                    </a:cubicBezTo>
                    <a:cubicBezTo>
                      <a:pt x="3212750" y="3264160"/>
                      <a:pt x="3218073" y="2637921"/>
                      <a:pt x="3099057" y="2245625"/>
                    </a:cubicBezTo>
                    <a:cubicBezTo>
                      <a:pt x="2974874" y="1836359"/>
                      <a:pt x="3002796" y="1048604"/>
                      <a:pt x="2682464" y="782497"/>
                    </a:cubicBezTo>
                    <a:cubicBezTo>
                      <a:pt x="2365449" y="519089"/>
                      <a:pt x="1908516" y="-31946"/>
                      <a:pt x="1501255" y="1452"/>
                    </a:cubicBezTo>
                    <a:cubicBezTo>
                      <a:pt x="1080960" y="36008"/>
                      <a:pt x="805288" y="1043668"/>
                      <a:pt x="539335" y="1308387"/>
                    </a:cubicBezTo>
                    <a:cubicBezTo>
                      <a:pt x="-71324" y="1916191"/>
                      <a:pt x="-27821" y="2179059"/>
                      <a:pt x="33114" y="2581691"/>
                    </a:cubicBezTo>
                    <a:cubicBezTo>
                      <a:pt x="96440" y="3000135"/>
                      <a:pt x="-90144" y="3503888"/>
                      <a:pt x="230727" y="3769455"/>
                    </a:cubicBezTo>
                    <a:cubicBezTo>
                      <a:pt x="544811" y="4029701"/>
                      <a:pt x="1270089" y="3917782"/>
                      <a:pt x="1741215" y="4074978"/>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 name="Freeform: Shape 16">
                <a:extLst>
                  <a:ext uri="{FF2B5EF4-FFF2-40B4-BE49-F238E27FC236}">
                    <a16:creationId xmlns:a16="http://schemas.microsoft.com/office/drawing/2014/main" id="{F4509E66-1861-85A4-303F-99E4C4CF6E1A}"/>
                  </a:ext>
                </a:extLst>
              </p:cNvPr>
              <p:cNvSpPr/>
              <p:nvPr/>
            </p:nvSpPr>
            <p:spPr>
              <a:xfrm>
                <a:off x="4376099" y="2015664"/>
                <a:ext cx="3263713" cy="3947335"/>
              </a:xfrm>
              <a:custGeom>
                <a:avLst/>
                <a:gdLst>
                  <a:gd name="connsiteX0" fmla="*/ 1774433 w 3263713"/>
                  <a:gd name="connsiteY0" fmla="*/ 3900552 h 3947335"/>
                  <a:gd name="connsiteX1" fmla="*/ 3073192 w 3263713"/>
                  <a:gd name="connsiteY1" fmla="*/ 3523836 h 3947335"/>
                  <a:gd name="connsiteX2" fmla="*/ 3163745 w 3263713"/>
                  <a:gd name="connsiteY2" fmla="*/ 2161907 h 3947335"/>
                  <a:gd name="connsiteX3" fmla="*/ 2772683 w 3263713"/>
                  <a:gd name="connsiteY3" fmla="*/ 678262 h 3947335"/>
                  <a:gd name="connsiteX4" fmla="*/ 1482563 w 3263713"/>
                  <a:gd name="connsiteY4" fmla="*/ 2735 h 3947335"/>
                  <a:gd name="connsiteX5" fmla="*/ 600012 w 3263713"/>
                  <a:gd name="connsiteY5" fmla="*/ 1249583 h 3947335"/>
                  <a:gd name="connsiteX6" fmla="*/ 17970 w 3263713"/>
                  <a:gd name="connsiteY6" fmla="*/ 2555437 h 3947335"/>
                  <a:gd name="connsiteX7" fmla="*/ 234558 w 3263713"/>
                  <a:gd name="connsiteY7" fmla="*/ 3749449 h 3947335"/>
                  <a:gd name="connsiteX8" fmla="*/ 1774433 w 3263713"/>
                  <a:gd name="connsiteY8" fmla="*/ 3900629 h 394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713" h="3947335">
                    <a:moveTo>
                      <a:pt x="1774433" y="3900552"/>
                    </a:moveTo>
                    <a:cubicBezTo>
                      <a:pt x="2137188" y="4044635"/>
                      <a:pt x="2810169" y="3838151"/>
                      <a:pt x="3073192" y="3523836"/>
                    </a:cubicBezTo>
                    <a:cubicBezTo>
                      <a:pt x="3345701" y="3197643"/>
                      <a:pt x="3278210" y="2562533"/>
                      <a:pt x="3163745" y="2161907"/>
                    </a:cubicBezTo>
                    <a:cubicBezTo>
                      <a:pt x="3049975" y="1763902"/>
                      <a:pt x="3087538" y="939895"/>
                      <a:pt x="2772683" y="678262"/>
                    </a:cubicBezTo>
                    <a:cubicBezTo>
                      <a:pt x="2445641" y="406524"/>
                      <a:pt x="1896534" y="-38994"/>
                      <a:pt x="1482563" y="2735"/>
                    </a:cubicBezTo>
                    <a:cubicBezTo>
                      <a:pt x="1068593" y="44463"/>
                      <a:pt x="835884" y="968666"/>
                      <a:pt x="600012" y="1249583"/>
                    </a:cubicBezTo>
                    <a:cubicBezTo>
                      <a:pt x="44118" y="1911380"/>
                      <a:pt x="-46590" y="2150260"/>
                      <a:pt x="17970" y="2555437"/>
                    </a:cubicBezTo>
                    <a:cubicBezTo>
                      <a:pt x="82530" y="2960460"/>
                      <a:pt x="-80606" y="3488355"/>
                      <a:pt x="234558" y="3749449"/>
                    </a:cubicBezTo>
                    <a:cubicBezTo>
                      <a:pt x="558206" y="4017716"/>
                      <a:pt x="1283870" y="3705792"/>
                      <a:pt x="1774433" y="3900629"/>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 name="Freeform: Shape 17">
                <a:extLst>
                  <a:ext uri="{FF2B5EF4-FFF2-40B4-BE49-F238E27FC236}">
                    <a16:creationId xmlns:a16="http://schemas.microsoft.com/office/drawing/2014/main" id="{BB8899D0-68A3-95BA-2925-FBECD7981472}"/>
                  </a:ext>
                </a:extLst>
              </p:cNvPr>
              <p:cNvSpPr/>
              <p:nvPr/>
            </p:nvSpPr>
            <p:spPr>
              <a:xfrm>
                <a:off x="4316854" y="2091550"/>
                <a:ext cx="3371549" cy="3814147"/>
              </a:xfrm>
              <a:custGeom>
                <a:avLst/>
                <a:gdLst>
                  <a:gd name="connsiteX0" fmla="*/ 1816709 w 3371549"/>
                  <a:gd name="connsiteY0" fmla="*/ 3727016 h 3814147"/>
                  <a:gd name="connsiteX1" fmla="*/ 3207564 w 3371549"/>
                  <a:gd name="connsiteY1" fmla="*/ 3467928 h 3814147"/>
                  <a:gd name="connsiteX2" fmla="*/ 3237568 w 3371549"/>
                  <a:gd name="connsiteY2" fmla="*/ 2079156 h 3814147"/>
                  <a:gd name="connsiteX3" fmla="*/ 2871960 w 3371549"/>
                  <a:gd name="connsiteY3" fmla="*/ 575071 h 3814147"/>
                  <a:gd name="connsiteX4" fmla="*/ 1473006 w 3371549"/>
                  <a:gd name="connsiteY4" fmla="*/ 4984 h 3814147"/>
                  <a:gd name="connsiteX5" fmla="*/ 669824 w 3371549"/>
                  <a:gd name="connsiteY5" fmla="*/ 1191668 h 3814147"/>
                  <a:gd name="connsiteX6" fmla="*/ 11883 w 3371549"/>
                  <a:gd name="connsiteY6" fmla="*/ 2529996 h 3814147"/>
                  <a:gd name="connsiteX7" fmla="*/ 247369 w 3371549"/>
                  <a:gd name="connsiteY7" fmla="*/ 3730178 h 3814147"/>
                  <a:gd name="connsiteX8" fmla="*/ 1816709 w 3371549"/>
                  <a:gd name="connsiteY8" fmla="*/ 3727016 h 381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549" h="3814147">
                    <a:moveTo>
                      <a:pt x="1816709" y="3727016"/>
                    </a:moveTo>
                    <a:cubicBezTo>
                      <a:pt x="2160874" y="3886063"/>
                      <a:pt x="2948707" y="3777615"/>
                      <a:pt x="3207564" y="3467928"/>
                    </a:cubicBezTo>
                    <a:cubicBezTo>
                      <a:pt x="3487786" y="3132092"/>
                      <a:pt x="3347173" y="2488190"/>
                      <a:pt x="3237568" y="2079156"/>
                    </a:cubicBezTo>
                    <a:cubicBezTo>
                      <a:pt x="3133902" y="1692567"/>
                      <a:pt x="3181416" y="832231"/>
                      <a:pt x="2871960" y="575071"/>
                    </a:cubicBezTo>
                    <a:cubicBezTo>
                      <a:pt x="2534890" y="295002"/>
                      <a:pt x="1893533" y="-45307"/>
                      <a:pt x="1473006" y="4984"/>
                    </a:cubicBezTo>
                    <a:cubicBezTo>
                      <a:pt x="1080710" y="51880"/>
                      <a:pt x="876308" y="895248"/>
                      <a:pt x="669824" y="1191668"/>
                    </a:cubicBezTo>
                    <a:cubicBezTo>
                      <a:pt x="170313" y="1908693"/>
                      <a:pt x="-56379" y="2122427"/>
                      <a:pt x="11883" y="2529996"/>
                    </a:cubicBezTo>
                    <a:cubicBezTo>
                      <a:pt x="80145" y="2937564"/>
                      <a:pt x="-62010" y="3473713"/>
                      <a:pt x="247369" y="3730178"/>
                    </a:cubicBezTo>
                    <a:cubicBezTo>
                      <a:pt x="580505" y="4006544"/>
                      <a:pt x="1307942" y="3491916"/>
                      <a:pt x="1816709" y="3727016"/>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 name="Freeform: Shape 18">
                <a:extLst>
                  <a:ext uri="{FF2B5EF4-FFF2-40B4-BE49-F238E27FC236}">
                    <a16:creationId xmlns:a16="http://schemas.microsoft.com/office/drawing/2014/main" id="{5B2AD93C-6729-4957-131B-167B3CD69734}"/>
                  </a:ext>
                </a:extLst>
              </p:cNvPr>
              <p:cNvSpPr/>
              <p:nvPr/>
            </p:nvSpPr>
            <p:spPr>
              <a:xfrm>
                <a:off x="4254170" y="2165535"/>
                <a:ext cx="3489733" cy="3780696"/>
              </a:xfrm>
              <a:custGeom>
                <a:avLst/>
                <a:gdLst>
                  <a:gd name="connsiteX0" fmla="*/ 1862424 w 3489733"/>
                  <a:gd name="connsiteY0" fmla="*/ 3555381 h 3780696"/>
                  <a:gd name="connsiteX1" fmla="*/ 3345298 w 3489733"/>
                  <a:gd name="connsiteY1" fmla="*/ 3413920 h 3780696"/>
                  <a:gd name="connsiteX2" fmla="*/ 3314677 w 3489733"/>
                  <a:gd name="connsiteY2" fmla="*/ 1998383 h 3780696"/>
                  <a:gd name="connsiteX3" fmla="*/ 2974599 w 3489733"/>
                  <a:gd name="connsiteY3" fmla="*/ 473858 h 3780696"/>
                  <a:gd name="connsiteX4" fmla="*/ 1466734 w 3489733"/>
                  <a:gd name="connsiteY4" fmla="*/ 9211 h 3780696"/>
                  <a:gd name="connsiteX5" fmla="*/ 742922 w 3489733"/>
                  <a:gd name="connsiteY5" fmla="*/ 1135733 h 3780696"/>
                  <a:gd name="connsiteX6" fmla="*/ 9159 w 3489733"/>
                  <a:gd name="connsiteY6" fmla="*/ 2506532 h 3780696"/>
                  <a:gd name="connsiteX7" fmla="*/ 263620 w 3489733"/>
                  <a:gd name="connsiteY7" fmla="*/ 3712886 h 3780696"/>
                  <a:gd name="connsiteX8" fmla="*/ 1862424 w 3489733"/>
                  <a:gd name="connsiteY8" fmla="*/ 3555381 h 378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733" h="3780696">
                    <a:moveTo>
                      <a:pt x="1862424" y="3555381"/>
                    </a:moveTo>
                    <a:cubicBezTo>
                      <a:pt x="2188927" y="3728158"/>
                      <a:pt x="3090761" y="3718902"/>
                      <a:pt x="3345298" y="3413920"/>
                    </a:cubicBezTo>
                    <a:cubicBezTo>
                      <a:pt x="3633311" y="3068443"/>
                      <a:pt x="3419114" y="2415825"/>
                      <a:pt x="3314677" y="1998383"/>
                    </a:cubicBezTo>
                    <a:cubicBezTo>
                      <a:pt x="3220807" y="1623210"/>
                      <a:pt x="3278656" y="726467"/>
                      <a:pt x="2974599" y="473858"/>
                    </a:cubicBezTo>
                    <a:cubicBezTo>
                      <a:pt x="2627580" y="185459"/>
                      <a:pt x="1893894" y="-50104"/>
                      <a:pt x="1466734" y="9211"/>
                    </a:cubicBezTo>
                    <a:cubicBezTo>
                      <a:pt x="1088321" y="61816"/>
                      <a:pt x="920789" y="824040"/>
                      <a:pt x="742922" y="1135733"/>
                    </a:cubicBezTo>
                    <a:cubicBezTo>
                      <a:pt x="301800" y="1908755"/>
                      <a:pt x="-63037" y="2096496"/>
                      <a:pt x="9159" y="2506532"/>
                    </a:cubicBezTo>
                    <a:cubicBezTo>
                      <a:pt x="75802" y="2884945"/>
                      <a:pt x="-40051" y="3461048"/>
                      <a:pt x="263620" y="3712886"/>
                    </a:cubicBezTo>
                    <a:cubicBezTo>
                      <a:pt x="606320" y="3997273"/>
                      <a:pt x="1337228" y="3277473"/>
                      <a:pt x="1862424" y="3555381"/>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 name="Freeform: Shape 19">
                <a:extLst>
                  <a:ext uri="{FF2B5EF4-FFF2-40B4-BE49-F238E27FC236}">
                    <a16:creationId xmlns:a16="http://schemas.microsoft.com/office/drawing/2014/main" id="{033259C5-057B-0207-2B8A-C27E323E1D40}"/>
                  </a:ext>
                </a:extLst>
              </p:cNvPr>
              <p:cNvSpPr/>
              <p:nvPr/>
            </p:nvSpPr>
            <p:spPr>
              <a:xfrm>
                <a:off x="4190357" y="2234963"/>
                <a:ext cx="3614123" cy="3758010"/>
              </a:xfrm>
              <a:custGeom>
                <a:avLst/>
                <a:gdLst>
                  <a:gd name="connsiteX0" fmla="*/ 1909345 w 3614123"/>
                  <a:gd name="connsiteY0" fmla="*/ 3388303 h 3758010"/>
                  <a:gd name="connsiteX1" fmla="*/ 3484238 w 3614123"/>
                  <a:gd name="connsiteY1" fmla="*/ 3364469 h 3758010"/>
                  <a:gd name="connsiteX2" fmla="*/ 3393067 w 3614123"/>
                  <a:gd name="connsiteY2" fmla="*/ 1922090 h 3758010"/>
                  <a:gd name="connsiteX3" fmla="*/ 3078443 w 3614123"/>
                  <a:gd name="connsiteY3" fmla="*/ 377125 h 3758010"/>
                  <a:gd name="connsiteX4" fmla="*/ 1461744 w 3614123"/>
                  <a:gd name="connsiteY4" fmla="*/ 17919 h 3758010"/>
                  <a:gd name="connsiteX5" fmla="*/ 817301 w 3614123"/>
                  <a:gd name="connsiteY5" fmla="*/ 1084276 h 3758010"/>
                  <a:gd name="connsiteX6" fmla="*/ 7718 w 3614123"/>
                  <a:gd name="connsiteY6" fmla="*/ 2487549 h 3758010"/>
                  <a:gd name="connsiteX7" fmla="*/ 281153 w 3614123"/>
                  <a:gd name="connsiteY7" fmla="*/ 3700150 h 3758010"/>
                  <a:gd name="connsiteX8" fmla="*/ 1909345 w 3614123"/>
                  <a:gd name="connsiteY8" fmla="*/ 3388303 h 37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123" h="3758010">
                    <a:moveTo>
                      <a:pt x="1909345" y="3388303"/>
                    </a:moveTo>
                    <a:cubicBezTo>
                      <a:pt x="2219418" y="3574116"/>
                      <a:pt x="3233943" y="3664824"/>
                      <a:pt x="3484238" y="3364469"/>
                    </a:cubicBezTo>
                    <a:cubicBezTo>
                      <a:pt x="3779964" y="3009351"/>
                      <a:pt x="3491874" y="2348094"/>
                      <a:pt x="3393067" y="1922090"/>
                    </a:cubicBezTo>
                    <a:cubicBezTo>
                      <a:pt x="3308684" y="1558333"/>
                      <a:pt x="3377101" y="625260"/>
                      <a:pt x="3078443" y="377125"/>
                    </a:cubicBezTo>
                    <a:cubicBezTo>
                      <a:pt x="2721397" y="80473"/>
                      <a:pt x="1895307" y="-50884"/>
                      <a:pt x="1461744" y="17919"/>
                    </a:cubicBezTo>
                    <a:cubicBezTo>
                      <a:pt x="1097138" y="75845"/>
                      <a:pt x="967324" y="757388"/>
                      <a:pt x="817301" y="1084276"/>
                    </a:cubicBezTo>
                    <a:cubicBezTo>
                      <a:pt x="436652" y="1913683"/>
                      <a:pt x="-68566" y="2075121"/>
                      <a:pt x="7718" y="2487549"/>
                    </a:cubicBezTo>
                    <a:cubicBezTo>
                      <a:pt x="75286" y="2852695"/>
                      <a:pt x="-16810" y="3452863"/>
                      <a:pt x="281153" y="3700150"/>
                    </a:cubicBezTo>
                    <a:cubicBezTo>
                      <a:pt x="633340" y="3992560"/>
                      <a:pt x="1370034" y="3065041"/>
                      <a:pt x="1909345" y="3388303"/>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1" name="Freeform: Shape 20">
                <a:extLst>
                  <a:ext uri="{FF2B5EF4-FFF2-40B4-BE49-F238E27FC236}">
                    <a16:creationId xmlns:a16="http://schemas.microsoft.com/office/drawing/2014/main" id="{FF48AFE5-DA8A-62DF-6747-E3330D250580}"/>
                  </a:ext>
                </a:extLst>
              </p:cNvPr>
              <p:cNvSpPr/>
              <p:nvPr/>
            </p:nvSpPr>
            <p:spPr>
              <a:xfrm>
                <a:off x="4125770" y="2293347"/>
                <a:ext cx="3742715" cy="3749606"/>
              </a:xfrm>
              <a:custGeom>
                <a:avLst/>
                <a:gdLst>
                  <a:gd name="connsiteX0" fmla="*/ 1956963 w 3742715"/>
                  <a:gd name="connsiteY0" fmla="*/ 3232269 h 3749606"/>
                  <a:gd name="connsiteX1" fmla="*/ 3623876 w 3742715"/>
                  <a:gd name="connsiteY1" fmla="*/ 3326063 h 3749606"/>
                  <a:gd name="connsiteX2" fmla="*/ 3472155 w 3742715"/>
                  <a:gd name="connsiteY2" fmla="*/ 1856842 h 3749606"/>
                  <a:gd name="connsiteX3" fmla="*/ 3183063 w 3742715"/>
                  <a:gd name="connsiteY3" fmla="*/ 291359 h 3749606"/>
                  <a:gd name="connsiteX4" fmla="*/ 1457529 w 3742715"/>
                  <a:gd name="connsiteY4" fmla="*/ 37593 h 3749606"/>
                  <a:gd name="connsiteX5" fmla="*/ 892456 w 3742715"/>
                  <a:gd name="connsiteY5" fmla="*/ 1043864 h 3749606"/>
                  <a:gd name="connsiteX6" fmla="*/ 6974 w 3742715"/>
                  <a:gd name="connsiteY6" fmla="*/ 2479687 h 3749606"/>
                  <a:gd name="connsiteX7" fmla="*/ 299306 w 3742715"/>
                  <a:gd name="connsiteY7" fmla="*/ 3698459 h 3749606"/>
                  <a:gd name="connsiteX8" fmla="*/ 1956963 w 3742715"/>
                  <a:gd name="connsiteY8" fmla="*/ 3232269 h 37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715" h="3749606">
                    <a:moveTo>
                      <a:pt x="1956963" y="3232269"/>
                    </a:moveTo>
                    <a:cubicBezTo>
                      <a:pt x="2251687" y="3430655"/>
                      <a:pt x="3377822" y="3621712"/>
                      <a:pt x="3623876" y="3326063"/>
                    </a:cubicBezTo>
                    <a:cubicBezTo>
                      <a:pt x="3927315" y="2961226"/>
                      <a:pt x="3564869" y="2291484"/>
                      <a:pt x="3472155" y="1856842"/>
                    </a:cubicBezTo>
                    <a:cubicBezTo>
                      <a:pt x="3397028" y="1504577"/>
                      <a:pt x="3476244" y="535021"/>
                      <a:pt x="3183063" y="291359"/>
                    </a:cubicBezTo>
                    <a:cubicBezTo>
                      <a:pt x="2815989" y="-13623"/>
                      <a:pt x="1897339" y="-41237"/>
                      <a:pt x="1457529" y="37593"/>
                    </a:cubicBezTo>
                    <a:cubicBezTo>
                      <a:pt x="1106653" y="100533"/>
                      <a:pt x="1015405" y="701550"/>
                      <a:pt x="892456" y="1043864"/>
                    </a:cubicBezTo>
                    <a:cubicBezTo>
                      <a:pt x="574361" y="1929346"/>
                      <a:pt x="-74247" y="2064945"/>
                      <a:pt x="6974" y="2479687"/>
                    </a:cubicBezTo>
                    <a:cubicBezTo>
                      <a:pt x="74696" y="2831643"/>
                      <a:pt x="7128" y="3455800"/>
                      <a:pt x="299306" y="3698459"/>
                    </a:cubicBezTo>
                    <a:cubicBezTo>
                      <a:pt x="661058" y="3998967"/>
                      <a:pt x="1405928" y="2861262"/>
                      <a:pt x="1956963" y="3232269"/>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2" name="Freeform: Shape 21">
                <a:extLst>
                  <a:ext uri="{FF2B5EF4-FFF2-40B4-BE49-F238E27FC236}">
                    <a16:creationId xmlns:a16="http://schemas.microsoft.com/office/drawing/2014/main" id="{01FC1F79-9E12-7509-3684-4AA5D0384CDD}"/>
                  </a:ext>
                </a:extLst>
              </p:cNvPr>
              <p:cNvSpPr/>
              <p:nvPr/>
            </p:nvSpPr>
            <p:spPr>
              <a:xfrm>
                <a:off x="4061078" y="2330966"/>
                <a:ext cx="3873961" cy="3763840"/>
              </a:xfrm>
              <a:custGeom>
                <a:avLst/>
                <a:gdLst>
                  <a:gd name="connsiteX0" fmla="*/ 3763695 w 3873961"/>
                  <a:gd name="connsiteY0" fmla="*/ 3308421 h 3763840"/>
                  <a:gd name="connsiteX1" fmla="*/ 3551425 w 3873961"/>
                  <a:gd name="connsiteY1" fmla="*/ 1812358 h 3763840"/>
                  <a:gd name="connsiteX2" fmla="*/ 3287786 w 3873961"/>
                  <a:gd name="connsiteY2" fmla="*/ 226435 h 3763840"/>
                  <a:gd name="connsiteX3" fmla="*/ 1453342 w 3873961"/>
                  <a:gd name="connsiteY3" fmla="*/ 78186 h 3763840"/>
                  <a:gd name="connsiteX4" fmla="*/ 967638 w 3873961"/>
                  <a:gd name="connsiteY4" fmla="*/ 1024294 h 3763840"/>
                  <a:gd name="connsiteX5" fmla="*/ 6334 w 3873961"/>
                  <a:gd name="connsiteY5" fmla="*/ 2492590 h 3763840"/>
                  <a:gd name="connsiteX6" fmla="*/ 317642 w 3873961"/>
                  <a:gd name="connsiteY6" fmla="*/ 3717532 h 3763840"/>
                  <a:gd name="connsiteX7" fmla="*/ 2004763 w 3873961"/>
                  <a:gd name="connsiteY7" fmla="*/ 3096923 h 3763840"/>
                  <a:gd name="connsiteX8" fmla="*/ 3763772 w 3873961"/>
                  <a:gd name="connsiteY8" fmla="*/ 3308421 h 376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961" h="3763840">
                    <a:moveTo>
                      <a:pt x="3763695" y="3308421"/>
                    </a:moveTo>
                    <a:cubicBezTo>
                      <a:pt x="4074847" y="2933942"/>
                      <a:pt x="3637583" y="2255716"/>
                      <a:pt x="3551425" y="1812358"/>
                    </a:cubicBezTo>
                    <a:cubicBezTo>
                      <a:pt x="3485169" y="1471586"/>
                      <a:pt x="3575568" y="465623"/>
                      <a:pt x="3287786" y="226435"/>
                    </a:cubicBezTo>
                    <a:cubicBezTo>
                      <a:pt x="2910685" y="-86878"/>
                      <a:pt x="1899323" y="-11288"/>
                      <a:pt x="1453342" y="78186"/>
                    </a:cubicBezTo>
                    <a:cubicBezTo>
                      <a:pt x="1116041" y="145831"/>
                      <a:pt x="1064131" y="666245"/>
                      <a:pt x="967638" y="1024294"/>
                    </a:cubicBezTo>
                    <a:cubicBezTo>
                      <a:pt x="714026" y="1965311"/>
                      <a:pt x="-78589" y="2075380"/>
                      <a:pt x="6334" y="2492590"/>
                    </a:cubicBezTo>
                    <a:cubicBezTo>
                      <a:pt x="75291" y="2831202"/>
                      <a:pt x="31094" y="3479501"/>
                      <a:pt x="317642" y="3717532"/>
                    </a:cubicBezTo>
                    <a:cubicBezTo>
                      <a:pt x="688958" y="4026062"/>
                      <a:pt x="1444780" y="2676242"/>
                      <a:pt x="2004763" y="3096923"/>
                    </a:cubicBezTo>
                    <a:cubicBezTo>
                      <a:pt x="2285294" y="3307727"/>
                      <a:pt x="3521961" y="3599365"/>
                      <a:pt x="3763772" y="3308421"/>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sp>
        <p:nvSpPr>
          <p:cNvPr id="2" name="TextBox 1">
            <a:extLst>
              <a:ext uri="{FF2B5EF4-FFF2-40B4-BE49-F238E27FC236}">
                <a16:creationId xmlns:a16="http://schemas.microsoft.com/office/drawing/2014/main" id="{89F84E84-72A4-1728-5B7F-6DCDF3CAB3F2}"/>
              </a:ext>
            </a:extLst>
          </p:cNvPr>
          <p:cNvSpPr txBox="1"/>
          <p:nvPr/>
        </p:nvSpPr>
        <p:spPr>
          <a:xfrm>
            <a:off x="662719" y="2344349"/>
            <a:ext cx="10779904" cy="4093428"/>
          </a:xfrm>
          <a:prstGeom prst="rect">
            <a:avLst/>
          </a:prstGeom>
          <a:noFill/>
        </p:spPr>
        <p:txBody>
          <a:bodyPr wrap="square" rtlCol="0">
            <a:spAutoFit/>
          </a:bodyPr>
          <a:lstStyle/>
          <a:p>
            <a:pPr marL="0" marR="0">
              <a:buNone/>
            </a:pPr>
            <a:r>
              <a:rPr lang="en-US" sz="2000" i="1">
                <a:effectLst/>
                <a:latin typeface="Calibri" panose="020F0502020204030204" pitchFamily="34" charset="0"/>
              </a:rPr>
              <a:t>Please complete before next meeting if you haven’t already:</a:t>
            </a:r>
          </a:p>
          <a:p>
            <a:pPr marL="0" marR="0">
              <a:buNone/>
            </a:pPr>
            <a:endParaRPr lang="en-US" sz="2000">
              <a:effectLst/>
              <a:latin typeface="Calibri" panose="020F0502020204030204" pitchFamily="34" charset="0"/>
            </a:endParaRPr>
          </a:p>
          <a:p>
            <a:pPr marL="0" marR="0">
              <a:buNone/>
            </a:pPr>
            <a:r>
              <a:rPr lang="en-US" sz="2000" b="1">
                <a:effectLst/>
                <a:latin typeface="Calibri" panose="020F0502020204030204" pitchFamily="34" charset="0"/>
              </a:rPr>
              <a:t>Questionnaire</a:t>
            </a:r>
          </a:p>
          <a:p>
            <a:pPr marL="0" marR="0">
              <a:buNone/>
            </a:pPr>
            <a:r>
              <a:rPr lang="en-US" sz="2000">
                <a:effectLst/>
                <a:latin typeface="Calibri" panose="020F0502020204030204" pitchFamily="34" charset="0"/>
                <a:hlinkClick r:id="rId5"/>
              </a:rPr>
              <a:t>Microsoft Forms</a:t>
            </a:r>
            <a:endParaRPr lang="en-US" sz="2000">
              <a:effectLst/>
              <a:latin typeface="Calibri" panose="020F0502020204030204" pitchFamily="34" charset="0"/>
            </a:endParaRPr>
          </a:p>
          <a:p>
            <a:pPr marL="0" marR="0">
              <a:buNone/>
            </a:pPr>
            <a:r>
              <a:rPr lang="en-US" sz="2000">
                <a:effectLst/>
                <a:latin typeface="Calibri" panose="020F0502020204030204" pitchFamily="34" charset="0"/>
              </a:rPr>
              <a:t> </a:t>
            </a:r>
          </a:p>
          <a:p>
            <a:pPr marL="0" marR="0">
              <a:buNone/>
            </a:pPr>
            <a:r>
              <a:rPr lang="en-US" sz="2000" b="1">
                <a:effectLst/>
                <a:latin typeface="Calibri" panose="020F0502020204030204" pitchFamily="34" charset="0"/>
              </a:rPr>
              <a:t>Agents </a:t>
            </a:r>
            <a:r>
              <a:rPr lang="en-US" sz="2000" b="1" err="1">
                <a:effectLst/>
                <a:latin typeface="Calibri" panose="020F0502020204030204" pitchFamily="34" charset="0"/>
              </a:rPr>
              <a:t>quickstart</a:t>
            </a:r>
            <a:endParaRPr lang="en-US" sz="2000" b="1">
              <a:effectLst/>
              <a:latin typeface="Calibri" panose="020F0502020204030204" pitchFamily="34" charset="0"/>
            </a:endParaRPr>
          </a:p>
          <a:p>
            <a:pPr marL="0" marR="0">
              <a:buNone/>
            </a:pPr>
            <a:r>
              <a:rPr lang="en-US" sz="2000">
                <a:effectLst/>
                <a:latin typeface="Calibri" panose="020F0502020204030204" pitchFamily="34" charset="0"/>
                <a:hlinkClick r:id="rId6"/>
              </a:rPr>
              <a:t>Azure Agents </a:t>
            </a:r>
            <a:r>
              <a:rPr lang="en-US" sz="2000" err="1">
                <a:effectLst/>
                <a:latin typeface="Calibri" panose="020F0502020204030204" pitchFamily="34" charset="0"/>
                <a:hlinkClick r:id="rId6"/>
              </a:rPr>
              <a:t>Quickstart</a:t>
            </a:r>
            <a:r>
              <a:rPr lang="en-US" sz="2000">
                <a:effectLst/>
                <a:latin typeface="Calibri" panose="020F0502020204030204" pitchFamily="34" charset="0"/>
                <a:hlinkClick r:id="rId6"/>
              </a:rPr>
              <a:t> Guide</a:t>
            </a:r>
            <a:r>
              <a:rPr lang="en-US" sz="2000">
                <a:effectLst/>
                <a:latin typeface="Calibri" panose="020F0502020204030204" pitchFamily="34" charset="0"/>
              </a:rPr>
              <a:t> (Python or any other supported language).</a:t>
            </a:r>
          </a:p>
          <a:p>
            <a:pPr marL="0" marR="0">
              <a:buNone/>
            </a:pPr>
            <a:r>
              <a:rPr lang="en-US" sz="2000">
                <a:effectLst/>
                <a:latin typeface="Calibri" panose="020F0502020204030204" pitchFamily="34" charset="0"/>
              </a:rPr>
              <a:t> </a:t>
            </a:r>
          </a:p>
          <a:p>
            <a:pPr marL="0" marR="0">
              <a:buNone/>
            </a:pPr>
            <a:r>
              <a:rPr lang="en-US" sz="2000">
                <a:effectLst/>
                <a:latin typeface="Calibri" panose="020F0502020204030204" pitchFamily="34" charset="0"/>
              </a:rPr>
              <a:t>Semantic Kernel </a:t>
            </a:r>
            <a:r>
              <a:rPr lang="en-US" sz="2000" err="1">
                <a:effectLst/>
                <a:latin typeface="Calibri" panose="020F0502020204030204" pitchFamily="34" charset="0"/>
              </a:rPr>
              <a:t>quickstart</a:t>
            </a:r>
            <a:endParaRPr lang="en-US" sz="2000">
              <a:effectLst/>
              <a:latin typeface="Calibri" panose="020F0502020204030204" pitchFamily="34" charset="0"/>
            </a:endParaRPr>
          </a:p>
          <a:p>
            <a:pPr marL="0" marR="0">
              <a:buNone/>
            </a:pPr>
            <a:r>
              <a:rPr lang="en-US" sz="2000">
                <a:effectLst/>
                <a:latin typeface="Calibri" panose="020F0502020204030204" pitchFamily="34" charset="0"/>
                <a:hlinkClick r:id="rId7"/>
              </a:rPr>
              <a:t>Semantic Kernel </a:t>
            </a:r>
            <a:r>
              <a:rPr lang="en-US" sz="2000" err="1">
                <a:effectLst/>
                <a:latin typeface="Calibri" panose="020F0502020204030204" pitchFamily="34" charset="0"/>
                <a:hlinkClick r:id="rId7"/>
              </a:rPr>
              <a:t>Quickstart</a:t>
            </a:r>
            <a:r>
              <a:rPr lang="en-US" sz="2000">
                <a:effectLst/>
                <a:latin typeface="Calibri" panose="020F0502020204030204" pitchFamily="34" charset="0"/>
                <a:hlinkClick r:id="rId7"/>
              </a:rPr>
              <a:t> Guide</a:t>
            </a:r>
            <a:endParaRPr lang="en-US" sz="2000">
              <a:effectLst/>
              <a:latin typeface="Calibri" panose="020F0502020204030204" pitchFamily="34" charset="0"/>
            </a:endParaRPr>
          </a:p>
          <a:p>
            <a:pPr marL="0" marR="0">
              <a:buNone/>
            </a:pPr>
            <a:r>
              <a:rPr lang="en-US" sz="2000">
                <a:effectLst/>
                <a:latin typeface="Calibri" panose="020F0502020204030204" pitchFamily="34" charset="0"/>
              </a:rPr>
              <a:t> </a:t>
            </a:r>
          </a:p>
          <a:p>
            <a:pPr marL="0" marR="0">
              <a:buNone/>
            </a:pPr>
            <a:r>
              <a:rPr lang="en-US" sz="2000" b="1" err="1">
                <a:effectLst/>
                <a:latin typeface="Calibri" panose="020F0502020204030204" pitchFamily="34" charset="0"/>
              </a:rPr>
              <a:t>AutoGen</a:t>
            </a:r>
            <a:r>
              <a:rPr lang="en-US" sz="2000" b="1">
                <a:effectLst/>
                <a:latin typeface="Calibri" panose="020F0502020204030204" pitchFamily="34" charset="0"/>
              </a:rPr>
              <a:t> </a:t>
            </a:r>
            <a:r>
              <a:rPr lang="en-US" sz="2000" b="1" err="1">
                <a:effectLst/>
                <a:latin typeface="Calibri" panose="020F0502020204030204" pitchFamily="34" charset="0"/>
              </a:rPr>
              <a:t>quickstart</a:t>
            </a:r>
            <a:endParaRPr lang="en-US" sz="2000" b="1">
              <a:effectLst/>
              <a:latin typeface="Calibri" panose="020F0502020204030204" pitchFamily="34" charset="0"/>
            </a:endParaRPr>
          </a:p>
          <a:p>
            <a:pPr marL="0" marR="0"/>
            <a:r>
              <a:rPr lang="en-US" sz="2000">
                <a:effectLst/>
                <a:latin typeface="Calibri" panose="020F0502020204030204" pitchFamily="34" charset="0"/>
                <a:hlinkClick r:id="rId8"/>
              </a:rPr>
              <a:t>https://microsoft.github.io/autogen/dev/user-guide/agentchat-user-guide/quickstart.html</a:t>
            </a:r>
            <a:endParaRPr lang="en-US" sz="2000">
              <a:effectLst/>
              <a:latin typeface="Calibri" panose="020F0502020204030204" pitchFamily="34" charset="0"/>
            </a:endParaRPr>
          </a:p>
        </p:txBody>
      </p:sp>
      <p:sp>
        <p:nvSpPr>
          <p:cNvPr id="68" name="TextBox 67">
            <a:extLst>
              <a:ext uri="{FF2B5EF4-FFF2-40B4-BE49-F238E27FC236}">
                <a16:creationId xmlns:a16="http://schemas.microsoft.com/office/drawing/2014/main" id="{44A03171-80CA-48F1-3099-B46A5A210F04}"/>
              </a:ext>
            </a:extLst>
          </p:cNvPr>
          <p:cNvSpPr txBox="1"/>
          <p:nvPr/>
        </p:nvSpPr>
        <p:spPr>
          <a:xfrm>
            <a:off x="246164" y="1077477"/>
            <a:ext cx="11575410" cy="923330"/>
          </a:xfrm>
          <a:prstGeom prst="rect">
            <a:avLst/>
          </a:prstGeom>
          <a:noFill/>
        </p:spPr>
        <p:txBody>
          <a:bodyPr wrap="square">
            <a:spAutoFit/>
          </a:bodyPr>
          <a:lstStyle/>
          <a:p>
            <a:pPr lvl="1"/>
            <a:r>
              <a:rPr lang="en-US"/>
              <a:t>Day 1: Basic understanding of AI and LLMs</a:t>
            </a:r>
          </a:p>
          <a:p>
            <a:pPr lvl="1"/>
            <a:r>
              <a:rPr lang="en-US"/>
              <a:t>Day 2 &amp; Day 3: Access to an Azure subscription with $50 budget, </a:t>
            </a:r>
            <a:r>
              <a:rPr lang="en-US">
                <a:hlinkClick r:id="rId9"/>
              </a:rPr>
              <a:t>GitHub</a:t>
            </a:r>
            <a:r>
              <a:rPr lang="en-US"/>
              <a:t> account, </a:t>
            </a:r>
            <a:r>
              <a:rPr lang="en-US" err="1"/>
              <a:t>VSCode</a:t>
            </a:r>
            <a:r>
              <a:rPr lang="en-US"/>
              <a:t>, basic familiarity with python</a:t>
            </a:r>
          </a:p>
        </p:txBody>
      </p:sp>
    </p:spTree>
    <p:extLst>
      <p:ext uri="{BB962C8B-B14F-4D97-AF65-F5344CB8AC3E}">
        <p14:creationId xmlns:p14="http://schemas.microsoft.com/office/powerpoint/2010/main" val="13586931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E4F25-36A3-61E0-DB2A-C6FFA7300754}"/>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2D988B67-E1FA-E16E-C5E7-7AF72F0608FB}"/>
              </a:ext>
            </a:extLst>
          </p:cNvPr>
          <p:cNvSpPr>
            <a:spLocks noGrp="1"/>
          </p:cNvSpPr>
          <p:nvPr>
            <p:ph type="title"/>
          </p:nvPr>
        </p:nvSpPr>
        <p:spPr/>
        <p:txBody>
          <a:bodyPr/>
          <a:lstStyle/>
          <a:p>
            <a:r>
              <a:rPr lang="en-GB"/>
              <a:t>AutoGen concepts</a:t>
            </a:r>
            <a:endParaRPr lang="en-SG"/>
          </a:p>
        </p:txBody>
      </p:sp>
      <p:sp>
        <p:nvSpPr>
          <p:cNvPr id="12" name="Content Placeholder 11">
            <a:extLst>
              <a:ext uri="{FF2B5EF4-FFF2-40B4-BE49-F238E27FC236}">
                <a16:creationId xmlns:a16="http://schemas.microsoft.com/office/drawing/2014/main" id="{919771DC-2493-09FE-3BA2-070A8BDED1E6}"/>
              </a:ext>
            </a:extLst>
          </p:cNvPr>
          <p:cNvSpPr>
            <a:spLocks noGrp="1"/>
          </p:cNvSpPr>
          <p:nvPr>
            <p:ph sz="quarter" idx="10"/>
          </p:nvPr>
        </p:nvSpPr>
        <p:spPr>
          <a:xfrm>
            <a:off x="584200" y="1435100"/>
            <a:ext cx="5871840" cy="4514180"/>
          </a:xfrm>
        </p:spPr>
        <p:txBody>
          <a:bodyPr vert="horz" lIns="91440" tIns="45720" rIns="91440" bIns="45720" rtlCol="0" anchor="t">
            <a:normAutofit/>
          </a:bodyPr>
          <a:lstStyle/>
          <a:p>
            <a:pPr algn="l" rtl="0" fontAlgn="base">
              <a:buFont typeface="Arial" panose="020B0604020202020204" pitchFamily="34" charset="0"/>
              <a:buChar char="•"/>
            </a:pPr>
            <a:r>
              <a:rPr lang="en-US" sz="2400" b="1" err="1"/>
              <a:t>AgentChat</a:t>
            </a:r>
            <a:r>
              <a:rPr lang="en-US" sz="2400" b="0" i="0" u="none" strike="noStrike">
                <a:effectLst/>
              </a:rPr>
              <a:t>:</a:t>
            </a:r>
            <a:r>
              <a:rPr lang="en-US" sz="2400" b="0" i="0">
                <a:effectLst/>
              </a:rPr>
              <a:t>​</a:t>
            </a:r>
          </a:p>
          <a:p>
            <a:pPr marL="228600" lvl="1" indent="0" fontAlgn="base">
              <a:buNone/>
            </a:pPr>
            <a:r>
              <a:rPr lang="en-US"/>
              <a:t>High level API , with predefined roles</a:t>
            </a:r>
            <a:endParaRPr lang="en-US" sz="2400" b="0" i="0">
              <a:effectLst/>
            </a:endParaRPr>
          </a:p>
          <a:p>
            <a:pPr fontAlgn="base"/>
            <a:r>
              <a:rPr lang="en-US" sz="2400" b="1"/>
              <a:t>Core</a:t>
            </a:r>
            <a:r>
              <a:rPr lang="en-US" sz="2400" b="0" i="0" u="none" strike="noStrike">
                <a:effectLst/>
              </a:rPr>
              <a:t>:</a:t>
            </a:r>
            <a:r>
              <a:rPr lang="en-US" sz="2400" b="0" i="0">
                <a:effectLst/>
              </a:rPr>
              <a:t>​</a:t>
            </a:r>
            <a:endParaRPr lang="en-US" sz="2400">
              <a:ea typeface="+mn-lt"/>
              <a:cs typeface="+mn-lt"/>
            </a:endParaRPr>
          </a:p>
          <a:p>
            <a:pPr marL="457200" lvl="1" indent="0">
              <a:buNone/>
            </a:pPr>
            <a:r>
              <a:rPr lang="en-US">
                <a:ea typeface="+mn-lt"/>
                <a:cs typeface="+mn-lt"/>
              </a:rPr>
              <a:t>Base framework, event-driven programming model </a:t>
            </a:r>
            <a:endParaRPr lang="en-US" b="0" i="0" u="none" strike="noStrike">
              <a:effectLst/>
              <a:ea typeface="+mn-lt"/>
              <a:cs typeface="+mn-lt"/>
            </a:endParaRPr>
          </a:p>
          <a:p>
            <a:pPr>
              <a:buFont typeface="Arial"/>
              <a:buChar char="•"/>
            </a:pPr>
            <a:r>
              <a:rPr lang="en-US" b="1"/>
              <a:t>Extensions</a:t>
            </a:r>
            <a:r>
              <a:rPr lang="en-US"/>
              <a:t>: </a:t>
            </a:r>
          </a:p>
          <a:p>
            <a:pPr marL="457200" lvl="1" indent="0">
              <a:buNone/>
            </a:pPr>
            <a:r>
              <a:rPr lang="en-US">
                <a:solidFill>
                  <a:srgbClr val="32192E"/>
                </a:solidFill>
                <a:ea typeface="+mn-lt"/>
                <a:cs typeface="+mn-lt"/>
              </a:rPr>
              <a:t>B</a:t>
            </a:r>
            <a:r>
              <a:rPr lang="en-US">
                <a:solidFill>
                  <a:srgbClr val="2C2D30"/>
                </a:solidFill>
                <a:ea typeface="+mn-lt"/>
                <a:cs typeface="+mn-lt"/>
              </a:rPr>
              <a:t>uilt-in component implementations for models, agents, tools, etc.</a:t>
            </a:r>
            <a:endParaRPr lang="en-US"/>
          </a:p>
          <a:p>
            <a:pPr marL="457200" lvl="1" indent="0">
              <a:buNone/>
            </a:pPr>
            <a:endParaRPr lang="en-US"/>
          </a:p>
        </p:txBody>
      </p:sp>
      <p:sp>
        <p:nvSpPr>
          <p:cNvPr id="4" name="TextBox 3">
            <a:extLst>
              <a:ext uri="{FF2B5EF4-FFF2-40B4-BE49-F238E27FC236}">
                <a16:creationId xmlns:a16="http://schemas.microsoft.com/office/drawing/2014/main" id="{CA0FCCA1-0236-2998-5434-FF3E9987F955}"/>
              </a:ext>
            </a:extLst>
          </p:cNvPr>
          <p:cNvSpPr txBox="1"/>
          <p:nvPr/>
        </p:nvSpPr>
        <p:spPr>
          <a:xfrm>
            <a:off x="2211122" y="5949280"/>
            <a:ext cx="2617996" cy="635559"/>
          </a:xfrm>
          <a:prstGeom prst="rect">
            <a:avLst/>
          </a:prstGeom>
          <a:noFill/>
        </p:spPr>
        <p:txBody>
          <a:bodyPr wrap="square">
            <a:spAutoFit/>
          </a:bodyPr>
          <a:lstStyle/>
          <a:p>
            <a:r>
              <a:rPr lang="en-US" err="1">
                <a:hlinkClick r:id="rId3"/>
              </a:rPr>
              <a:t>AutoGen</a:t>
            </a:r>
            <a:r>
              <a:rPr lang="en-US">
                <a:hlinkClick r:id="rId3"/>
              </a:rPr>
              <a:t> | </a:t>
            </a:r>
            <a:r>
              <a:rPr lang="en-US" err="1">
                <a:hlinkClick r:id="rId3"/>
              </a:rPr>
              <a:t>AutoGen</a:t>
            </a:r>
            <a:r>
              <a:rPr lang="en-US">
                <a:hlinkClick r:id="rId3"/>
              </a:rPr>
              <a:t> (microsoft.github.io)</a:t>
            </a:r>
            <a:endParaRPr lang="en-US"/>
          </a:p>
        </p:txBody>
      </p:sp>
      <p:pic>
        <p:nvPicPr>
          <p:cNvPr id="7" name="Picture 6" descr="AutoGen v0.4: Reimagining the foundation of agentic AI for scale, extensibility, and robustness ...">
            <a:extLst>
              <a:ext uri="{FF2B5EF4-FFF2-40B4-BE49-F238E27FC236}">
                <a16:creationId xmlns:a16="http://schemas.microsoft.com/office/drawing/2014/main" id="{BA31C6B3-A993-E1E5-7E7C-F54CDBD356DB}"/>
              </a:ext>
            </a:extLst>
          </p:cNvPr>
          <p:cNvPicPr>
            <a:picLocks noChangeAspect="1"/>
          </p:cNvPicPr>
          <p:nvPr/>
        </p:nvPicPr>
        <p:blipFill>
          <a:blip r:embed="rId4"/>
          <a:stretch>
            <a:fillRect/>
          </a:stretch>
        </p:blipFill>
        <p:spPr>
          <a:xfrm>
            <a:off x="6363419" y="1711580"/>
            <a:ext cx="5834331" cy="3449219"/>
          </a:xfrm>
          <a:prstGeom prst="rect">
            <a:avLst/>
          </a:prstGeom>
        </p:spPr>
      </p:pic>
    </p:spTree>
    <p:extLst>
      <p:ext uri="{BB962C8B-B14F-4D97-AF65-F5344CB8AC3E}">
        <p14:creationId xmlns:p14="http://schemas.microsoft.com/office/powerpoint/2010/main" val="187978253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F5607-457A-5D43-81B7-3500189508F2}"/>
              </a:ext>
            </a:extLst>
          </p:cNvPr>
          <p:cNvSpPr>
            <a:spLocks noGrp="1"/>
          </p:cNvSpPr>
          <p:nvPr>
            <p:ph type="title"/>
          </p:nvPr>
        </p:nvSpPr>
        <p:spPr/>
        <p:txBody>
          <a:bodyPr/>
          <a:lstStyle/>
          <a:p>
            <a:r>
              <a:rPr lang="en-US"/>
              <a:t>Stock Research Example</a:t>
            </a:r>
          </a:p>
        </p:txBody>
      </p:sp>
      <p:pic>
        <p:nvPicPr>
          <p:cNvPr id="5" name="Picture 4" descr="A diagram of a business&#10;&#10;AI-generated content may be incorrect.">
            <a:extLst>
              <a:ext uri="{FF2B5EF4-FFF2-40B4-BE49-F238E27FC236}">
                <a16:creationId xmlns:a16="http://schemas.microsoft.com/office/drawing/2014/main" id="{7EFBADD8-5AFF-4D86-A953-6F385E1985D4}"/>
              </a:ext>
            </a:extLst>
          </p:cNvPr>
          <p:cNvPicPr>
            <a:picLocks noChangeAspect="1"/>
          </p:cNvPicPr>
          <p:nvPr/>
        </p:nvPicPr>
        <p:blipFill>
          <a:blip r:embed="rId2"/>
          <a:stretch>
            <a:fillRect/>
          </a:stretch>
        </p:blipFill>
        <p:spPr>
          <a:xfrm>
            <a:off x="2605088" y="1696453"/>
            <a:ext cx="6981825" cy="4267200"/>
          </a:xfrm>
          <a:prstGeom prst="rect">
            <a:avLst/>
          </a:prstGeom>
        </p:spPr>
      </p:pic>
    </p:spTree>
    <p:extLst>
      <p:ext uri="{BB962C8B-B14F-4D97-AF65-F5344CB8AC3E}">
        <p14:creationId xmlns:p14="http://schemas.microsoft.com/office/powerpoint/2010/main" val="274709851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285DD-2932-DF5A-4FD0-AA277D19B1E3}"/>
              </a:ext>
            </a:extLst>
          </p:cNvPr>
          <p:cNvSpPr>
            <a:spLocks noGrp="1"/>
          </p:cNvSpPr>
          <p:nvPr>
            <p:ph type="title"/>
          </p:nvPr>
        </p:nvSpPr>
        <p:spPr>
          <a:xfrm>
            <a:off x="1052946" y="2893579"/>
            <a:ext cx="10515600" cy="1325563"/>
          </a:xfrm>
        </p:spPr>
        <p:txBody>
          <a:bodyPr/>
          <a:lstStyle/>
          <a:p>
            <a:pPr algn="ctr"/>
            <a:r>
              <a:rPr lang="en-US"/>
              <a:t>Backup slides</a:t>
            </a:r>
          </a:p>
        </p:txBody>
      </p:sp>
    </p:spTree>
    <p:extLst>
      <p:ext uri="{BB962C8B-B14F-4D97-AF65-F5344CB8AC3E}">
        <p14:creationId xmlns:p14="http://schemas.microsoft.com/office/powerpoint/2010/main" val="72558558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CD434-AB3C-7A48-6BE8-1DBB4A76B334}"/>
            </a:ext>
          </a:extLst>
        </p:cNvPr>
        <p:cNvGrpSpPr/>
        <p:nvPr/>
      </p:nvGrpSpPr>
      <p:grpSpPr>
        <a:xfrm>
          <a:off x="0" y="0"/>
          <a:ext cx="0" cy="0"/>
          <a:chOff x="0" y="0"/>
          <a:chExt cx="0" cy="0"/>
        </a:xfrm>
      </p:grpSpPr>
      <p:sp>
        <p:nvSpPr>
          <p:cNvPr id="199" name="Graphic 197">
            <a:extLst>
              <a:ext uri="{FF2B5EF4-FFF2-40B4-BE49-F238E27FC236}">
                <a16:creationId xmlns:a16="http://schemas.microsoft.com/office/drawing/2014/main" id="{102F646E-09F9-2821-BE4D-FB474312F09E}"/>
              </a:ext>
              <a:ext uri="{C183D7F6-B498-43B3-948B-1728B52AA6E4}">
                <adec:decorative xmlns:adec="http://schemas.microsoft.com/office/drawing/2017/decorative" val="1"/>
              </a:ext>
            </a:extLst>
          </p:cNvPr>
          <p:cNvSpPr>
            <a:spLocks/>
          </p:cNvSpPr>
          <p:nvPr/>
        </p:nvSpPr>
        <p:spPr>
          <a:xfrm>
            <a:off x="171450" y="1687547"/>
            <a:ext cx="11846451" cy="698294"/>
          </a:xfrm>
          <a:custGeom>
            <a:avLst/>
            <a:gdLst>
              <a:gd name="connsiteX0" fmla="*/ 18288 w 11846451"/>
              <a:gd name="connsiteY0" fmla="*/ 304176 h 698294"/>
              <a:gd name="connsiteX1" fmla="*/ 315665 w 11846451"/>
              <a:gd name="connsiteY1" fmla="*/ 6796 h 698294"/>
              <a:gd name="connsiteX2" fmla="*/ 352278 w 11846451"/>
              <a:gd name="connsiteY2" fmla="*/ 6796 h 698294"/>
              <a:gd name="connsiteX3" fmla="*/ 359861 w 11846451"/>
              <a:gd name="connsiteY3" fmla="*/ 25103 h 698294"/>
              <a:gd name="connsiteX4" fmla="*/ 359861 w 11846451"/>
              <a:gd name="connsiteY4" fmla="*/ 92978 h 698294"/>
              <a:gd name="connsiteX5" fmla="*/ 422364 w 11846451"/>
              <a:gd name="connsiteY5" fmla="*/ 155481 h 698294"/>
              <a:gd name="connsiteX6" fmla="*/ 11412665 w 11846451"/>
              <a:gd name="connsiteY6" fmla="*/ 155481 h 698294"/>
              <a:gd name="connsiteX7" fmla="*/ 11494580 w 11846451"/>
              <a:gd name="connsiteY7" fmla="*/ 73585 h 698294"/>
              <a:gd name="connsiteX8" fmla="*/ 11494580 w 11846451"/>
              <a:gd name="connsiteY8" fmla="*/ 44496 h 698294"/>
              <a:gd name="connsiteX9" fmla="*/ 11528489 w 11846451"/>
              <a:gd name="connsiteY9" fmla="*/ 10577 h 698294"/>
              <a:gd name="connsiteX10" fmla="*/ 11552491 w 11846451"/>
              <a:gd name="connsiteY10" fmla="*/ 20512 h 698294"/>
              <a:gd name="connsiteX11" fmla="*/ 11822431 w 11846451"/>
              <a:gd name="connsiteY11" fmla="*/ 290460 h 698294"/>
              <a:gd name="connsiteX12" fmla="*/ 11822431 w 11846451"/>
              <a:gd name="connsiteY12" fmla="*/ 406284 h 698294"/>
              <a:gd name="connsiteX13" fmla="*/ 11552491 w 11846451"/>
              <a:gd name="connsiteY13" fmla="*/ 676213 h 698294"/>
              <a:gd name="connsiteX14" fmla="*/ 11504486 w 11846451"/>
              <a:gd name="connsiteY14" fmla="*/ 676213 h 698294"/>
              <a:gd name="connsiteX15" fmla="*/ 11494580 w 11846451"/>
              <a:gd name="connsiteY15" fmla="*/ 652229 h 698294"/>
              <a:gd name="connsiteX16" fmla="*/ 11494580 w 11846451"/>
              <a:gd name="connsiteY16" fmla="*/ 623140 h 698294"/>
              <a:gd name="connsiteX17" fmla="*/ 11412665 w 11846451"/>
              <a:gd name="connsiteY17" fmla="*/ 541244 h 698294"/>
              <a:gd name="connsiteX18" fmla="*/ 422364 w 11846451"/>
              <a:gd name="connsiteY18" fmla="*/ 541244 h 698294"/>
              <a:gd name="connsiteX19" fmla="*/ 359861 w 11846451"/>
              <a:gd name="connsiteY19" fmla="*/ 603747 h 698294"/>
              <a:gd name="connsiteX20" fmla="*/ 359861 w 11846451"/>
              <a:gd name="connsiteY20" fmla="*/ 671622 h 698294"/>
              <a:gd name="connsiteX21" fmla="*/ 333970 w 11846451"/>
              <a:gd name="connsiteY21" fmla="*/ 697511 h 698294"/>
              <a:gd name="connsiteX22" fmla="*/ 315664 w 11846451"/>
              <a:gd name="connsiteY22" fmla="*/ 689929 h 698294"/>
              <a:gd name="connsiteX23" fmla="*/ 18289 w 11846451"/>
              <a:gd name="connsiteY23" fmla="*/ 392568 h 698294"/>
              <a:gd name="connsiteX24" fmla="*/ 18288 w 11846451"/>
              <a:gd name="connsiteY24" fmla="*/ 304176 h 698294"/>
              <a:gd name="connsiteX25" fmla="*/ 18288 w 11846451"/>
              <a:gd name="connsiteY25" fmla="*/ 304176 h 69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846451" h="698294">
                <a:moveTo>
                  <a:pt x="18288" y="304176"/>
                </a:moveTo>
                <a:lnTo>
                  <a:pt x="315665" y="6796"/>
                </a:lnTo>
                <a:cubicBezTo>
                  <a:pt x="325774" y="-3310"/>
                  <a:pt x="342167" y="-3310"/>
                  <a:pt x="352278" y="6796"/>
                </a:cubicBezTo>
                <a:cubicBezTo>
                  <a:pt x="357133" y="11654"/>
                  <a:pt x="359861" y="18235"/>
                  <a:pt x="359861" y="25103"/>
                </a:cubicBezTo>
                <a:lnTo>
                  <a:pt x="359861" y="92978"/>
                </a:lnTo>
                <a:cubicBezTo>
                  <a:pt x="359861" y="127497"/>
                  <a:pt x="387844" y="155481"/>
                  <a:pt x="422364" y="155481"/>
                </a:cubicBezTo>
                <a:lnTo>
                  <a:pt x="11412665" y="155481"/>
                </a:lnTo>
                <a:cubicBezTo>
                  <a:pt x="11457909" y="155481"/>
                  <a:pt x="11494580" y="118819"/>
                  <a:pt x="11494580" y="73585"/>
                </a:cubicBezTo>
                <a:lnTo>
                  <a:pt x="11494580" y="44496"/>
                </a:lnTo>
                <a:cubicBezTo>
                  <a:pt x="11494580" y="25760"/>
                  <a:pt x="11509724" y="10577"/>
                  <a:pt x="11528489" y="10577"/>
                </a:cubicBezTo>
                <a:cubicBezTo>
                  <a:pt x="11537538" y="10577"/>
                  <a:pt x="11546110" y="14149"/>
                  <a:pt x="11552491" y="20512"/>
                </a:cubicBezTo>
                <a:lnTo>
                  <a:pt x="11822431" y="290460"/>
                </a:lnTo>
                <a:cubicBezTo>
                  <a:pt x="11854435" y="322445"/>
                  <a:pt x="11854435" y="374299"/>
                  <a:pt x="11822431" y="406284"/>
                </a:cubicBezTo>
                <a:lnTo>
                  <a:pt x="11552491" y="676213"/>
                </a:lnTo>
                <a:cubicBezTo>
                  <a:pt x="11539252" y="689462"/>
                  <a:pt x="11517726" y="689462"/>
                  <a:pt x="11504486" y="676213"/>
                </a:cubicBezTo>
                <a:cubicBezTo>
                  <a:pt x="11498199" y="669850"/>
                  <a:pt x="11494580" y="661221"/>
                  <a:pt x="11494580" y="652229"/>
                </a:cubicBezTo>
                <a:lnTo>
                  <a:pt x="11494580" y="623140"/>
                </a:lnTo>
                <a:cubicBezTo>
                  <a:pt x="11494580" y="577905"/>
                  <a:pt x="11457909" y="541244"/>
                  <a:pt x="11412665" y="541244"/>
                </a:cubicBezTo>
                <a:lnTo>
                  <a:pt x="422364" y="541244"/>
                </a:lnTo>
                <a:cubicBezTo>
                  <a:pt x="387844" y="541244"/>
                  <a:pt x="359861" y="569228"/>
                  <a:pt x="359861" y="603747"/>
                </a:cubicBezTo>
                <a:lnTo>
                  <a:pt x="359861" y="671622"/>
                </a:lnTo>
                <a:cubicBezTo>
                  <a:pt x="359861" y="685919"/>
                  <a:pt x="348269" y="697511"/>
                  <a:pt x="333970" y="697511"/>
                </a:cubicBezTo>
                <a:cubicBezTo>
                  <a:pt x="327104" y="697511"/>
                  <a:pt x="320519" y="694787"/>
                  <a:pt x="315664" y="689929"/>
                </a:cubicBezTo>
                <a:lnTo>
                  <a:pt x="18289" y="392568"/>
                </a:lnTo>
                <a:cubicBezTo>
                  <a:pt x="-6119" y="368155"/>
                  <a:pt x="-6120" y="328589"/>
                  <a:pt x="18288" y="304176"/>
                </a:cubicBezTo>
                <a:cubicBezTo>
                  <a:pt x="18288" y="304176"/>
                  <a:pt x="18288" y="304176"/>
                  <a:pt x="18288" y="304176"/>
                </a:cubicBezTo>
                <a:close/>
              </a:path>
            </a:pathLst>
          </a:cu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000000"/>
              </a:solidFill>
              <a:effectLst/>
              <a:uLnTx/>
              <a:uFillTx/>
              <a:latin typeface="Segoe UI"/>
              <a:ea typeface="+mn-ea"/>
              <a:cs typeface="Segoe UI Semibold" panose="020B0502040204020203" pitchFamily="34" charset="0"/>
            </a:endParaRPr>
          </a:p>
        </p:txBody>
      </p:sp>
      <p:pic>
        <p:nvPicPr>
          <p:cNvPr id="65" name="Picture 64">
            <a:extLst>
              <a:ext uri="{FF2B5EF4-FFF2-40B4-BE49-F238E27FC236}">
                <a16:creationId xmlns:a16="http://schemas.microsoft.com/office/drawing/2014/main" id="{3C4767D1-C1C5-A782-DB97-6711C3613ACC}"/>
              </a:ext>
              <a:ext uri="{C183D7F6-B498-43B3-948B-1728B52AA6E4}">
                <adec:decorative xmlns:adec="http://schemas.microsoft.com/office/drawing/2017/decorative" val="1"/>
              </a:ext>
            </a:extLst>
          </p:cNvPr>
          <p:cNvPicPr>
            <a:picLocks/>
          </p:cNvPicPr>
          <p:nvPr/>
        </p:nvPicPr>
        <p:blipFill rotWithShape="1">
          <a:blip r:embed="rId4">
            <a:alphaModFix amt="45000"/>
          </a:blip>
          <a:srcRect l="7533" t="35613" r="65955" b="15124"/>
          <a:stretch/>
        </p:blipFill>
        <p:spPr>
          <a:xfrm>
            <a:off x="587374" y="2347804"/>
            <a:ext cx="11017254" cy="3690067"/>
          </a:xfrm>
          <a:prstGeom prst="roundRect">
            <a:avLst>
              <a:gd name="adj" fmla="val 4731"/>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pic>
      <p:sp>
        <p:nvSpPr>
          <p:cNvPr id="68" name="Rectangle: Rounded Corners 67">
            <a:extLst>
              <a:ext uri="{FF2B5EF4-FFF2-40B4-BE49-F238E27FC236}">
                <a16:creationId xmlns:a16="http://schemas.microsoft.com/office/drawing/2014/main" id="{2885EA01-7762-028A-0E79-561F1760FA38}"/>
              </a:ext>
              <a:ext uri="{C183D7F6-B498-43B3-948B-1728B52AA6E4}">
                <adec:decorative xmlns:adec="http://schemas.microsoft.com/office/drawing/2017/decorative" val="1"/>
              </a:ext>
            </a:extLst>
          </p:cNvPr>
          <p:cNvSpPr>
            <a:spLocks/>
          </p:cNvSpPr>
          <p:nvPr/>
        </p:nvSpPr>
        <p:spPr bwMode="auto">
          <a:xfrm>
            <a:off x="754914" y="2744483"/>
            <a:ext cx="10682172" cy="460605"/>
          </a:xfrm>
          <a:prstGeom prst="roundRect">
            <a:avLst>
              <a:gd name="adj" fmla="val 12430"/>
            </a:avLst>
          </a:prstGeom>
          <a:noFill/>
          <a:ln w="12700">
            <a:gradFill flip="none" rotWithShape="1">
              <a:gsLst>
                <a:gs pos="25000">
                  <a:srgbClr val="F4364C"/>
                </a:gs>
                <a:gs pos="0">
                  <a:srgbClr val="FF5C39"/>
                </a:gs>
                <a:gs pos="50000">
                  <a:srgbClr val="C03BC4"/>
                </a:gs>
                <a:gs pos="75000">
                  <a:srgbClr val="0078D4"/>
                </a:gs>
                <a:gs pos="100000">
                  <a:srgbClr val="14938C"/>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0" name="TextBox 69">
            <a:extLst>
              <a:ext uri="{FF2B5EF4-FFF2-40B4-BE49-F238E27FC236}">
                <a16:creationId xmlns:a16="http://schemas.microsoft.com/office/drawing/2014/main" id="{DD74F033-6BB8-F11C-41E9-7E2FFE472BD5}"/>
              </a:ext>
              <a:ext uri="{C183D7F6-B498-43B3-948B-1728B52AA6E4}">
                <adec:decorative xmlns:adec="http://schemas.microsoft.com/office/drawing/2017/decorative" val="1"/>
              </a:ext>
            </a:extLst>
          </p:cNvPr>
          <p:cNvSpPr txBox="1">
            <a:spLocks/>
          </p:cNvSpPr>
          <p:nvPr/>
        </p:nvSpPr>
        <p:spPr>
          <a:xfrm>
            <a:off x="838683" y="3677255"/>
            <a:ext cx="3448992" cy="2109308"/>
          </a:xfrm>
          <a:prstGeom prst="roundRect">
            <a:avLst>
              <a:gd name="adj" fmla="val 4700"/>
            </a:avLst>
          </a:prstGeom>
          <a:solidFill>
            <a:schemeClr val="bg1"/>
          </a:solidFill>
          <a:ln w="1905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72" fontAlgn="base">
              <a:lnSpc>
                <a:spcPct val="100000"/>
              </a:lnSpc>
              <a:spcBef>
                <a:spcPct val="0"/>
              </a:spcBef>
              <a:spcAft>
                <a:spcPct val="0"/>
              </a:spcAft>
              <a:buClrTx/>
              <a:buSzTx/>
              <a:buFontTx/>
              <a:buNone/>
              <a:tabLst/>
              <a:defRPr kumimoji="0" sz="2400" b="0" i="0" u="none" strike="noStrike" kern="0" cap="none" spc="0" normalizeH="0" baseline="0">
                <a:ln>
                  <a:noFill/>
                </a:ln>
                <a:solidFill>
                  <a:srgbClr val="FFFFFF"/>
                </a:solidFill>
                <a:effectLst/>
                <a:uLnTx/>
                <a:uFillTx/>
                <a:latin typeface="Segoe UI Semibold"/>
                <a:cs typeface="Segoe UI" pitchFamily="34" charset="0"/>
              </a:defRPr>
            </a:lvl1pPr>
          </a:lstStyle>
          <a:p>
            <a:pPr marL="0" marR="0" lvl="0" indent="0" algn="ctr" defTabSz="93274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w="3175">
                <a:noFill/>
              </a:ln>
              <a:solidFill>
                <a:srgbClr val="000000"/>
              </a:solidFill>
              <a:effectLst/>
              <a:uLnTx/>
              <a:uFillTx/>
              <a:latin typeface="Segoe UI"/>
              <a:ea typeface="+mn-ea"/>
              <a:cs typeface="Segoe UI" pitchFamily="34" charset="0"/>
            </a:endParaRPr>
          </a:p>
        </p:txBody>
      </p:sp>
      <p:sp>
        <p:nvSpPr>
          <p:cNvPr id="71" name="TextBox 70">
            <a:extLst>
              <a:ext uri="{FF2B5EF4-FFF2-40B4-BE49-F238E27FC236}">
                <a16:creationId xmlns:a16="http://schemas.microsoft.com/office/drawing/2014/main" id="{A2EE5D42-5FE6-69B8-466C-065A269D1214}"/>
              </a:ext>
              <a:ext uri="{C183D7F6-B498-43B3-948B-1728B52AA6E4}">
                <adec:decorative xmlns:adec="http://schemas.microsoft.com/office/drawing/2017/decorative" val="1"/>
              </a:ext>
            </a:extLst>
          </p:cNvPr>
          <p:cNvSpPr txBox="1">
            <a:spLocks/>
          </p:cNvSpPr>
          <p:nvPr/>
        </p:nvSpPr>
        <p:spPr>
          <a:xfrm>
            <a:off x="4371503" y="3677255"/>
            <a:ext cx="3448992" cy="2109308"/>
          </a:xfrm>
          <a:prstGeom prst="roundRect">
            <a:avLst>
              <a:gd name="adj" fmla="val 4700"/>
            </a:avLst>
          </a:prstGeom>
          <a:solidFill>
            <a:schemeClr val="bg1"/>
          </a:solidFill>
          <a:ln w="1905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742" fontAlgn="base">
              <a:lnSpc>
                <a:spcPct val="100000"/>
              </a:lnSpc>
              <a:spcBef>
                <a:spcPct val="0"/>
              </a:spcBef>
              <a:spcAft>
                <a:spcPct val="0"/>
              </a:spcAft>
              <a:buClrTx/>
              <a:buSzTx/>
              <a:buFontTx/>
              <a:buNone/>
              <a:tabLst/>
              <a:defRPr kumimoji="0" sz="2000" b="0" i="0" u="none" strike="noStrike" cap="none" spc="-50" normalizeH="0" baseline="0">
                <a:ln w="3175">
                  <a:noFill/>
                </a:ln>
                <a:gradFill flip="none" rotWithShape="1">
                  <a:gsLst>
                    <a:gs pos="0">
                      <a:srgbClr val="FF5C39"/>
                    </a:gs>
                    <a:gs pos="25000">
                      <a:srgbClr val="F4364C"/>
                    </a:gs>
                    <a:gs pos="75000">
                      <a:srgbClr val="0078D4"/>
                    </a:gs>
                    <a:gs pos="50000">
                      <a:srgbClr val="C03BC4"/>
                    </a:gs>
                    <a:gs pos="100000">
                      <a:srgbClr val="14938C"/>
                    </a:gs>
                  </a:gsLst>
                  <a:lin ang="0" scaled="1"/>
                  <a:tileRect/>
                </a:gradFill>
                <a:effectLst/>
                <a:uLnTx/>
                <a:uFillTx/>
                <a:latin typeface="+mj-lt"/>
                <a:cs typeface="Segoe UI" pitchFamily="34" charset="0"/>
              </a:defRPr>
            </a:lvl1pPr>
          </a:lstStyle>
          <a:p>
            <a:pPr marL="0" marR="0" lvl="0" indent="0" algn="ctr" defTabSz="93274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w="3175">
                <a:noFill/>
              </a:ln>
              <a:solidFill>
                <a:srgbClr val="000000"/>
              </a:solidFill>
              <a:effectLst/>
              <a:uLnTx/>
              <a:uFillTx/>
              <a:latin typeface="Segoe UI"/>
              <a:ea typeface="+mn-ea"/>
              <a:cs typeface="Segoe UI" pitchFamily="34" charset="0"/>
            </a:endParaRPr>
          </a:p>
        </p:txBody>
      </p:sp>
      <p:sp>
        <p:nvSpPr>
          <p:cNvPr id="72" name="TextBox 71">
            <a:extLst>
              <a:ext uri="{FF2B5EF4-FFF2-40B4-BE49-F238E27FC236}">
                <a16:creationId xmlns:a16="http://schemas.microsoft.com/office/drawing/2014/main" id="{53ADD63A-FB92-26B6-B578-0B644D9E3E55}"/>
              </a:ext>
              <a:ext uri="{C183D7F6-B498-43B3-948B-1728B52AA6E4}">
                <adec:decorative xmlns:adec="http://schemas.microsoft.com/office/drawing/2017/decorative" val="1"/>
              </a:ext>
            </a:extLst>
          </p:cNvPr>
          <p:cNvSpPr txBox="1">
            <a:spLocks/>
          </p:cNvSpPr>
          <p:nvPr/>
        </p:nvSpPr>
        <p:spPr>
          <a:xfrm>
            <a:off x="7904325" y="3677256"/>
            <a:ext cx="3448992" cy="2109308"/>
          </a:xfrm>
          <a:prstGeom prst="roundRect">
            <a:avLst>
              <a:gd name="adj" fmla="val 4700"/>
            </a:avLst>
          </a:prstGeom>
          <a:solidFill>
            <a:schemeClr val="bg1"/>
          </a:solidFill>
          <a:ln w="1905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742" fontAlgn="base">
              <a:lnSpc>
                <a:spcPct val="100000"/>
              </a:lnSpc>
              <a:spcBef>
                <a:spcPct val="0"/>
              </a:spcBef>
              <a:spcAft>
                <a:spcPct val="0"/>
              </a:spcAft>
              <a:buClrTx/>
              <a:buSzTx/>
              <a:buFontTx/>
              <a:buNone/>
              <a:tabLst/>
              <a:defRPr kumimoji="0" sz="2000" b="0" i="0" u="none" strike="noStrike" cap="none" spc="-50" normalizeH="0" baseline="0">
                <a:ln w="3175">
                  <a:noFill/>
                </a:ln>
                <a:gradFill flip="none" rotWithShape="1">
                  <a:gsLst>
                    <a:gs pos="0">
                      <a:srgbClr val="FF5C39"/>
                    </a:gs>
                    <a:gs pos="25000">
                      <a:srgbClr val="F4364C"/>
                    </a:gs>
                    <a:gs pos="75000">
                      <a:srgbClr val="0078D4"/>
                    </a:gs>
                    <a:gs pos="50000">
                      <a:srgbClr val="C03BC4"/>
                    </a:gs>
                    <a:gs pos="100000">
                      <a:srgbClr val="14938C"/>
                    </a:gs>
                  </a:gsLst>
                  <a:lin ang="0" scaled="1"/>
                  <a:tileRect/>
                </a:gradFill>
                <a:effectLst/>
                <a:uLnTx/>
                <a:uFillTx/>
                <a:latin typeface="+mj-lt"/>
                <a:cs typeface="Segoe UI" pitchFamily="34" charset="0"/>
              </a:defRPr>
            </a:lvl1pPr>
          </a:lstStyle>
          <a:p>
            <a:pPr marL="0" marR="0" lvl="0" indent="0" algn="ctr" defTabSz="93274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w="3175">
                <a:noFill/>
              </a:ln>
              <a:solidFill>
                <a:srgbClr val="000000"/>
              </a:solidFill>
              <a:effectLst/>
              <a:uLnTx/>
              <a:uFillTx/>
              <a:latin typeface="Segoe UI"/>
              <a:ea typeface="+mn-ea"/>
              <a:cs typeface="Segoe UI" pitchFamily="34" charset="0"/>
            </a:endParaRPr>
          </a:p>
        </p:txBody>
      </p:sp>
      <p:sp>
        <p:nvSpPr>
          <p:cNvPr id="190" name="Rectangle: Top Corners Rounded 189">
            <a:extLst>
              <a:ext uri="{FF2B5EF4-FFF2-40B4-BE49-F238E27FC236}">
                <a16:creationId xmlns:a16="http://schemas.microsoft.com/office/drawing/2014/main" id="{1F0D58DA-F521-57D2-068D-EBD130069590}"/>
              </a:ext>
              <a:ext uri="{C183D7F6-B498-43B3-948B-1728B52AA6E4}">
                <adec:decorative xmlns:adec="http://schemas.microsoft.com/office/drawing/2017/decorative" val="1"/>
              </a:ext>
            </a:extLst>
          </p:cNvPr>
          <p:cNvSpPr/>
          <p:nvPr/>
        </p:nvSpPr>
        <p:spPr bwMode="auto">
          <a:xfrm>
            <a:off x="2193966" y="3602854"/>
            <a:ext cx="738426" cy="67806"/>
          </a:xfrm>
          <a:prstGeom prst="round2SameRect">
            <a:avLst>
              <a:gd name="adj1" fmla="val 50000"/>
              <a:gd name="adj2" fmla="val 0"/>
            </a:avLst>
          </a:prstGeom>
          <a:solidFill>
            <a:srgbClr val="F4364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1" name="Rectangle: Top Corners Rounded 190">
            <a:extLst>
              <a:ext uri="{FF2B5EF4-FFF2-40B4-BE49-F238E27FC236}">
                <a16:creationId xmlns:a16="http://schemas.microsoft.com/office/drawing/2014/main" id="{5088A004-3DBD-3533-EC13-413804A862C9}"/>
              </a:ext>
              <a:ext uri="{C183D7F6-B498-43B3-948B-1728B52AA6E4}">
                <adec:decorative xmlns:adec="http://schemas.microsoft.com/office/drawing/2017/decorative" val="1"/>
              </a:ext>
            </a:extLst>
          </p:cNvPr>
          <p:cNvSpPr/>
          <p:nvPr/>
        </p:nvSpPr>
        <p:spPr bwMode="auto">
          <a:xfrm>
            <a:off x="5726786" y="3602854"/>
            <a:ext cx="738426" cy="67806"/>
          </a:xfrm>
          <a:prstGeom prst="round2SameRect">
            <a:avLst>
              <a:gd name="adj1" fmla="val 50000"/>
              <a:gd name="adj2" fmla="val 0"/>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2" name="Rectangle: Top Corners Rounded 191">
            <a:extLst>
              <a:ext uri="{FF2B5EF4-FFF2-40B4-BE49-F238E27FC236}">
                <a16:creationId xmlns:a16="http://schemas.microsoft.com/office/drawing/2014/main" id="{F50FA9C4-2EAC-35F4-919E-C15CA1DC423F}"/>
              </a:ext>
              <a:ext uri="{C183D7F6-B498-43B3-948B-1728B52AA6E4}">
                <adec:decorative xmlns:adec="http://schemas.microsoft.com/office/drawing/2017/decorative" val="1"/>
              </a:ext>
            </a:extLst>
          </p:cNvPr>
          <p:cNvSpPr>
            <a:spLocks/>
          </p:cNvSpPr>
          <p:nvPr/>
        </p:nvSpPr>
        <p:spPr bwMode="auto">
          <a:xfrm>
            <a:off x="9259608" y="3602854"/>
            <a:ext cx="738426" cy="67806"/>
          </a:xfrm>
          <a:prstGeom prst="round2SameRect">
            <a:avLst>
              <a:gd name="adj1" fmla="val 50000"/>
              <a:gd name="adj2" fmla="val 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3" name="Freeform: Shape 33">
            <a:extLst>
              <a:ext uri="{FF2B5EF4-FFF2-40B4-BE49-F238E27FC236}">
                <a16:creationId xmlns:a16="http://schemas.microsoft.com/office/drawing/2014/main" id="{E95BD2E0-D133-CFB5-3A4B-9BCE88D2100E}"/>
              </a:ext>
              <a:ext uri="{C183D7F6-B498-43B3-948B-1728B52AA6E4}">
                <adec:decorative xmlns:adec="http://schemas.microsoft.com/office/drawing/2017/decorative" val="1"/>
              </a:ext>
            </a:extLst>
          </p:cNvPr>
          <p:cNvSpPr>
            <a:spLocks/>
          </p:cNvSpPr>
          <p:nvPr/>
        </p:nvSpPr>
        <p:spPr bwMode="auto">
          <a:xfrm>
            <a:off x="5667429" y="2546215"/>
            <a:ext cx="857140" cy="857140"/>
          </a:xfrm>
          <a:custGeom>
            <a:avLst/>
            <a:gdLst>
              <a:gd name="connsiteX0" fmla="*/ 685801 w 1371600"/>
              <a:gd name="connsiteY0" fmla="*/ 0 h 1371600"/>
              <a:gd name="connsiteX1" fmla="*/ 1357668 w 1371600"/>
              <a:gd name="connsiteY1" fmla="*/ 547587 h 1371600"/>
              <a:gd name="connsiteX2" fmla="*/ 1371302 w 1371600"/>
              <a:gd name="connsiteY2" fmla="*/ 682827 h 1371600"/>
              <a:gd name="connsiteX3" fmla="*/ 1371301 w 1371600"/>
              <a:gd name="connsiteY3" fmla="*/ 682827 h 1371600"/>
              <a:gd name="connsiteX4" fmla="*/ 1371600 w 1371600"/>
              <a:gd name="connsiteY4" fmla="*/ 685800 h 1371600"/>
              <a:gd name="connsiteX5" fmla="*/ 685800 w 1371600"/>
              <a:gd name="connsiteY5" fmla="*/ 1371600 h 1371600"/>
              <a:gd name="connsiteX6" fmla="*/ 0 w 1371600"/>
              <a:gd name="connsiteY6" fmla="*/ 685800 h 1371600"/>
              <a:gd name="connsiteX7" fmla="*/ 300 w 1371600"/>
              <a:gd name="connsiteY7" fmla="*/ 682827 h 1371600"/>
              <a:gd name="connsiteX8" fmla="*/ 301 w 1371600"/>
              <a:gd name="connsiteY8" fmla="*/ 682827 h 1371600"/>
              <a:gd name="connsiteX9" fmla="*/ 13934 w 1371600"/>
              <a:gd name="connsiteY9" fmla="*/ 547587 h 1371600"/>
              <a:gd name="connsiteX10" fmla="*/ 685801 w 1371600"/>
              <a:gd name="connsiteY10"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600" h="1371600">
                <a:moveTo>
                  <a:pt x="685801" y="0"/>
                </a:moveTo>
                <a:cubicBezTo>
                  <a:pt x="1017214" y="0"/>
                  <a:pt x="1293720" y="235080"/>
                  <a:pt x="1357668" y="547587"/>
                </a:cubicBezTo>
                <a:lnTo>
                  <a:pt x="1371302" y="682827"/>
                </a:lnTo>
                <a:lnTo>
                  <a:pt x="1371301" y="682827"/>
                </a:lnTo>
                <a:lnTo>
                  <a:pt x="1371600" y="685800"/>
                </a:lnTo>
                <a:cubicBezTo>
                  <a:pt x="1371600" y="1064557"/>
                  <a:pt x="1064557" y="1371600"/>
                  <a:pt x="685800" y="1371600"/>
                </a:cubicBezTo>
                <a:cubicBezTo>
                  <a:pt x="307043" y="1371600"/>
                  <a:pt x="0" y="1064557"/>
                  <a:pt x="0" y="685800"/>
                </a:cubicBezTo>
                <a:lnTo>
                  <a:pt x="300" y="682827"/>
                </a:lnTo>
                <a:lnTo>
                  <a:pt x="301" y="682827"/>
                </a:lnTo>
                <a:lnTo>
                  <a:pt x="13934" y="547587"/>
                </a:lnTo>
                <a:cubicBezTo>
                  <a:pt x="77883" y="235080"/>
                  <a:pt x="354389" y="0"/>
                  <a:pt x="685801" y="0"/>
                </a:cubicBezTo>
                <a:close/>
              </a:path>
            </a:pathLst>
          </a:custGeom>
          <a:solidFill>
            <a:schemeClr val="bg1"/>
          </a:solidFill>
          <a:ln>
            <a:noFill/>
            <a:headEnd type="none" w="med" len="med"/>
            <a:tailEnd type="none" w="med" len="med"/>
          </a:ln>
          <a:effectLst>
            <a:outerShdw blurRad="63500" sx="103000" sy="103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itle 7">
            <a:extLst>
              <a:ext uri="{FF2B5EF4-FFF2-40B4-BE49-F238E27FC236}">
                <a16:creationId xmlns:a16="http://schemas.microsoft.com/office/drawing/2014/main" id="{8CF4DC31-EAC3-1EF8-79C3-B2F1903B93CE}"/>
              </a:ext>
            </a:extLst>
          </p:cNvPr>
          <p:cNvSpPr>
            <a:spLocks noGrp="1"/>
          </p:cNvSpPr>
          <p:nvPr>
            <p:ph type="title"/>
          </p:nvPr>
        </p:nvSpPr>
        <p:spPr>
          <a:xfrm>
            <a:off x="586740" y="457200"/>
            <a:ext cx="11018520" cy="461665"/>
          </a:xfrm>
        </p:spPr>
        <p:txBody>
          <a:bodyPr/>
          <a:lstStyle/>
          <a:p>
            <a:pPr algn="ctr"/>
            <a:r>
              <a:rPr lang="en-GB">
                <a:solidFill>
                  <a:schemeClr val="tx1"/>
                </a:solidFill>
                <a:cs typeface="Segoe UI"/>
              </a:rPr>
              <a:t>What are agents?</a:t>
            </a:r>
            <a:endParaRPr lang="en-US">
              <a:solidFill>
                <a:schemeClr val="tx1"/>
              </a:solidFill>
              <a:cs typeface="Segoe UI"/>
            </a:endParaRPr>
          </a:p>
        </p:txBody>
      </p:sp>
      <p:sp>
        <p:nvSpPr>
          <p:cNvPr id="16" name="Title 7">
            <a:extLst>
              <a:ext uri="{FF2B5EF4-FFF2-40B4-BE49-F238E27FC236}">
                <a16:creationId xmlns:a16="http://schemas.microsoft.com/office/drawing/2014/main" id="{A3D79504-AF40-9B67-52B9-CE9D16E90838}"/>
              </a:ext>
            </a:extLst>
          </p:cNvPr>
          <p:cNvSpPr txBox="1">
            <a:spLocks/>
          </p:cNvSpPr>
          <p:nvPr/>
        </p:nvSpPr>
        <p:spPr>
          <a:xfrm>
            <a:off x="587375" y="1048051"/>
            <a:ext cx="1101725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000" b="0" kern="1200" cap="none" spc="-50" baseline="0" dirty="0">
                <a:ln w="3175">
                  <a:noFill/>
                </a:ln>
                <a:gradFill flip="none" rotWithShape="1">
                  <a:gsLst>
                    <a:gs pos="0">
                      <a:srgbClr val="FF5C39"/>
                    </a:gs>
                    <a:gs pos="25000">
                      <a:srgbClr val="F4364C"/>
                    </a:gs>
                    <a:gs pos="75000">
                      <a:srgbClr val="0078D4"/>
                    </a:gs>
                    <a:gs pos="50000">
                      <a:srgbClr val="C03BC4"/>
                    </a:gs>
                    <a:gs pos="100000">
                      <a:srgbClr val="14938C"/>
                    </a:gs>
                  </a:gsLst>
                  <a:lin ang="0" scaled="1"/>
                  <a:tileRect/>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a:ln w="3175">
                  <a:noFill/>
                </a:ln>
                <a:solidFill>
                  <a:srgbClr val="000000"/>
                </a:solidFill>
                <a:effectLst/>
                <a:uLnTx/>
                <a:uFillTx/>
                <a:latin typeface="Segoe UI" panose="020B0502040204020203" pitchFamily="34" charset="0"/>
                <a:ea typeface="+mj-lt"/>
                <a:cs typeface="Segoe UI" pitchFamily="34" charset="0"/>
              </a:rPr>
              <a:t>AI designed to perform a task</a:t>
            </a:r>
            <a:endParaRPr kumimoji="0" lang="en-US" sz="3600" b="0" i="0" u="none" strike="noStrike" kern="1200" cap="none" spc="-50" normalizeH="0" baseline="0" noProof="0">
              <a:ln w="3175">
                <a:noFill/>
              </a:ln>
              <a:gradFill flip="none" rotWithShape="1">
                <a:gsLst>
                  <a:gs pos="0">
                    <a:srgbClr val="FF5C39"/>
                  </a:gs>
                  <a:gs pos="25000">
                    <a:srgbClr val="F4364C"/>
                  </a:gs>
                  <a:gs pos="50000">
                    <a:srgbClr val="C03BC4"/>
                  </a:gs>
                  <a:gs pos="75000">
                    <a:srgbClr val="0078D4"/>
                  </a:gs>
                  <a:gs pos="100000">
                    <a:srgbClr val="14938C"/>
                  </a:gs>
                </a:gsLst>
                <a:lin ang="0" scaled="1"/>
                <a:tileRect/>
              </a:gradFill>
              <a:effectLst/>
              <a:uLnTx/>
              <a:uFillTx/>
              <a:latin typeface="Segoe UI" panose="020B0502040204020203" pitchFamily="34" charset="0"/>
              <a:ea typeface="+mj-lt"/>
              <a:cs typeface="Segoe UI" pitchFamily="34" charset="0"/>
            </a:endParaRPr>
          </a:p>
        </p:txBody>
      </p:sp>
      <p:sp>
        <p:nvSpPr>
          <p:cNvPr id="61" name="Title 7">
            <a:extLst>
              <a:ext uri="{FF2B5EF4-FFF2-40B4-BE49-F238E27FC236}">
                <a16:creationId xmlns:a16="http://schemas.microsoft.com/office/drawing/2014/main" id="{CEF96AAE-3241-529D-DEEE-811E21E98230}"/>
              </a:ext>
            </a:extLst>
          </p:cNvPr>
          <p:cNvSpPr txBox="1">
            <a:spLocks/>
          </p:cNvSpPr>
          <p:nvPr/>
        </p:nvSpPr>
        <p:spPr>
          <a:xfrm>
            <a:off x="587375" y="1882806"/>
            <a:ext cx="11017250" cy="307777"/>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000" b="0" kern="1200" cap="none" spc="-50" baseline="0" dirty="0">
                <a:ln w="3175">
                  <a:noFill/>
                </a:ln>
                <a:gradFill flip="none" rotWithShape="1">
                  <a:gsLst>
                    <a:gs pos="0">
                      <a:srgbClr val="FF5C39"/>
                    </a:gs>
                    <a:gs pos="25000">
                      <a:srgbClr val="F4364C"/>
                    </a:gs>
                    <a:gs pos="75000">
                      <a:srgbClr val="0078D4"/>
                    </a:gs>
                    <a:gs pos="50000">
                      <a:srgbClr val="C03BC4"/>
                    </a:gs>
                    <a:gs pos="100000">
                      <a:srgbClr val="14938C"/>
                    </a:gs>
                  </a:gsLst>
                  <a:lin ang="0" scaled="1"/>
                  <a:tileRect/>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Segoe UI"/>
              </a:rPr>
              <a:t>Tasks can vary in level of complexity and capabilities depending on your need</a:t>
            </a:r>
          </a:p>
        </p:txBody>
      </p:sp>
      <p:sp>
        <p:nvSpPr>
          <p:cNvPr id="6" name="Rectangle 5" descr="arrow showing a that retrieval, task and autonomous undergoes a flow from core to advanced">
            <a:extLst>
              <a:ext uri="{FF2B5EF4-FFF2-40B4-BE49-F238E27FC236}">
                <a16:creationId xmlns:a16="http://schemas.microsoft.com/office/drawing/2014/main" id="{4296EFE6-FC72-9EA5-6F6F-007C92FA8C7E}"/>
              </a:ext>
            </a:extLst>
          </p:cNvPr>
          <p:cNvSpPr/>
          <p:nvPr/>
        </p:nvSpPr>
        <p:spPr bwMode="auto">
          <a:xfrm>
            <a:off x="6007589" y="2574534"/>
            <a:ext cx="174171" cy="1238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4" name="TextBox 73">
            <a:extLst>
              <a:ext uri="{FF2B5EF4-FFF2-40B4-BE49-F238E27FC236}">
                <a16:creationId xmlns:a16="http://schemas.microsoft.com/office/drawing/2014/main" id="{1A7F3805-CA66-62DC-AF35-912D86433D9F}"/>
              </a:ext>
            </a:extLst>
          </p:cNvPr>
          <p:cNvSpPr txBox="1">
            <a:spLocks/>
          </p:cNvSpPr>
          <p:nvPr/>
        </p:nvSpPr>
        <p:spPr>
          <a:xfrm>
            <a:off x="838683" y="2851675"/>
            <a:ext cx="727567" cy="246221"/>
          </a:xfrm>
          <a:prstGeom prst="rect">
            <a:avLst/>
          </a:prstGeom>
        </p:spPr>
        <p:txBody>
          <a:bodyPr vert="horz" wrap="square" lIns="0" tIns="0" rIns="0" bIns="0" rtlCol="0" anchor="ctr">
            <a:spAutoFit/>
          </a:bodyPr>
          <a:lstStyle>
            <a:defPPr>
              <a:defRPr lang="en-US"/>
            </a:defPPr>
            <a:lvl1pPr defTabSz="932742">
              <a:lnSpc>
                <a:spcPct val="100000"/>
              </a:lnSpc>
              <a:spcBef>
                <a:spcPct val="0"/>
              </a:spcBef>
              <a:buNone/>
              <a:defRPr sz="2000" b="0" cap="none" spc="-50" baseline="0">
                <a:ln w="3175">
                  <a:noFill/>
                </a:ln>
                <a:effectLst/>
                <a:latin typeface="+mj-lt"/>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FF5C39"/>
                </a:solidFill>
                <a:effectLst/>
                <a:uLnTx/>
                <a:uFillTx/>
                <a:latin typeface="Segoe UI Semibold"/>
                <a:ea typeface="+mn-ea"/>
                <a:cs typeface="Segoe UI" pitchFamily="34" charset="0"/>
              </a:rPr>
              <a:t>Simple</a:t>
            </a:r>
          </a:p>
        </p:txBody>
      </p:sp>
      <p:sp>
        <p:nvSpPr>
          <p:cNvPr id="75" name="TextBox 74">
            <a:extLst>
              <a:ext uri="{FF2B5EF4-FFF2-40B4-BE49-F238E27FC236}">
                <a16:creationId xmlns:a16="http://schemas.microsoft.com/office/drawing/2014/main" id="{AF57D67F-5C9A-60B5-689C-A70477662D94}"/>
              </a:ext>
              <a:ext uri="{C183D7F6-B498-43B3-948B-1728B52AA6E4}">
                <adec:decorative xmlns:adec="http://schemas.microsoft.com/office/drawing/2017/decorative" val="1"/>
              </a:ext>
            </a:extLst>
          </p:cNvPr>
          <p:cNvSpPr txBox="1">
            <a:spLocks/>
          </p:cNvSpPr>
          <p:nvPr/>
        </p:nvSpPr>
        <p:spPr>
          <a:xfrm>
            <a:off x="10363252" y="2851675"/>
            <a:ext cx="990066" cy="246221"/>
          </a:xfrm>
          <a:prstGeom prst="rect">
            <a:avLst/>
          </a:prstGeom>
        </p:spPr>
        <p:txBody>
          <a:bodyPr vert="horz" wrap="square" lIns="0" tIns="0" rIns="0" bIns="0" rtlCol="0" anchor="ctr">
            <a:spAutoFit/>
          </a:bodyPr>
          <a:lstStyle>
            <a:defPPr>
              <a:defRPr lang="en-US"/>
            </a:defPPr>
            <a:lvl1pPr defTabSz="932742">
              <a:lnSpc>
                <a:spcPct val="100000"/>
              </a:lnSpc>
              <a:spcBef>
                <a:spcPct val="0"/>
              </a:spcBef>
              <a:buNone/>
              <a:defRPr sz="2000" b="0" cap="none" spc="-50" baseline="0">
                <a:ln w="3175">
                  <a:noFill/>
                </a:ln>
                <a:effectLst/>
                <a:latin typeface="+mj-lt"/>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14938C"/>
                </a:solidFill>
                <a:effectLst/>
                <a:uLnTx/>
                <a:uFillTx/>
                <a:latin typeface="Segoe UI Semibold"/>
                <a:ea typeface="+mn-ea"/>
                <a:cs typeface="Segoe UI" pitchFamily="34" charset="0"/>
              </a:rPr>
              <a:t>Advanced</a:t>
            </a:r>
          </a:p>
        </p:txBody>
      </p:sp>
      <p:grpSp>
        <p:nvGrpSpPr>
          <p:cNvPr id="10" name="Group 9">
            <a:extLst>
              <a:ext uri="{FF2B5EF4-FFF2-40B4-BE49-F238E27FC236}">
                <a16:creationId xmlns:a16="http://schemas.microsoft.com/office/drawing/2014/main" id="{128122F2-6C1F-135F-56EE-525D51BBF24B}"/>
              </a:ext>
            </a:extLst>
          </p:cNvPr>
          <p:cNvGrpSpPr/>
          <p:nvPr/>
        </p:nvGrpSpPr>
        <p:grpSpPr>
          <a:xfrm>
            <a:off x="2102644" y="2546215"/>
            <a:ext cx="857140" cy="857140"/>
            <a:chOff x="2102644" y="2546215"/>
            <a:chExt cx="857140" cy="857140"/>
          </a:xfrm>
        </p:grpSpPr>
        <p:sp>
          <p:nvSpPr>
            <p:cNvPr id="189" name="Freeform: Shape 33">
              <a:extLst>
                <a:ext uri="{FF2B5EF4-FFF2-40B4-BE49-F238E27FC236}">
                  <a16:creationId xmlns:a16="http://schemas.microsoft.com/office/drawing/2014/main" id="{769AE0BE-C0A9-48EB-AFBE-73D48A54DE8C}"/>
                </a:ext>
                <a:ext uri="{C183D7F6-B498-43B3-948B-1728B52AA6E4}">
                  <adec:decorative xmlns:adec="http://schemas.microsoft.com/office/drawing/2017/decorative" val="1"/>
                </a:ext>
              </a:extLst>
            </p:cNvPr>
            <p:cNvSpPr>
              <a:spLocks/>
            </p:cNvSpPr>
            <p:nvPr/>
          </p:nvSpPr>
          <p:spPr bwMode="auto">
            <a:xfrm>
              <a:off x="2102644" y="2546215"/>
              <a:ext cx="857140" cy="857140"/>
            </a:xfrm>
            <a:custGeom>
              <a:avLst/>
              <a:gdLst>
                <a:gd name="connsiteX0" fmla="*/ 685801 w 1371600"/>
                <a:gd name="connsiteY0" fmla="*/ 0 h 1371600"/>
                <a:gd name="connsiteX1" fmla="*/ 1357668 w 1371600"/>
                <a:gd name="connsiteY1" fmla="*/ 547587 h 1371600"/>
                <a:gd name="connsiteX2" fmla="*/ 1371302 w 1371600"/>
                <a:gd name="connsiteY2" fmla="*/ 682827 h 1371600"/>
                <a:gd name="connsiteX3" fmla="*/ 1371301 w 1371600"/>
                <a:gd name="connsiteY3" fmla="*/ 682827 h 1371600"/>
                <a:gd name="connsiteX4" fmla="*/ 1371600 w 1371600"/>
                <a:gd name="connsiteY4" fmla="*/ 685800 h 1371600"/>
                <a:gd name="connsiteX5" fmla="*/ 685800 w 1371600"/>
                <a:gd name="connsiteY5" fmla="*/ 1371600 h 1371600"/>
                <a:gd name="connsiteX6" fmla="*/ 0 w 1371600"/>
                <a:gd name="connsiteY6" fmla="*/ 685800 h 1371600"/>
                <a:gd name="connsiteX7" fmla="*/ 300 w 1371600"/>
                <a:gd name="connsiteY7" fmla="*/ 682827 h 1371600"/>
                <a:gd name="connsiteX8" fmla="*/ 301 w 1371600"/>
                <a:gd name="connsiteY8" fmla="*/ 682827 h 1371600"/>
                <a:gd name="connsiteX9" fmla="*/ 13934 w 1371600"/>
                <a:gd name="connsiteY9" fmla="*/ 547587 h 1371600"/>
                <a:gd name="connsiteX10" fmla="*/ 685801 w 1371600"/>
                <a:gd name="connsiteY10"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600" h="1371600">
                  <a:moveTo>
                    <a:pt x="685801" y="0"/>
                  </a:moveTo>
                  <a:cubicBezTo>
                    <a:pt x="1017214" y="0"/>
                    <a:pt x="1293720" y="235080"/>
                    <a:pt x="1357668" y="547587"/>
                  </a:cubicBezTo>
                  <a:lnTo>
                    <a:pt x="1371302" y="682827"/>
                  </a:lnTo>
                  <a:lnTo>
                    <a:pt x="1371301" y="682827"/>
                  </a:lnTo>
                  <a:lnTo>
                    <a:pt x="1371600" y="685800"/>
                  </a:lnTo>
                  <a:cubicBezTo>
                    <a:pt x="1371600" y="1064557"/>
                    <a:pt x="1064557" y="1371600"/>
                    <a:pt x="685800" y="1371600"/>
                  </a:cubicBezTo>
                  <a:cubicBezTo>
                    <a:pt x="307043" y="1371600"/>
                    <a:pt x="0" y="1064557"/>
                    <a:pt x="0" y="685800"/>
                  </a:cubicBezTo>
                  <a:lnTo>
                    <a:pt x="300" y="682827"/>
                  </a:lnTo>
                  <a:lnTo>
                    <a:pt x="301" y="682827"/>
                  </a:lnTo>
                  <a:lnTo>
                    <a:pt x="13934" y="547587"/>
                  </a:lnTo>
                  <a:cubicBezTo>
                    <a:pt x="77883" y="235080"/>
                    <a:pt x="354389" y="0"/>
                    <a:pt x="685801" y="0"/>
                  </a:cubicBezTo>
                  <a:close/>
                </a:path>
              </a:pathLst>
            </a:custGeom>
            <a:solidFill>
              <a:schemeClr val="bg1"/>
            </a:solidFill>
            <a:ln>
              <a:noFill/>
              <a:headEnd type="none" w="med" len="med"/>
              <a:tailEnd type="none" w="med" len="med"/>
            </a:ln>
            <a:effectLst>
              <a:outerShdw blurRad="63500" sx="103000" sy="103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Graphic 21" descr="Icon of a computer chip">
              <a:extLst>
                <a:ext uri="{FF2B5EF4-FFF2-40B4-BE49-F238E27FC236}">
                  <a16:creationId xmlns:a16="http://schemas.microsoft.com/office/drawing/2014/main" id="{A90BE0D0-DD94-4A8C-6311-7D88CE9B7F42}"/>
                </a:ext>
              </a:extLst>
            </p:cNvPr>
            <p:cNvSpPr>
              <a:spLocks/>
            </p:cNvSpPr>
            <p:nvPr/>
          </p:nvSpPr>
          <p:spPr>
            <a:xfrm>
              <a:off x="2331134" y="2774698"/>
              <a:ext cx="400160" cy="400174"/>
            </a:xfrm>
            <a:custGeom>
              <a:avLst/>
              <a:gdLst>
                <a:gd name="connsiteX0" fmla="*/ 126206 w 190500"/>
                <a:gd name="connsiteY0" fmla="*/ 0 h 190500"/>
                <a:gd name="connsiteX1" fmla="*/ 133283 w 190500"/>
                <a:gd name="connsiteY1" fmla="*/ 6172 h 190500"/>
                <a:gd name="connsiteX2" fmla="*/ 133350 w 190500"/>
                <a:gd name="connsiteY2" fmla="*/ 7144 h 190500"/>
                <a:gd name="connsiteX3" fmla="*/ 133350 w 190500"/>
                <a:gd name="connsiteY3" fmla="*/ 29289 h 190500"/>
                <a:gd name="connsiteX4" fmla="*/ 161220 w 190500"/>
                <a:gd name="connsiteY4" fmla="*/ 57198 h 190500"/>
                <a:gd name="connsiteX5" fmla="*/ 183356 w 190500"/>
                <a:gd name="connsiteY5" fmla="*/ 57198 h 190500"/>
                <a:gd name="connsiteX6" fmla="*/ 190498 w 190500"/>
                <a:gd name="connsiteY6" fmla="*/ 64344 h 190500"/>
                <a:gd name="connsiteX7" fmla="*/ 184328 w 190500"/>
                <a:gd name="connsiteY7" fmla="*/ 71418 h 190500"/>
                <a:gd name="connsiteX8" fmla="*/ 183356 w 190500"/>
                <a:gd name="connsiteY8" fmla="*/ 71485 h 190500"/>
                <a:gd name="connsiteX9" fmla="*/ 161925 w 190500"/>
                <a:gd name="connsiteY9" fmla="*/ 71476 h 190500"/>
                <a:gd name="connsiteX10" fmla="*/ 161925 w 190500"/>
                <a:gd name="connsiteY10" fmla="*/ 88144 h 190500"/>
                <a:gd name="connsiteX11" fmla="*/ 183356 w 190500"/>
                <a:gd name="connsiteY11" fmla="*/ 88144 h 190500"/>
                <a:gd name="connsiteX12" fmla="*/ 190433 w 190500"/>
                <a:gd name="connsiteY12" fmla="*/ 94336 h 190500"/>
                <a:gd name="connsiteX13" fmla="*/ 190500 w 190500"/>
                <a:gd name="connsiteY13" fmla="*/ 95288 h 190500"/>
                <a:gd name="connsiteX14" fmla="*/ 184328 w 190500"/>
                <a:gd name="connsiteY14" fmla="*/ 102375 h 190500"/>
                <a:gd name="connsiteX15" fmla="*/ 183356 w 190500"/>
                <a:gd name="connsiteY15" fmla="*/ 102441 h 190500"/>
                <a:gd name="connsiteX16" fmla="*/ 161925 w 190500"/>
                <a:gd name="connsiteY16" fmla="*/ 102432 h 190500"/>
                <a:gd name="connsiteX17" fmla="*/ 161925 w 190500"/>
                <a:gd name="connsiteY17" fmla="*/ 119101 h 190500"/>
                <a:gd name="connsiteX18" fmla="*/ 183356 w 190500"/>
                <a:gd name="connsiteY18" fmla="*/ 119101 h 190500"/>
                <a:gd name="connsiteX19" fmla="*/ 190433 w 190500"/>
                <a:gd name="connsiteY19" fmla="*/ 125292 h 190500"/>
                <a:gd name="connsiteX20" fmla="*/ 190500 w 190500"/>
                <a:gd name="connsiteY20" fmla="*/ 126244 h 190500"/>
                <a:gd name="connsiteX21" fmla="*/ 184328 w 190500"/>
                <a:gd name="connsiteY21" fmla="*/ 133331 h 190500"/>
                <a:gd name="connsiteX22" fmla="*/ 183356 w 190500"/>
                <a:gd name="connsiteY22" fmla="*/ 133398 h 190500"/>
                <a:gd name="connsiteX23" fmla="*/ 161201 w 190500"/>
                <a:gd name="connsiteY23" fmla="*/ 133398 h 190500"/>
                <a:gd name="connsiteX24" fmla="*/ 133350 w 190500"/>
                <a:gd name="connsiteY24" fmla="*/ 161211 h 190500"/>
                <a:gd name="connsiteX25" fmla="*/ 133350 w 190500"/>
                <a:gd name="connsiteY25" fmla="*/ 183356 h 190500"/>
                <a:gd name="connsiteX26" fmla="*/ 126204 w 190500"/>
                <a:gd name="connsiteY26" fmla="*/ 190498 h 190500"/>
                <a:gd name="connsiteX27" fmla="*/ 119129 w 190500"/>
                <a:gd name="connsiteY27" fmla="*/ 184328 h 190500"/>
                <a:gd name="connsiteX28" fmla="*/ 119063 w 190500"/>
                <a:gd name="connsiteY28" fmla="*/ 183356 h 190500"/>
                <a:gd name="connsiteX29" fmla="*/ 119063 w 190500"/>
                <a:gd name="connsiteY29" fmla="*/ 161915 h 190500"/>
                <a:gd name="connsiteX30" fmla="*/ 102384 w 190500"/>
                <a:gd name="connsiteY30" fmla="*/ 161915 h 190500"/>
                <a:gd name="connsiteX31" fmla="*/ 102394 w 190500"/>
                <a:gd name="connsiteY31" fmla="*/ 183356 h 190500"/>
                <a:gd name="connsiteX32" fmla="*/ 96222 w 190500"/>
                <a:gd name="connsiteY32" fmla="*/ 190433 h 190500"/>
                <a:gd name="connsiteX33" fmla="*/ 95250 w 190500"/>
                <a:gd name="connsiteY33" fmla="*/ 190500 h 190500"/>
                <a:gd name="connsiteX34" fmla="*/ 88173 w 190500"/>
                <a:gd name="connsiteY34" fmla="*/ 184328 h 190500"/>
                <a:gd name="connsiteX35" fmla="*/ 88106 w 190500"/>
                <a:gd name="connsiteY35" fmla="*/ 183356 h 190500"/>
                <a:gd name="connsiteX36" fmla="*/ 88097 w 190500"/>
                <a:gd name="connsiteY36" fmla="*/ 161915 h 190500"/>
                <a:gd name="connsiteX37" fmla="*/ 71438 w 190500"/>
                <a:gd name="connsiteY37" fmla="*/ 161915 h 190500"/>
                <a:gd name="connsiteX38" fmla="*/ 71438 w 190500"/>
                <a:gd name="connsiteY38" fmla="*/ 183356 h 190500"/>
                <a:gd name="connsiteX39" fmla="*/ 65265 w 190500"/>
                <a:gd name="connsiteY39" fmla="*/ 190433 h 190500"/>
                <a:gd name="connsiteX40" fmla="*/ 64294 w 190500"/>
                <a:gd name="connsiteY40" fmla="*/ 190500 h 190500"/>
                <a:gd name="connsiteX41" fmla="*/ 57217 w 190500"/>
                <a:gd name="connsiteY41" fmla="*/ 184328 h 190500"/>
                <a:gd name="connsiteX42" fmla="*/ 57150 w 190500"/>
                <a:gd name="connsiteY42" fmla="*/ 183356 h 190500"/>
                <a:gd name="connsiteX43" fmla="*/ 57150 w 190500"/>
                <a:gd name="connsiteY43" fmla="*/ 161211 h 190500"/>
                <a:gd name="connsiteX44" fmla="*/ 29289 w 190500"/>
                <a:gd name="connsiteY44" fmla="*/ 133350 h 190500"/>
                <a:gd name="connsiteX45" fmla="*/ 7144 w 190500"/>
                <a:gd name="connsiteY45" fmla="*/ 133350 h 190500"/>
                <a:gd name="connsiteX46" fmla="*/ 2 w 190500"/>
                <a:gd name="connsiteY46" fmla="*/ 126204 h 190500"/>
                <a:gd name="connsiteX47" fmla="*/ 6172 w 190500"/>
                <a:gd name="connsiteY47" fmla="*/ 119129 h 190500"/>
                <a:gd name="connsiteX48" fmla="*/ 7144 w 190500"/>
                <a:gd name="connsiteY48" fmla="*/ 119063 h 190500"/>
                <a:gd name="connsiteX49" fmla="*/ 28575 w 190500"/>
                <a:gd name="connsiteY49" fmla="*/ 119053 h 190500"/>
                <a:gd name="connsiteX50" fmla="*/ 28575 w 190500"/>
                <a:gd name="connsiteY50" fmla="*/ 102384 h 190500"/>
                <a:gd name="connsiteX51" fmla="*/ 7144 w 190500"/>
                <a:gd name="connsiteY51" fmla="*/ 102394 h 190500"/>
                <a:gd name="connsiteX52" fmla="*/ 67 w 190500"/>
                <a:gd name="connsiteY52" fmla="*/ 96222 h 190500"/>
                <a:gd name="connsiteX53" fmla="*/ 0 w 190500"/>
                <a:gd name="connsiteY53" fmla="*/ 95250 h 190500"/>
                <a:gd name="connsiteX54" fmla="*/ 6172 w 190500"/>
                <a:gd name="connsiteY54" fmla="*/ 88173 h 190500"/>
                <a:gd name="connsiteX55" fmla="*/ 7144 w 190500"/>
                <a:gd name="connsiteY55" fmla="*/ 88106 h 190500"/>
                <a:gd name="connsiteX56" fmla="*/ 28575 w 190500"/>
                <a:gd name="connsiteY56" fmla="*/ 88097 h 190500"/>
                <a:gd name="connsiteX57" fmla="*/ 28575 w 190500"/>
                <a:gd name="connsiteY57" fmla="*/ 71428 h 190500"/>
                <a:gd name="connsiteX58" fmla="*/ 7144 w 190500"/>
                <a:gd name="connsiteY58" fmla="*/ 71438 h 190500"/>
                <a:gd name="connsiteX59" fmla="*/ 67 w 190500"/>
                <a:gd name="connsiteY59" fmla="*/ 65265 h 190500"/>
                <a:gd name="connsiteX60" fmla="*/ 0 w 190500"/>
                <a:gd name="connsiteY60" fmla="*/ 64294 h 190500"/>
                <a:gd name="connsiteX61" fmla="*/ 6172 w 190500"/>
                <a:gd name="connsiteY61" fmla="*/ 57217 h 190500"/>
                <a:gd name="connsiteX62" fmla="*/ 7144 w 190500"/>
                <a:gd name="connsiteY62" fmla="*/ 57150 h 190500"/>
                <a:gd name="connsiteX63" fmla="*/ 29289 w 190500"/>
                <a:gd name="connsiteY63" fmla="*/ 57140 h 190500"/>
                <a:gd name="connsiteX64" fmla="*/ 57150 w 190500"/>
                <a:gd name="connsiteY64" fmla="*/ 29289 h 190500"/>
                <a:gd name="connsiteX65" fmla="*/ 57150 w 190500"/>
                <a:gd name="connsiteY65" fmla="*/ 7144 h 190500"/>
                <a:gd name="connsiteX66" fmla="*/ 64296 w 190500"/>
                <a:gd name="connsiteY66" fmla="*/ 2 h 190500"/>
                <a:gd name="connsiteX67" fmla="*/ 71371 w 190500"/>
                <a:gd name="connsiteY67" fmla="*/ 6172 h 190500"/>
                <a:gd name="connsiteX68" fmla="*/ 71438 w 190500"/>
                <a:gd name="connsiteY68" fmla="*/ 7144 h 190500"/>
                <a:gd name="connsiteX69" fmla="*/ 71438 w 190500"/>
                <a:gd name="connsiteY69" fmla="*/ 28565 h 190500"/>
                <a:gd name="connsiteX70" fmla="*/ 88097 w 190500"/>
                <a:gd name="connsiteY70" fmla="*/ 28565 h 190500"/>
                <a:gd name="connsiteX71" fmla="*/ 88106 w 190500"/>
                <a:gd name="connsiteY71" fmla="*/ 7144 h 190500"/>
                <a:gd name="connsiteX72" fmla="*/ 94278 w 190500"/>
                <a:gd name="connsiteY72" fmla="*/ 67 h 190500"/>
                <a:gd name="connsiteX73" fmla="*/ 95250 w 190500"/>
                <a:gd name="connsiteY73" fmla="*/ 0 h 190500"/>
                <a:gd name="connsiteX74" fmla="*/ 102327 w 190500"/>
                <a:gd name="connsiteY74" fmla="*/ 6172 h 190500"/>
                <a:gd name="connsiteX75" fmla="*/ 102394 w 190500"/>
                <a:gd name="connsiteY75" fmla="*/ 7144 h 190500"/>
                <a:gd name="connsiteX76" fmla="*/ 102384 w 190500"/>
                <a:gd name="connsiteY76" fmla="*/ 28565 h 190500"/>
                <a:gd name="connsiteX77" fmla="*/ 119063 w 190500"/>
                <a:gd name="connsiteY77" fmla="*/ 28565 h 190500"/>
                <a:gd name="connsiteX78" fmla="*/ 119063 w 190500"/>
                <a:gd name="connsiteY78" fmla="*/ 7144 h 190500"/>
                <a:gd name="connsiteX79" fmla="*/ 124301 w 190500"/>
                <a:gd name="connsiteY79" fmla="*/ 257 h 190500"/>
                <a:gd name="connsiteX80" fmla="*/ 125235 w 190500"/>
                <a:gd name="connsiteY80" fmla="*/ 67 h 190500"/>
                <a:gd name="connsiteX81" fmla="*/ 126206 w 190500"/>
                <a:gd name="connsiteY81" fmla="*/ 0 h 190500"/>
                <a:gd name="connsiteX82" fmla="*/ 95298 w 190500"/>
                <a:gd name="connsiteY82" fmla="*/ 66723 h 190500"/>
                <a:gd name="connsiteX83" fmla="*/ 66723 w 190500"/>
                <a:gd name="connsiteY83" fmla="*/ 95298 h 190500"/>
                <a:gd name="connsiteX84" fmla="*/ 95298 w 190500"/>
                <a:gd name="connsiteY84" fmla="*/ 123873 h 190500"/>
                <a:gd name="connsiteX85" fmla="*/ 123873 w 190500"/>
                <a:gd name="connsiteY85" fmla="*/ 95298 h 190500"/>
                <a:gd name="connsiteX86" fmla="*/ 95298 w 190500"/>
                <a:gd name="connsiteY86" fmla="*/ 66723 h 190500"/>
                <a:gd name="connsiteX87" fmla="*/ 95298 w 190500"/>
                <a:gd name="connsiteY87" fmla="*/ 81010 h 190500"/>
                <a:gd name="connsiteX88" fmla="*/ 109585 w 190500"/>
                <a:gd name="connsiteY88" fmla="*/ 95298 h 190500"/>
                <a:gd name="connsiteX89" fmla="*/ 95298 w 190500"/>
                <a:gd name="connsiteY89" fmla="*/ 109585 h 190500"/>
                <a:gd name="connsiteX90" fmla="*/ 81010 w 190500"/>
                <a:gd name="connsiteY90" fmla="*/ 95298 h 190500"/>
                <a:gd name="connsiteX91" fmla="*/ 95298 w 190500"/>
                <a:gd name="connsiteY91" fmla="*/ 8101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90500" h="190500">
                  <a:moveTo>
                    <a:pt x="126206" y="0"/>
                  </a:moveTo>
                  <a:cubicBezTo>
                    <a:pt x="129776" y="0"/>
                    <a:pt x="132798" y="2636"/>
                    <a:pt x="133283" y="6172"/>
                  </a:cubicBezTo>
                  <a:lnTo>
                    <a:pt x="133350" y="7144"/>
                  </a:lnTo>
                  <a:lnTo>
                    <a:pt x="133350" y="29289"/>
                  </a:lnTo>
                  <a:cubicBezTo>
                    <a:pt x="147395" y="32164"/>
                    <a:pt x="158365" y="43149"/>
                    <a:pt x="161220" y="57198"/>
                  </a:cubicBezTo>
                  <a:lnTo>
                    <a:pt x="183356" y="57198"/>
                  </a:lnTo>
                  <a:cubicBezTo>
                    <a:pt x="187302" y="57199"/>
                    <a:pt x="190499" y="60398"/>
                    <a:pt x="190498" y="64344"/>
                  </a:cubicBezTo>
                  <a:cubicBezTo>
                    <a:pt x="190497" y="67912"/>
                    <a:pt x="187863" y="70932"/>
                    <a:pt x="184328" y="71418"/>
                  </a:cubicBezTo>
                  <a:lnTo>
                    <a:pt x="183356" y="71485"/>
                  </a:lnTo>
                  <a:lnTo>
                    <a:pt x="161925" y="71476"/>
                  </a:lnTo>
                  <a:lnTo>
                    <a:pt x="161925" y="88144"/>
                  </a:lnTo>
                  <a:lnTo>
                    <a:pt x="183356" y="88144"/>
                  </a:lnTo>
                  <a:cubicBezTo>
                    <a:pt x="186933" y="88146"/>
                    <a:pt x="189956" y="90791"/>
                    <a:pt x="190433" y="94336"/>
                  </a:cubicBezTo>
                  <a:lnTo>
                    <a:pt x="190500" y="95288"/>
                  </a:lnTo>
                  <a:cubicBezTo>
                    <a:pt x="190505" y="98862"/>
                    <a:pt x="187868" y="101889"/>
                    <a:pt x="184328" y="102375"/>
                  </a:cubicBezTo>
                  <a:lnTo>
                    <a:pt x="183356" y="102441"/>
                  </a:lnTo>
                  <a:lnTo>
                    <a:pt x="161925" y="102432"/>
                  </a:lnTo>
                  <a:lnTo>
                    <a:pt x="161925" y="119101"/>
                  </a:lnTo>
                  <a:lnTo>
                    <a:pt x="183356" y="119101"/>
                  </a:lnTo>
                  <a:cubicBezTo>
                    <a:pt x="186933" y="119103"/>
                    <a:pt x="189956" y="121748"/>
                    <a:pt x="190433" y="125292"/>
                  </a:cubicBezTo>
                  <a:lnTo>
                    <a:pt x="190500" y="126244"/>
                  </a:lnTo>
                  <a:cubicBezTo>
                    <a:pt x="190505" y="129818"/>
                    <a:pt x="187868" y="132845"/>
                    <a:pt x="184328" y="133331"/>
                  </a:cubicBezTo>
                  <a:lnTo>
                    <a:pt x="183356" y="133398"/>
                  </a:lnTo>
                  <a:lnTo>
                    <a:pt x="161201" y="133398"/>
                  </a:lnTo>
                  <a:cubicBezTo>
                    <a:pt x="158312" y="147402"/>
                    <a:pt x="147359" y="158341"/>
                    <a:pt x="133350" y="161211"/>
                  </a:cubicBezTo>
                  <a:lnTo>
                    <a:pt x="133350" y="183356"/>
                  </a:lnTo>
                  <a:cubicBezTo>
                    <a:pt x="133349" y="187302"/>
                    <a:pt x="130150" y="190499"/>
                    <a:pt x="126204" y="190498"/>
                  </a:cubicBezTo>
                  <a:cubicBezTo>
                    <a:pt x="122635" y="190497"/>
                    <a:pt x="119616" y="187863"/>
                    <a:pt x="119129" y="184328"/>
                  </a:cubicBezTo>
                  <a:lnTo>
                    <a:pt x="119063" y="183356"/>
                  </a:lnTo>
                  <a:lnTo>
                    <a:pt x="119063" y="161915"/>
                  </a:lnTo>
                  <a:lnTo>
                    <a:pt x="102384" y="161915"/>
                  </a:lnTo>
                  <a:lnTo>
                    <a:pt x="102394" y="183356"/>
                  </a:lnTo>
                  <a:cubicBezTo>
                    <a:pt x="102394" y="186926"/>
                    <a:pt x="99758" y="189948"/>
                    <a:pt x="96222" y="190433"/>
                  </a:cubicBezTo>
                  <a:lnTo>
                    <a:pt x="95250" y="190500"/>
                  </a:lnTo>
                  <a:cubicBezTo>
                    <a:pt x="91680" y="190500"/>
                    <a:pt x="88659" y="187864"/>
                    <a:pt x="88173" y="184328"/>
                  </a:cubicBezTo>
                  <a:lnTo>
                    <a:pt x="88106" y="183356"/>
                  </a:lnTo>
                  <a:lnTo>
                    <a:pt x="88097" y="161915"/>
                  </a:lnTo>
                  <a:lnTo>
                    <a:pt x="71438" y="161915"/>
                  </a:lnTo>
                  <a:lnTo>
                    <a:pt x="71438" y="183356"/>
                  </a:lnTo>
                  <a:cubicBezTo>
                    <a:pt x="71437" y="186926"/>
                    <a:pt x="68802" y="189948"/>
                    <a:pt x="65265" y="190433"/>
                  </a:cubicBezTo>
                  <a:lnTo>
                    <a:pt x="64294" y="190500"/>
                  </a:lnTo>
                  <a:cubicBezTo>
                    <a:pt x="60724" y="190500"/>
                    <a:pt x="57702" y="187864"/>
                    <a:pt x="57217" y="184328"/>
                  </a:cubicBezTo>
                  <a:lnTo>
                    <a:pt x="57150" y="183356"/>
                  </a:lnTo>
                  <a:lnTo>
                    <a:pt x="57150" y="161211"/>
                  </a:lnTo>
                  <a:cubicBezTo>
                    <a:pt x="43123" y="158340"/>
                    <a:pt x="32160" y="147377"/>
                    <a:pt x="29289" y="133350"/>
                  </a:cubicBezTo>
                  <a:lnTo>
                    <a:pt x="7144" y="133350"/>
                  </a:lnTo>
                  <a:cubicBezTo>
                    <a:pt x="3198" y="133349"/>
                    <a:pt x="1" y="130150"/>
                    <a:pt x="2" y="126204"/>
                  </a:cubicBezTo>
                  <a:cubicBezTo>
                    <a:pt x="3" y="122635"/>
                    <a:pt x="2637" y="119616"/>
                    <a:pt x="6172" y="119129"/>
                  </a:cubicBezTo>
                  <a:lnTo>
                    <a:pt x="7144" y="119063"/>
                  </a:lnTo>
                  <a:lnTo>
                    <a:pt x="28575" y="119053"/>
                  </a:lnTo>
                  <a:lnTo>
                    <a:pt x="28575" y="102384"/>
                  </a:lnTo>
                  <a:lnTo>
                    <a:pt x="7144" y="102394"/>
                  </a:lnTo>
                  <a:cubicBezTo>
                    <a:pt x="3574" y="102394"/>
                    <a:pt x="552" y="99758"/>
                    <a:pt x="67" y="96222"/>
                  </a:cubicBezTo>
                  <a:lnTo>
                    <a:pt x="0" y="95250"/>
                  </a:lnTo>
                  <a:cubicBezTo>
                    <a:pt x="0" y="91680"/>
                    <a:pt x="2636" y="88659"/>
                    <a:pt x="6172" y="88173"/>
                  </a:cubicBezTo>
                  <a:lnTo>
                    <a:pt x="7144" y="88106"/>
                  </a:lnTo>
                  <a:lnTo>
                    <a:pt x="28575" y="88097"/>
                  </a:lnTo>
                  <a:lnTo>
                    <a:pt x="28575" y="71428"/>
                  </a:lnTo>
                  <a:lnTo>
                    <a:pt x="7144" y="71438"/>
                  </a:lnTo>
                  <a:cubicBezTo>
                    <a:pt x="3574" y="71437"/>
                    <a:pt x="552" y="68802"/>
                    <a:pt x="67" y="65265"/>
                  </a:cubicBezTo>
                  <a:lnTo>
                    <a:pt x="0" y="64294"/>
                  </a:lnTo>
                  <a:cubicBezTo>
                    <a:pt x="0" y="60724"/>
                    <a:pt x="2636" y="57702"/>
                    <a:pt x="6172" y="57217"/>
                  </a:cubicBezTo>
                  <a:lnTo>
                    <a:pt x="7144" y="57150"/>
                  </a:lnTo>
                  <a:lnTo>
                    <a:pt x="29289" y="57140"/>
                  </a:lnTo>
                  <a:cubicBezTo>
                    <a:pt x="32164" y="43117"/>
                    <a:pt x="43125" y="32159"/>
                    <a:pt x="57150" y="29289"/>
                  </a:cubicBezTo>
                  <a:lnTo>
                    <a:pt x="57150" y="7144"/>
                  </a:lnTo>
                  <a:cubicBezTo>
                    <a:pt x="57151" y="3198"/>
                    <a:pt x="60351" y="1"/>
                    <a:pt x="64296" y="2"/>
                  </a:cubicBezTo>
                  <a:cubicBezTo>
                    <a:pt x="67864" y="3"/>
                    <a:pt x="70884" y="2637"/>
                    <a:pt x="71371" y="6172"/>
                  </a:cubicBezTo>
                  <a:lnTo>
                    <a:pt x="71438" y="7144"/>
                  </a:lnTo>
                  <a:lnTo>
                    <a:pt x="71438" y="28565"/>
                  </a:lnTo>
                  <a:lnTo>
                    <a:pt x="88097" y="28565"/>
                  </a:lnTo>
                  <a:lnTo>
                    <a:pt x="88106" y="7144"/>
                  </a:lnTo>
                  <a:cubicBezTo>
                    <a:pt x="88106" y="3574"/>
                    <a:pt x="90742" y="552"/>
                    <a:pt x="94278" y="67"/>
                  </a:cubicBezTo>
                  <a:lnTo>
                    <a:pt x="95250" y="0"/>
                  </a:lnTo>
                  <a:cubicBezTo>
                    <a:pt x="98820" y="0"/>
                    <a:pt x="101841" y="2636"/>
                    <a:pt x="102327" y="6172"/>
                  </a:cubicBezTo>
                  <a:lnTo>
                    <a:pt x="102394" y="7144"/>
                  </a:lnTo>
                  <a:lnTo>
                    <a:pt x="102384" y="28565"/>
                  </a:lnTo>
                  <a:lnTo>
                    <a:pt x="119063" y="28565"/>
                  </a:lnTo>
                  <a:lnTo>
                    <a:pt x="119063" y="7144"/>
                  </a:lnTo>
                  <a:cubicBezTo>
                    <a:pt x="119062" y="3931"/>
                    <a:pt x="121206" y="1114"/>
                    <a:pt x="124301" y="257"/>
                  </a:cubicBezTo>
                  <a:lnTo>
                    <a:pt x="125235" y="67"/>
                  </a:lnTo>
                  <a:lnTo>
                    <a:pt x="126206" y="0"/>
                  </a:lnTo>
                  <a:close/>
                  <a:moveTo>
                    <a:pt x="95298" y="66723"/>
                  </a:moveTo>
                  <a:cubicBezTo>
                    <a:pt x="79516" y="66723"/>
                    <a:pt x="66723" y="79516"/>
                    <a:pt x="66723" y="95298"/>
                  </a:cubicBezTo>
                  <a:cubicBezTo>
                    <a:pt x="66723" y="111080"/>
                    <a:pt x="79516" y="123873"/>
                    <a:pt x="95298" y="123873"/>
                  </a:cubicBezTo>
                  <a:cubicBezTo>
                    <a:pt x="111080" y="123873"/>
                    <a:pt x="123873" y="111080"/>
                    <a:pt x="123873" y="95298"/>
                  </a:cubicBezTo>
                  <a:cubicBezTo>
                    <a:pt x="123873" y="79516"/>
                    <a:pt x="111080" y="66723"/>
                    <a:pt x="95298" y="66723"/>
                  </a:cubicBezTo>
                  <a:close/>
                  <a:moveTo>
                    <a:pt x="95298" y="81010"/>
                  </a:moveTo>
                  <a:cubicBezTo>
                    <a:pt x="103188" y="81010"/>
                    <a:pt x="109585" y="87407"/>
                    <a:pt x="109585" y="95298"/>
                  </a:cubicBezTo>
                  <a:cubicBezTo>
                    <a:pt x="109585" y="103188"/>
                    <a:pt x="103188" y="109585"/>
                    <a:pt x="95298" y="109585"/>
                  </a:cubicBezTo>
                  <a:cubicBezTo>
                    <a:pt x="87407" y="109585"/>
                    <a:pt x="81010" y="103188"/>
                    <a:pt x="81010" y="95298"/>
                  </a:cubicBezTo>
                  <a:cubicBezTo>
                    <a:pt x="81010" y="87407"/>
                    <a:pt x="87407" y="81010"/>
                    <a:pt x="95298" y="81010"/>
                  </a:cubicBezTo>
                  <a:close/>
                </a:path>
              </a:pathLst>
            </a:cu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grpSp>
      <p:sp>
        <p:nvSpPr>
          <p:cNvPr id="87" name="TextBox 86">
            <a:extLst>
              <a:ext uri="{FF2B5EF4-FFF2-40B4-BE49-F238E27FC236}">
                <a16:creationId xmlns:a16="http://schemas.microsoft.com/office/drawing/2014/main" id="{B0C80DF8-1B12-52D1-6153-B04883655DC9}"/>
              </a:ext>
            </a:extLst>
          </p:cNvPr>
          <p:cNvSpPr txBox="1">
            <a:spLocks/>
          </p:cNvSpPr>
          <p:nvPr/>
        </p:nvSpPr>
        <p:spPr>
          <a:xfrm>
            <a:off x="922513" y="3745062"/>
            <a:ext cx="3281332" cy="1146468"/>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800" b="0" i="0" u="none" strike="noStrike" kern="1200" cap="none" spc="0" normalizeH="0" baseline="0" noProof="0">
                <a:ln>
                  <a:noFill/>
                </a:ln>
                <a:solidFill>
                  <a:srgbClr val="F4364C"/>
                </a:solidFill>
                <a:effectLst/>
                <a:uLnTx/>
                <a:uFillTx/>
                <a:latin typeface="Segoe UI Semibold"/>
                <a:ea typeface="+mn-ea"/>
                <a:cs typeface="Segoe Sans Display Semibold" pitchFamily="2" charset="0"/>
              </a:rPr>
              <a:t>Generation</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Generate </a:t>
            </a:r>
            <a:r>
              <a:rPr kumimoji="0" lang="en-US" sz="1800" b="0" i="0" u="none" strike="noStrike" kern="1200" cap="none" spc="0" normalizeH="0" baseline="0" noProof="0">
                <a:ln>
                  <a:noFill/>
                </a:ln>
                <a:solidFill>
                  <a:srgbClr val="000000"/>
                </a:solidFill>
                <a:effectLst/>
                <a:uLnTx/>
                <a:uFillTx/>
                <a:latin typeface="Segoe UI"/>
                <a:ea typeface="+mn-ea"/>
                <a:cs typeface="Segoe Sans Display" pitchFamily="2" charset="0"/>
              </a:rPr>
              <a:t>summaries, images, audio, and more with an AI model and inputs.</a:t>
            </a:r>
          </a:p>
        </p:txBody>
      </p:sp>
      <p:sp>
        <p:nvSpPr>
          <p:cNvPr id="106" name="Rectangle: Rounded Corners 105">
            <a:extLst>
              <a:ext uri="{FF2B5EF4-FFF2-40B4-BE49-F238E27FC236}">
                <a16:creationId xmlns:a16="http://schemas.microsoft.com/office/drawing/2014/main" id="{EAE59AF6-BCE4-A9AA-940C-3B7E5D4A7259}"/>
              </a:ext>
            </a:extLst>
          </p:cNvPr>
          <p:cNvSpPr/>
          <p:nvPr/>
        </p:nvSpPr>
        <p:spPr bwMode="auto">
          <a:xfrm>
            <a:off x="922514" y="5284257"/>
            <a:ext cx="3281330" cy="427905"/>
          </a:xfrm>
          <a:prstGeom prst="round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Semibold"/>
                <a:ea typeface="+mn-ea"/>
                <a:cs typeface="Segoe UI" pitchFamily="34" charset="0"/>
              </a:rPr>
              <a:t>Generally available</a:t>
            </a:r>
          </a:p>
        </p:txBody>
      </p:sp>
      <p:sp>
        <p:nvSpPr>
          <p:cNvPr id="3" name="Graphic 52" descr="Icon of three layers stacked on top of the other">
            <a:extLst>
              <a:ext uri="{FF2B5EF4-FFF2-40B4-BE49-F238E27FC236}">
                <a16:creationId xmlns:a16="http://schemas.microsoft.com/office/drawing/2014/main" id="{234C7F6B-480B-784E-53B2-F41DFF396789}"/>
              </a:ext>
            </a:extLst>
          </p:cNvPr>
          <p:cNvSpPr>
            <a:spLocks/>
          </p:cNvSpPr>
          <p:nvPr/>
        </p:nvSpPr>
        <p:spPr>
          <a:xfrm>
            <a:off x="5905393" y="2774033"/>
            <a:ext cx="381212" cy="401504"/>
          </a:xfrm>
          <a:custGeom>
            <a:avLst/>
            <a:gdLst>
              <a:gd name="connsiteX0" fmla="*/ 92561 w 158693"/>
              <a:gd name="connsiteY0" fmla="*/ 4001 h 167136"/>
              <a:gd name="connsiteX1" fmla="*/ 153187 w 158693"/>
              <a:gd name="connsiteY1" fmla="*/ 44415 h 167136"/>
              <a:gd name="connsiteX2" fmla="*/ 155828 w 158693"/>
              <a:gd name="connsiteY2" fmla="*/ 57625 h 167136"/>
              <a:gd name="connsiteX3" fmla="*/ 153187 w 158693"/>
              <a:gd name="connsiteY3" fmla="*/ 60265 h 167136"/>
              <a:gd name="connsiteX4" fmla="*/ 92561 w 158693"/>
              <a:gd name="connsiteY4" fmla="*/ 100689 h 167136"/>
              <a:gd name="connsiteX5" fmla="*/ 66138 w 158693"/>
              <a:gd name="connsiteY5" fmla="*/ 100689 h 167136"/>
              <a:gd name="connsiteX6" fmla="*/ 5512 w 158693"/>
              <a:gd name="connsiteY6" fmla="*/ 60265 h 167136"/>
              <a:gd name="connsiteX7" fmla="*/ 2871 w 158693"/>
              <a:gd name="connsiteY7" fmla="*/ 47056 h 167136"/>
              <a:gd name="connsiteX8" fmla="*/ 5512 w 158693"/>
              <a:gd name="connsiteY8" fmla="*/ 44415 h 167136"/>
              <a:gd name="connsiteX9" fmla="*/ 66138 w 158693"/>
              <a:gd name="connsiteY9" fmla="*/ 4001 h 167136"/>
              <a:gd name="connsiteX10" fmla="*/ 92561 w 158693"/>
              <a:gd name="connsiteY10" fmla="*/ 4001 h 167136"/>
              <a:gd name="connsiteX11" fmla="*/ 155797 w 158693"/>
              <a:gd name="connsiteY11" fmla="*/ 87507 h 167136"/>
              <a:gd name="connsiteX12" fmla="*/ 150301 w 158693"/>
              <a:gd name="connsiteY12" fmla="*/ 93202 h 167136"/>
              <a:gd name="connsiteX13" fmla="*/ 92675 w 158693"/>
              <a:gd name="connsiteY13" fmla="*/ 132103 h 167136"/>
              <a:gd name="connsiteX14" fmla="*/ 66024 w 158693"/>
              <a:gd name="connsiteY14" fmla="*/ 132103 h 167136"/>
              <a:gd name="connsiteX15" fmla="*/ 8398 w 158693"/>
              <a:gd name="connsiteY15" fmla="*/ 93202 h 167136"/>
              <a:gd name="connsiteX16" fmla="*/ 978 w 158693"/>
              <a:gd name="connsiteY16" fmla="*/ 71390 h 167136"/>
              <a:gd name="connsiteX17" fmla="*/ 66138 w 158693"/>
              <a:gd name="connsiteY17" fmla="*/ 114824 h 167136"/>
              <a:gd name="connsiteX18" fmla="*/ 91027 w 158693"/>
              <a:gd name="connsiteY18" fmla="*/ 115758 h 167136"/>
              <a:gd name="connsiteX19" fmla="*/ 92551 w 158693"/>
              <a:gd name="connsiteY19" fmla="*/ 114824 h 167136"/>
              <a:gd name="connsiteX20" fmla="*/ 157712 w 158693"/>
              <a:gd name="connsiteY20" fmla="*/ 71390 h 167136"/>
              <a:gd name="connsiteX21" fmla="*/ 155797 w 158693"/>
              <a:gd name="connsiteY21" fmla="*/ 87507 h 167136"/>
              <a:gd name="connsiteX22" fmla="*/ 155797 w 158693"/>
              <a:gd name="connsiteY22" fmla="*/ 118463 h 167136"/>
              <a:gd name="connsiteX23" fmla="*/ 150301 w 158693"/>
              <a:gd name="connsiteY23" fmla="*/ 124159 h 167136"/>
              <a:gd name="connsiteX24" fmla="*/ 92675 w 158693"/>
              <a:gd name="connsiteY24" fmla="*/ 163059 h 167136"/>
              <a:gd name="connsiteX25" fmla="*/ 66024 w 158693"/>
              <a:gd name="connsiteY25" fmla="*/ 163059 h 167136"/>
              <a:gd name="connsiteX26" fmla="*/ 8398 w 158693"/>
              <a:gd name="connsiteY26" fmla="*/ 124159 h 167136"/>
              <a:gd name="connsiteX27" fmla="*/ 978 w 158693"/>
              <a:gd name="connsiteY27" fmla="*/ 102346 h 167136"/>
              <a:gd name="connsiteX28" fmla="*/ 66138 w 158693"/>
              <a:gd name="connsiteY28" fmla="*/ 145780 h 167136"/>
              <a:gd name="connsiteX29" fmla="*/ 91027 w 158693"/>
              <a:gd name="connsiteY29" fmla="*/ 146714 h 167136"/>
              <a:gd name="connsiteX30" fmla="*/ 92551 w 158693"/>
              <a:gd name="connsiteY30" fmla="*/ 145780 h 167136"/>
              <a:gd name="connsiteX31" fmla="*/ 157712 w 158693"/>
              <a:gd name="connsiteY31" fmla="*/ 102346 h 167136"/>
              <a:gd name="connsiteX32" fmla="*/ 155797 w 158693"/>
              <a:gd name="connsiteY32" fmla="*/ 118463 h 16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8693" h="167136">
                <a:moveTo>
                  <a:pt x="92561" y="4001"/>
                </a:moveTo>
                <a:lnTo>
                  <a:pt x="153187" y="44415"/>
                </a:lnTo>
                <a:cubicBezTo>
                  <a:pt x="157564" y="47334"/>
                  <a:pt x="158746" y="53248"/>
                  <a:pt x="155828" y="57625"/>
                </a:cubicBezTo>
                <a:cubicBezTo>
                  <a:pt x="155130" y="58670"/>
                  <a:pt x="154233" y="59568"/>
                  <a:pt x="153187" y="60265"/>
                </a:cubicBezTo>
                <a:lnTo>
                  <a:pt x="92561" y="100689"/>
                </a:lnTo>
                <a:cubicBezTo>
                  <a:pt x="84561" y="106024"/>
                  <a:pt x="74138" y="106024"/>
                  <a:pt x="66138" y="100689"/>
                </a:cubicBezTo>
                <a:lnTo>
                  <a:pt x="5512" y="60265"/>
                </a:lnTo>
                <a:cubicBezTo>
                  <a:pt x="1135" y="57347"/>
                  <a:pt x="-47" y="51433"/>
                  <a:pt x="2871" y="47056"/>
                </a:cubicBezTo>
                <a:cubicBezTo>
                  <a:pt x="3568" y="46010"/>
                  <a:pt x="4466" y="45113"/>
                  <a:pt x="5512" y="44415"/>
                </a:cubicBezTo>
                <a:lnTo>
                  <a:pt x="66138" y="4001"/>
                </a:lnTo>
                <a:cubicBezTo>
                  <a:pt x="74138" y="-1334"/>
                  <a:pt x="84561" y="-1334"/>
                  <a:pt x="92561" y="4001"/>
                </a:cubicBezTo>
                <a:close/>
                <a:moveTo>
                  <a:pt x="155797" y="87507"/>
                </a:moveTo>
                <a:cubicBezTo>
                  <a:pt x="154384" y="89769"/>
                  <a:pt x="152511" y="91709"/>
                  <a:pt x="150301" y="93202"/>
                </a:cubicBezTo>
                <a:lnTo>
                  <a:pt x="92675" y="132103"/>
                </a:lnTo>
                <a:cubicBezTo>
                  <a:pt x="84623" y="137539"/>
                  <a:pt x="74075" y="137539"/>
                  <a:pt x="66024" y="132103"/>
                </a:cubicBezTo>
                <a:lnTo>
                  <a:pt x="8398" y="93202"/>
                </a:lnTo>
                <a:cubicBezTo>
                  <a:pt x="1310" y="88421"/>
                  <a:pt x="-1724" y="79503"/>
                  <a:pt x="978" y="71390"/>
                </a:cubicBezTo>
                <a:lnTo>
                  <a:pt x="66138" y="114824"/>
                </a:lnTo>
                <a:cubicBezTo>
                  <a:pt x="73597" y="119795"/>
                  <a:pt x="83217" y="120155"/>
                  <a:pt x="91027" y="115758"/>
                </a:cubicBezTo>
                <a:lnTo>
                  <a:pt x="92551" y="114824"/>
                </a:lnTo>
                <a:lnTo>
                  <a:pt x="157712" y="71390"/>
                </a:lnTo>
                <a:cubicBezTo>
                  <a:pt x="159514" y="76779"/>
                  <a:pt x="158812" y="82691"/>
                  <a:pt x="155797" y="87507"/>
                </a:cubicBezTo>
                <a:close/>
                <a:moveTo>
                  <a:pt x="155797" y="118463"/>
                </a:moveTo>
                <a:cubicBezTo>
                  <a:pt x="154384" y="120725"/>
                  <a:pt x="152511" y="122665"/>
                  <a:pt x="150301" y="124159"/>
                </a:cubicBezTo>
                <a:lnTo>
                  <a:pt x="92675" y="163059"/>
                </a:lnTo>
                <a:cubicBezTo>
                  <a:pt x="84623" y="168496"/>
                  <a:pt x="74075" y="168496"/>
                  <a:pt x="66024" y="163059"/>
                </a:cubicBezTo>
                <a:lnTo>
                  <a:pt x="8398" y="124159"/>
                </a:lnTo>
                <a:cubicBezTo>
                  <a:pt x="1310" y="119377"/>
                  <a:pt x="-1724" y="110459"/>
                  <a:pt x="978" y="102346"/>
                </a:cubicBezTo>
                <a:lnTo>
                  <a:pt x="66138" y="145780"/>
                </a:lnTo>
                <a:cubicBezTo>
                  <a:pt x="73597" y="150752"/>
                  <a:pt x="83217" y="151112"/>
                  <a:pt x="91027" y="146714"/>
                </a:cubicBezTo>
                <a:lnTo>
                  <a:pt x="92551" y="145780"/>
                </a:lnTo>
                <a:lnTo>
                  <a:pt x="157712" y="102346"/>
                </a:lnTo>
                <a:cubicBezTo>
                  <a:pt x="159514" y="107735"/>
                  <a:pt x="158812" y="113647"/>
                  <a:pt x="155797" y="118463"/>
                </a:cubicBezTo>
                <a:close/>
              </a:path>
            </a:pathLst>
          </a:cu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88" name="TextBox 87">
            <a:extLst>
              <a:ext uri="{FF2B5EF4-FFF2-40B4-BE49-F238E27FC236}">
                <a16:creationId xmlns:a16="http://schemas.microsoft.com/office/drawing/2014/main" id="{F2EA89D8-8A0B-E3D2-555A-A97FBF6FE4F3}"/>
              </a:ext>
            </a:extLst>
          </p:cNvPr>
          <p:cNvSpPr txBox="1">
            <a:spLocks/>
          </p:cNvSpPr>
          <p:nvPr/>
        </p:nvSpPr>
        <p:spPr>
          <a:xfrm>
            <a:off x="4455333" y="3745062"/>
            <a:ext cx="3281332" cy="1423467"/>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800" b="0" i="0" u="none" strike="noStrike" kern="1200" cap="none" spc="0" normalizeH="0" baseline="0" noProof="0">
                <a:ln>
                  <a:noFill/>
                </a:ln>
                <a:solidFill>
                  <a:srgbClr val="C03BC4"/>
                </a:solidFill>
                <a:effectLst/>
                <a:uLnTx/>
                <a:uFillTx/>
                <a:latin typeface="Segoe UI Semibold"/>
                <a:ea typeface="+mn-ea"/>
                <a:cs typeface="Segoe Sans Display Semibold" pitchFamily="2" charset="0"/>
              </a:rPr>
              <a:t>Retrieval</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Retrieve information</a:t>
            </a:r>
            <a:r>
              <a:rPr kumimoji="0" lang="en-US" sz="1800" b="0" i="0" u="none" strike="noStrike" kern="1200" cap="none" spc="0" normalizeH="0" baseline="0" noProof="0">
                <a:ln>
                  <a:noFill/>
                </a:ln>
                <a:solidFill>
                  <a:srgbClr val="000000"/>
                </a:solidFill>
                <a:effectLst/>
                <a:uLnTx/>
                <a:uFillTx/>
                <a:latin typeface="Segoe UI"/>
                <a:ea typeface="+mn-ea"/>
                <a:cs typeface="Segoe Sans Display Semibold" pitchFamily="2" charset="0"/>
              </a:rPr>
              <a:t> </a:t>
            </a:r>
            <a:r>
              <a:rPr kumimoji="0" lang="en-US" sz="1800" b="0" i="0" u="none" strike="noStrike" kern="1200" cap="none" spc="0" normalizeH="0" baseline="0" noProof="0">
                <a:ln>
                  <a:noFill/>
                </a:ln>
                <a:solidFill>
                  <a:srgbClr val="000000"/>
                </a:solidFill>
                <a:effectLst/>
                <a:uLnTx/>
                <a:uFillTx/>
                <a:latin typeface="Segoe UI"/>
                <a:ea typeface="+mn-ea"/>
                <a:cs typeface="Segoe Sans Display" pitchFamily="2" charset="0"/>
              </a:rPr>
              <a:t>from grounding data, reason, summarize, and answer</a:t>
            </a:r>
            <a:br>
              <a:rPr kumimoji="0" lang="en-US" sz="1800" b="0" i="0" u="none" strike="noStrike" kern="1200" cap="none" spc="0" normalizeH="0" baseline="0" noProof="0">
                <a:ln>
                  <a:noFill/>
                </a:ln>
                <a:solidFill>
                  <a:srgbClr val="000000"/>
                </a:solidFill>
                <a:effectLst/>
                <a:uLnTx/>
                <a:uFillTx/>
                <a:latin typeface="Segoe UI"/>
                <a:ea typeface="+mn-ea"/>
                <a:cs typeface="Segoe Sans Display" pitchFamily="2" charset="0"/>
              </a:rPr>
            </a:br>
            <a:r>
              <a:rPr kumimoji="0" lang="en-US" sz="1800" b="0" i="0" u="none" strike="noStrike" kern="1200" cap="none" spc="0" normalizeH="0" baseline="0" noProof="0">
                <a:ln>
                  <a:noFill/>
                </a:ln>
                <a:solidFill>
                  <a:srgbClr val="000000"/>
                </a:solidFill>
                <a:effectLst/>
                <a:uLnTx/>
                <a:uFillTx/>
                <a:latin typeface="Segoe UI"/>
                <a:ea typeface="+mn-ea"/>
                <a:cs typeface="Segoe Sans Display" pitchFamily="2" charset="0"/>
              </a:rPr>
              <a:t>user questions</a:t>
            </a:r>
          </a:p>
        </p:txBody>
      </p:sp>
      <p:grpSp>
        <p:nvGrpSpPr>
          <p:cNvPr id="9" name="Group 8">
            <a:extLst>
              <a:ext uri="{FF2B5EF4-FFF2-40B4-BE49-F238E27FC236}">
                <a16:creationId xmlns:a16="http://schemas.microsoft.com/office/drawing/2014/main" id="{69E4CF11-F77E-2F1D-082A-F33767CD6861}"/>
              </a:ext>
            </a:extLst>
          </p:cNvPr>
          <p:cNvGrpSpPr/>
          <p:nvPr/>
        </p:nvGrpSpPr>
        <p:grpSpPr>
          <a:xfrm>
            <a:off x="9200252" y="2546215"/>
            <a:ext cx="857140" cy="857140"/>
            <a:chOff x="9200252" y="2546215"/>
            <a:chExt cx="857140" cy="857140"/>
          </a:xfrm>
        </p:grpSpPr>
        <p:sp>
          <p:nvSpPr>
            <p:cNvPr id="194" name="Freeform: Shape 33">
              <a:extLst>
                <a:ext uri="{FF2B5EF4-FFF2-40B4-BE49-F238E27FC236}">
                  <a16:creationId xmlns:a16="http://schemas.microsoft.com/office/drawing/2014/main" id="{9C1C2381-24C0-24EB-4164-556B94695875}"/>
                </a:ext>
                <a:ext uri="{C183D7F6-B498-43B3-948B-1728B52AA6E4}">
                  <adec:decorative xmlns:adec="http://schemas.microsoft.com/office/drawing/2017/decorative" val="1"/>
                </a:ext>
              </a:extLst>
            </p:cNvPr>
            <p:cNvSpPr>
              <a:spLocks/>
            </p:cNvSpPr>
            <p:nvPr/>
          </p:nvSpPr>
          <p:spPr bwMode="auto">
            <a:xfrm>
              <a:off x="9200252" y="2546215"/>
              <a:ext cx="857140" cy="857140"/>
            </a:xfrm>
            <a:custGeom>
              <a:avLst/>
              <a:gdLst>
                <a:gd name="connsiteX0" fmla="*/ 685801 w 1371600"/>
                <a:gd name="connsiteY0" fmla="*/ 0 h 1371600"/>
                <a:gd name="connsiteX1" fmla="*/ 1357668 w 1371600"/>
                <a:gd name="connsiteY1" fmla="*/ 547587 h 1371600"/>
                <a:gd name="connsiteX2" fmla="*/ 1371302 w 1371600"/>
                <a:gd name="connsiteY2" fmla="*/ 682827 h 1371600"/>
                <a:gd name="connsiteX3" fmla="*/ 1371301 w 1371600"/>
                <a:gd name="connsiteY3" fmla="*/ 682827 h 1371600"/>
                <a:gd name="connsiteX4" fmla="*/ 1371600 w 1371600"/>
                <a:gd name="connsiteY4" fmla="*/ 685800 h 1371600"/>
                <a:gd name="connsiteX5" fmla="*/ 685800 w 1371600"/>
                <a:gd name="connsiteY5" fmla="*/ 1371600 h 1371600"/>
                <a:gd name="connsiteX6" fmla="*/ 0 w 1371600"/>
                <a:gd name="connsiteY6" fmla="*/ 685800 h 1371600"/>
                <a:gd name="connsiteX7" fmla="*/ 300 w 1371600"/>
                <a:gd name="connsiteY7" fmla="*/ 682827 h 1371600"/>
                <a:gd name="connsiteX8" fmla="*/ 301 w 1371600"/>
                <a:gd name="connsiteY8" fmla="*/ 682827 h 1371600"/>
                <a:gd name="connsiteX9" fmla="*/ 13934 w 1371600"/>
                <a:gd name="connsiteY9" fmla="*/ 547587 h 1371600"/>
                <a:gd name="connsiteX10" fmla="*/ 685801 w 1371600"/>
                <a:gd name="connsiteY10"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600" h="1371600">
                  <a:moveTo>
                    <a:pt x="685801" y="0"/>
                  </a:moveTo>
                  <a:cubicBezTo>
                    <a:pt x="1017214" y="0"/>
                    <a:pt x="1293720" y="235080"/>
                    <a:pt x="1357668" y="547587"/>
                  </a:cubicBezTo>
                  <a:lnTo>
                    <a:pt x="1371302" y="682827"/>
                  </a:lnTo>
                  <a:lnTo>
                    <a:pt x="1371301" y="682827"/>
                  </a:lnTo>
                  <a:lnTo>
                    <a:pt x="1371600" y="685800"/>
                  </a:lnTo>
                  <a:cubicBezTo>
                    <a:pt x="1371600" y="1064557"/>
                    <a:pt x="1064557" y="1371600"/>
                    <a:pt x="685800" y="1371600"/>
                  </a:cubicBezTo>
                  <a:cubicBezTo>
                    <a:pt x="307043" y="1371600"/>
                    <a:pt x="0" y="1064557"/>
                    <a:pt x="0" y="685800"/>
                  </a:cubicBezTo>
                  <a:lnTo>
                    <a:pt x="300" y="682827"/>
                  </a:lnTo>
                  <a:lnTo>
                    <a:pt x="301" y="682827"/>
                  </a:lnTo>
                  <a:lnTo>
                    <a:pt x="13934" y="547587"/>
                  </a:lnTo>
                  <a:cubicBezTo>
                    <a:pt x="77883" y="235080"/>
                    <a:pt x="354389" y="0"/>
                    <a:pt x="685801" y="0"/>
                  </a:cubicBezTo>
                  <a:close/>
                </a:path>
              </a:pathLst>
            </a:custGeom>
            <a:solidFill>
              <a:schemeClr val="bg1"/>
            </a:solidFill>
            <a:ln>
              <a:noFill/>
              <a:headEnd type="none" w="med" len="med"/>
              <a:tailEnd type="none" w="med" len="med"/>
            </a:ln>
            <a:effectLst>
              <a:outerShdw blurRad="63500" sx="103000" sy="103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Rectangle 6" descr="Advanced">
              <a:extLst>
                <a:ext uri="{FF2B5EF4-FFF2-40B4-BE49-F238E27FC236}">
                  <a16:creationId xmlns:a16="http://schemas.microsoft.com/office/drawing/2014/main" id="{394A6A99-F2C3-5193-675A-70CFDD852A5C}"/>
                </a:ext>
              </a:extLst>
            </p:cNvPr>
            <p:cNvSpPr/>
            <p:nvPr/>
          </p:nvSpPr>
          <p:spPr bwMode="auto">
            <a:xfrm>
              <a:off x="9541735" y="2574534"/>
              <a:ext cx="174171" cy="1238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Graphic 7" descr="Icon of a cylinder with a power plug showing an A to B connection">
              <a:extLst>
                <a:ext uri="{FF2B5EF4-FFF2-40B4-BE49-F238E27FC236}">
                  <a16:creationId xmlns:a16="http://schemas.microsoft.com/office/drawing/2014/main" id="{B5AB6C2A-C1FD-E67D-744B-C6B6DA0FFBFF}"/>
                </a:ext>
              </a:extLst>
            </p:cNvPr>
            <p:cNvSpPr>
              <a:spLocks/>
            </p:cNvSpPr>
            <p:nvPr/>
          </p:nvSpPr>
          <p:spPr>
            <a:xfrm>
              <a:off x="9458396" y="2780629"/>
              <a:ext cx="340852" cy="388312"/>
            </a:xfrm>
            <a:custGeom>
              <a:avLst/>
              <a:gdLst>
                <a:gd name="connsiteX0" fmla="*/ 76200 w 180975"/>
                <a:gd name="connsiteY0" fmla="*/ 76200 h 190500"/>
                <a:gd name="connsiteX1" fmla="*/ 152400 w 180975"/>
                <a:gd name="connsiteY1" fmla="*/ 38100 h 190500"/>
                <a:gd name="connsiteX2" fmla="*/ 76200 w 180975"/>
                <a:gd name="connsiteY2" fmla="*/ 0 h 190500"/>
                <a:gd name="connsiteX3" fmla="*/ 0 w 180975"/>
                <a:gd name="connsiteY3" fmla="*/ 38100 h 190500"/>
                <a:gd name="connsiteX4" fmla="*/ 76200 w 180975"/>
                <a:gd name="connsiteY4" fmla="*/ 76200 h 190500"/>
                <a:gd name="connsiteX5" fmla="*/ 136474 w 180975"/>
                <a:gd name="connsiteY5" fmla="*/ 77819 h 190500"/>
                <a:gd name="connsiteX6" fmla="*/ 152400 w 180975"/>
                <a:gd name="connsiteY6" fmla="*/ 67180 h 190500"/>
                <a:gd name="connsiteX7" fmla="*/ 152400 w 180975"/>
                <a:gd name="connsiteY7" fmla="*/ 105337 h 190500"/>
                <a:gd name="connsiteX8" fmla="*/ 145256 w 180975"/>
                <a:gd name="connsiteY8" fmla="*/ 104775 h 190500"/>
                <a:gd name="connsiteX9" fmla="*/ 111919 w 180975"/>
                <a:gd name="connsiteY9" fmla="*/ 104775 h 190500"/>
                <a:gd name="connsiteX10" fmla="*/ 66666 w 180975"/>
                <a:gd name="connsiteY10" fmla="*/ 150010 h 190500"/>
                <a:gd name="connsiteX11" fmla="*/ 90421 w 180975"/>
                <a:gd name="connsiteY11" fmla="*/ 189833 h 190500"/>
                <a:gd name="connsiteX12" fmla="*/ 76200 w 180975"/>
                <a:gd name="connsiteY12" fmla="*/ 190500 h 190500"/>
                <a:gd name="connsiteX13" fmla="*/ 0 w 180975"/>
                <a:gd name="connsiteY13" fmla="*/ 152400 h 190500"/>
                <a:gd name="connsiteX14" fmla="*/ 0 w 180975"/>
                <a:gd name="connsiteY14" fmla="*/ 67180 h 190500"/>
                <a:gd name="connsiteX15" fmla="*/ 15926 w 180975"/>
                <a:gd name="connsiteY15" fmla="*/ 77819 h 190500"/>
                <a:gd name="connsiteX16" fmla="*/ 76200 w 180975"/>
                <a:gd name="connsiteY16" fmla="*/ 90488 h 190500"/>
                <a:gd name="connsiteX17" fmla="*/ 136474 w 180975"/>
                <a:gd name="connsiteY17" fmla="*/ 77819 h 190500"/>
                <a:gd name="connsiteX18" fmla="*/ 180975 w 180975"/>
                <a:gd name="connsiteY18" fmla="*/ 150019 h 190500"/>
                <a:gd name="connsiteX19" fmla="*/ 145256 w 180975"/>
                <a:gd name="connsiteY19" fmla="*/ 114300 h 190500"/>
                <a:gd name="connsiteX20" fmla="*/ 144285 w 180975"/>
                <a:gd name="connsiteY20" fmla="*/ 114367 h 190500"/>
                <a:gd name="connsiteX21" fmla="*/ 138181 w 180975"/>
                <a:gd name="connsiteY21" fmla="*/ 122417 h 190500"/>
                <a:gd name="connsiteX22" fmla="*/ 145256 w 180975"/>
                <a:gd name="connsiteY22" fmla="*/ 128588 h 190500"/>
                <a:gd name="connsiteX23" fmla="*/ 146723 w 180975"/>
                <a:gd name="connsiteY23" fmla="*/ 128635 h 190500"/>
                <a:gd name="connsiteX24" fmla="*/ 166679 w 180975"/>
                <a:gd name="connsiteY24" fmla="*/ 151447 h 190500"/>
                <a:gd name="connsiteX25" fmla="*/ 145256 w 180975"/>
                <a:gd name="connsiteY25" fmla="*/ 171450 h 190500"/>
                <a:gd name="connsiteX26" fmla="*/ 145228 w 180975"/>
                <a:gd name="connsiteY26" fmla="*/ 171498 h 190500"/>
                <a:gd name="connsiteX27" fmla="*/ 144256 w 180975"/>
                <a:gd name="connsiteY27" fmla="*/ 171564 h 190500"/>
                <a:gd name="connsiteX28" fmla="*/ 138151 w 180975"/>
                <a:gd name="connsiteY28" fmla="*/ 179614 h 190500"/>
                <a:gd name="connsiteX29" fmla="*/ 145285 w 180975"/>
                <a:gd name="connsiteY29" fmla="*/ 185785 h 190500"/>
                <a:gd name="connsiteX30" fmla="*/ 145285 w 180975"/>
                <a:gd name="connsiteY30" fmla="*/ 185738 h 190500"/>
                <a:gd name="connsiteX31" fmla="*/ 147190 w 180975"/>
                <a:gd name="connsiteY31" fmla="*/ 185690 h 190500"/>
                <a:gd name="connsiteX32" fmla="*/ 180975 w 180975"/>
                <a:gd name="connsiteY32" fmla="*/ 150019 h 190500"/>
                <a:gd name="connsiteX33" fmla="*/ 119063 w 180975"/>
                <a:gd name="connsiteY33" fmla="*/ 121444 h 190500"/>
                <a:gd name="connsiteX34" fmla="*/ 111919 w 180975"/>
                <a:gd name="connsiteY34" fmla="*/ 114300 h 190500"/>
                <a:gd name="connsiteX35" fmla="*/ 110014 w 180975"/>
                <a:gd name="connsiteY35" fmla="*/ 114348 h 190500"/>
                <a:gd name="connsiteX36" fmla="*/ 76186 w 180975"/>
                <a:gd name="connsiteY36" fmla="*/ 151862 h 190500"/>
                <a:gd name="connsiteX37" fmla="*/ 111919 w 180975"/>
                <a:gd name="connsiteY37" fmla="*/ 185738 h 190500"/>
                <a:gd name="connsiteX38" fmla="*/ 112890 w 180975"/>
                <a:gd name="connsiteY38" fmla="*/ 185671 h 190500"/>
                <a:gd name="connsiteX39" fmla="*/ 118994 w 180975"/>
                <a:gd name="connsiteY39" fmla="*/ 177620 h 190500"/>
                <a:gd name="connsiteX40" fmla="*/ 111919 w 180975"/>
                <a:gd name="connsiteY40" fmla="*/ 171450 h 190500"/>
                <a:gd name="connsiteX41" fmla="*/ 110452 w 180975"/>
                <a:gd name="connsiteY41" fmla="*/ 171402 h 190500"/>
                <a:gd name="connsiteX42" fmla="*/ 90496 w 180975"/>
                <a:gd name="connsiteY42" fmla="*/ 148591 h 190500"/>
                <a:gd name="connsiteX43" fmla="*/ 111919 w 180975"/>
                <a:gd name="connsiteY43" fmla="*/ 128588 h 190500"/>
                <a:gd name="connsiteX44" fmla="*/ 112890 w 180975"/>
                <a:gd name="connsiteY44" fmla="*/ 128521 h 190500"/>
                <a:gd name="connsiteX45" fmla="*/ 119063 w 180975"/>
                <a:gd name="connsiteY45" fmla="*/ 121444 h 190500"/>
                <a:gd name="connsiteX46" fmla="*/ 152400 w 180975"/>
                <a:gd name="connsiteY46" fmla="*/ 150019 h 190500"/>
                <a:gd name="connsiteX47" fmla="*/ 145256 w 180975"/>
                <a:gd name="connsiteY47" fmla="*/ 142875 h 190500"/>
                <a:gd name="connsiteX48" fmla="*/ 111919 w 180975"/>
                <a:gd name="connsiteY48" fmla="*/ 142875 h 190500"/>
                <a:gd name="connsiteX49" fmla="*/ 110947 w 180975"/>
                <a:gd name="connsiteY49" fmla="*/ 142942 h 190500"/>
                <a:gd name="connsiteX50" fmla="*/ 104844 w 180975"/>
                <a:gd name="connsiteY50" fmla="*/ 150992 h 190500"/>
                <a:gd name="connsiteX51" fmla="*/ 111919 w 180975"/>
                <a:gd name="connsiteY51" fmla="*/ 157163 h 190500"/>
                <a:gd name="connsiteX52" fmla="*/ 145256 w 180975"/>
                <a:gd name="connsiteY52" fmla="*/ 157163 h 190500"/>
                <a:gd name="connsiteX53" fmla="*/ 146228 w 180975"/>
                <a:gd name="connsiteY53" fmla="*/ 157096 h 190500"/>
                <a:gd name="connsiteX54" fmla="*/ 152400 w 180975"/>
                <a:gd name="connsiteY54" fmla="*/ 15001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80975" h="190500">
                  <a:moveTo>
                    <a:pt x="76200" y="76200"/>
                  </a:moveTo>
                  <a:cubicBezTo>
                    <a:pt x="118281" y="76200"/>
                    <a:pt x="152400" y="59150"/>
                    <a:pt x="152400" y="38100"/>
                  </a:cubicBezTo>
                  <a:cubicBezTo>
                    <a:pt x="152400" y="17050"/>
                    <a:pt x="118281" y="0"/>
                    <a:pt x="76200" y="0"/>
                  </a:cubicBezTo>
                  <a:cubicBezTo>
                    <a:pt x="34119" y="0"/>
                    <a:pt x="0" y="17050"/>
                    <a:pt x="0" y="38100"/>
                  </a:cubicBezTo>
                  <a:cubicBezTo>
                    <a:pt x="0" y="59150"/>
                    <a:pt x="34119" y="76200"/>
                    <a:pt x="76200" y="76200"/>
                  </a:cubicBezTo>
                  <a:close/>
                  <a:moveTo>
                    <a:pt x="136474" y="77819"/>
                  </a:moveTo>
                  <a:cubicBezTo>
                    <a:pt x="142230" y="74993"/>
                    <a:pt x="147585" y="71415"/>
                    <a:pt x="152400" y="67180"/>
                  </a:cubicBezTo>
                  <a:lnTo>
                    <a:pt x="152400" y="105337"/>
                  </a:lnTo>
                  <a:cubicBezTo>
                    <a:pt x="150037" y="104963"/>
                    <a:pt x="147649" y="104774"/>
                    <a:pt x="145256" y="104775"/>
                  </a:cubicBezTo>
                  <a:lnTo>
                    <a:pt x="111919" y="104775"/>
                  </a:lnTo>
                  <a:cubicBezTo>
                    <a:pt x="86931" y="104770"/>
                    <a:pt x="66671" y="125023"/>
                    <a:pt x="66666" y="150010"/>
                  </a:cubicBezTo>
                  <a:cubicBezTo>
                    <a:pt x="66664" y="166642"/>
                    <a:pt x="75786" y="181934"/>
                    <a:pt x="90421" y="189833"/>
                  </a:cubicBezTo>
                  <a:cubicBezTo>
                    <a:pt x="85811" y="190271"/>
                    <a:pt x="81058" y="190500"/>
                    <a:pt x="76200" y="190500"/>
                  </a:cubicBezTo>
                  <a:cubicBezTo>
                    <a:pt x="34119" y="190500"/>
                    <a:pt x="0" y="173450"/>
                    <a:pt x="0" y="152400"/>
                  </a:cubicBezTo>
                  <a:lnTo>
                    <a:pt x="0" y="67180"/>
                  </a:lnTo>
                  <a:cubicBezTo>
                    <a:pt x="4815" y="71415"/>
                    <a:pt x="10170" y="74993"/>
                    <a:pt x="15926" y="77819"/>
                  </a:cubicBezTo>
                  <a:cubicBezTo>
                    <a:pt x="32099" y="85896"/>
                    <a:pt x="53416" y="90488"/>
                    <a:pt x="76200" y="90488"/>
                  </a:cubicBezTo>
                  <a:cubicBezTo>
                    <a:pt x="98984" y="90488"/>
                    <a:pt x="120301" y="85896"/>
                    <a:pt x="136474" y="77819"/>
                  </a:cubicBezTo>
                  <a:close/>
                  <a:moveTo>
                    <a:pt x="180975" y="150019"/>
                  </a:moveTo>
                  <a:cubicBezTo>
                    <a:pt x="180975" y="130292"/>
                    <a:pt x="164983" y="114300"/>
                    <a:pt x="145256" y="114300"/>
                  </a:cubicBezTo>
                  <a:lnTo>
                    <a:pt x="144285" y="114367"/>
                  </a:lnTo>
                  <a:cubicBezTo>
                    <a:pt x="140377" y="114905"/>
                    <a:pt x="137644" y="118509"/>
                    <a:pt x="138181" y="122417"/>
                  </a:cubicBezTo>
                  <a:cubicBezTo>
                    <a:pt x="138668" y="125953"/>
                    <a:pt x="141688" y="128587"/>
                    <a:pt x="145256" y="128588"/>
                  </a:cubicBezTo>
                  <a:lnTo>
                    <a:pt x="146723" y="128635"/>
                  </a:lnTo>
                  <a:cubicBezTo>
                    <a:pt x="158533" y="129424"/>
                    <a:pt x="167468" y="139637"/>
                    <a:pt x="166679" y="151447"/>
                  </a:cubicBezTo>
                  <a:cubicBezTo>
                    <a:pt x="165926" y="162718"/>
                    <a:pt x="156554" y="171471"/>
                    <a:pt x="145256" y="171450"/>
                  </a:cubicBezTo>
                  <a:lnTo>
                    <a:pt x="145228" y="171498"/>
                  </a:lnTo>
                  <a:lnTo>
                    <a:pt x="144256" y="171564"/>
                  </a:lnTo>
                  <a:cubicBezTo>
                    <a:pt x="140347" y="172102"/>
                    <a:pt x="137614" y="175705"/>
                    <a:pt x="138151" y="179614"/>
                  </a:cubicBezTo>
                  <a:cubicBezTo>
                    <a:pt x="138639" y="183171"/>
                    <a:pt x="141694" y="185814"/>
                    <a:pt x="145285" y="185785"/>
                  </a:cubicBezTo>
                  <a:lnTo>
                    <a:pt x="145285" y="185738"/>
                  </a:lnTo>
                  <a:lnTo>
                    <a:pt x="147190" y="185690"/>
                  </a:lnTo>
                  <a:cubicBezTo>
                    <a:pt x="166140" y="184662"/>
                    <a:pt x="180978" y="168996"/>
                    <a:pt x="180975" y="150019"/>
                  </a:cubicBezTo>
                  <a:close/>
                  <a:moveTo>
                    <a:pt x="119063" y="121444"/>
                  </a:moveTo>
                  <a:cubicBezTo>
                    <a:pt x="119063" y="117499"/>
                    <a:pt x="115864" y="114300"/>
                    <a:pt x="111919" y="114300"/>
                  </a:cubicBezTo>
                  <a:lnTo>
                    <a:pt x="110014" y="114348"/>
                  </a:lnTo>
                  <a:cubicBezTo>
                    <a:pt x="90313" y="115366"/>
                    <a:pt x="75167" y="132161"/>
                    <a:pt x="76186" y="151862"/>
                  </a:cubicBezTo>
                  <a:cubicBezTo>
                    <a:pt x="77168" y="170871"/>
                    <a:pt x="92884" y="185771"/>
                    <a:pt x="111919" y="185738"/>
                  </a:cubicBezTo>
                  <a:lnTo>
                    <a:pt x="112890" y="185671"/>
                  </a:lnTo>
                  <a:cubicBezTo>
                    <a:pt x="116798" y="185133"/>
                    <a:pt x="119531" y="181528"/>
                    <a:pt x="118994" y="177620"/>
                  </a:cubicBezTo>
                  <a:cubicBezTo>
                    <a:pt x="118507" y="174085"/>
                    <a:pt x="115487" y="171451"/>
                    <a:pt x="111919" y="171450"/>
                  </a:cubicBezTo>
                  <a:lnTo>
                    <a:pt x="110452" y="171402"/>
                  </a:lnTo>
                  <a:cubicBezTo>
                    <a:pt x="98642" y="170614"/>
                    <a:pt x="89707" y="160401"/>
                    <a:pt x="90496" y="148591"/>
                  </a:cubicBezTo>
                  <a:cubicBezTo>
                    <a:pt x="91249" y="137319"/>
                    <a:pt x="100621" y="128567"/>
                    <a:pt x="111919" y="128588"/>
                  </a:cubicBezTo>
                  <a:lnTo>
                    <a:pt x="112890" y="128521"/>
                  </a:lnTo>
                  <a:cubicBezTo>
                    <a:pt x="116427" y="128035"/>
                    <a:pt x="119063" y="125014"/>
                    <a:pt x="119063" y="121444"/>
                  </a:cubicBezTo>
                  <a:close/>
                  <a:moveTo>
                    <a:pt x="152400" y="150019"/>
                  </a:moveTo>
                  <a:cubicBezTo>
                    <a:pt x="152400" y="146074"/>
                    <a:pt x="149202" y="142875"/>
                    <a:pt x="145256" y="142875"/>
                  </a:cubicBezTo>
                  <a:lnTo>
                    <a:pt x="111919" y="142875"/>
                  </a:lnTo>
                  <a:lnTo>
                    <a:pt x="110947" y="142942"/>
                  </a:lnTo>
                  <a:cubicBezTo>
                    <a:pt x="107039" y="143480"/>
                    <a:pt x="104306" y="147084"/>
                    <a:pt x="104844" y="150992"/>
                  </a:cubicBezTo>
                  <a:cubicBezTo>
                    <a:pt x="105330" y="154528"/>
                    <a:pt x="108351" y="157162"/>
                    <a:pt x="111919" y="157163"/>
                  </a:cubicBezTo>
                  <a:lnTo>
                    <a:pt x="145256" y="157163"/>
                  </a:lnTo>
                  <a:lnTo>
                    <a:pt x="146228" y="157096"/>
                  </a:lnTo>
                  <a:cubicBezTo>
                    <a:pt x="149764" y="156610"/>
                    <a:pt x="152400" y="153589"/>
                    <a:pt x="152400" y="150019"/>
                  </a:cubicBezTo>
                  <a:close/>
                </a:path>
              </a:pathLst>
            </a:cu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grpSp>
      <p:sp>
        <p:nvSpPr>
          <p:cNvPr id="107" name="Rectangle: Rounded Corners 106">
            <a:extLst>
              <a:ext uri="{FF2B5EF4-FFF2-40B4-BE49-F238E27FC236}">
                <a16:creationId xmlns:a16="http://schemas.microsoft.com/office/drawing/2014/main" id="{2EE6881C-9A6A-B40F-24EC-8B74FE315ECA}"/>
              </a:ext>
            </a:extLst>
          </p:cNvPr>
          <p:cNvSpPr>
            <a:spLocks/>
          </p:cNvSpPr>
          <p:nvPr/>
        </p:nvSpPr>
        <p:spPr bwMode="auto">
          <a:xfrm>
            <a:off x="4455334" y="5284257"/>
            <a:ext cx="3281330" cy="427905"/>
          </a:xfrm>
          <a:prstGeom prst="round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Semibold"/>
                <a:ea typeface="+mn-ea"/>
                <a:cs typeface="Segoe UI" pitchFamily="34" charset="0"/>
              </a:rPr>
              <a:t>Generally available</a:t>
            </a:r>
          </a:p>
        </p:txBody>
      </p:sp>
      <p:sp>
        <p:nvSpPr>
          <p:cNvPr id="89" name="TextBox 88">
            <a:extLst>
              <a:ext uri="{FF2B5EF4-FFF2-40B4-BE49-F238E27FC236}">
                <a16:creationId xmlns:a16="http://schemas.microsoft.com/office/drawing/2014/main" id="{1EA5ED41-F63E-E437-BA40-27EC60427CE9}"/>
              </a:ext>
            </a:extLst>
          </p:cNvPr>
          <p:cNvSpPr txBox="1">
            <a:spLocks/>
          </p:cNvSpPr>
          <p:nvPr/>
        </p:nvSpPr>
        <p:spPr>
          <a:xfrm>
            <a:off x="7988156" y="3745062"/>
            <a:ext cx="3281332" cy="1184940"/>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Segoe Sans Display Semibold" pitchFamily="2" charset="0"/>
              </a:rPr>
              <a:t>Action</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Take actions</a:t>
            </a:r>
            <a:r>
              <a:rPr kumimoji="0" lang="en-US" sz="1800" b="0" i="0" u="none" strike="noStrike" kern="1200" cap="none" spc="0" normalizeH="0" baseline="0" noProof="0">
                <a:ln>
                  <a:noFill/>
                </a:ln>
                <a:solidFill>
                  <a:srgbClr val="000000"/>
                </a:solidFill>
                <a:effectLst/>
                <a:uLnTx/>
                <a:uFillTx/>
                <a:latin typeface="Segoe UI"/>
                <a:ea typeface="+mn-ea"/>
                <a:cs typeface="Segoe Sans Display Semibold" pitchFamily="2" charset="0"/>
              </a:rPr>
              <a:t> to </a:t>
            </a:r>
            <a:r>
              <a:rPr kumimoji="0" lang="en-US" sz="1800" b="0" i="0" u="none" strike="noStrike" kern="1200" cap="none" spc="0" normalizeH="0" baseline="0" noProof="0">
                <a:ln>
                  <a:noFill/>
                </a:ln>
                <a:solidFill>
                  <a:srgbClr val="000000"/>
                </a:solidFill>
                <a:effectLst/>
                <a:uLnTx/>
                <a:uFillTx/>
                <a:latin typeface="Segoe UI"/>
                <a:ea typeface="+mn-ea"/>
                <a:cs typeface="Segoe Sans Display" pitchFamily="2" charset="0"/>
              </a:rPr>
              <a:t>automate workflows, and replace repetitive tasks for users</a:t>
            </a:r>
          </a:p>
        </p:txBody>
      </p:sp>
      <p:sp>
        <p:nvSpPr>
          <p:cNvPr id="108" name="Rectangle: Rounded Corners 107">
            <a:extLst>
              <a:ext uri="{FF2B5EF4-FFF2-40B4-BE49-F238E27FC236}">
                <a16:creationId xmlns:a16="http://schemas.microsoft.com/office/drawing/2014/main" id="{7E31BBBF-AF9D-7C63-3FB2-479CC9DC0051}"/>
              </a:ext>
            </a:extLst>
          </p:cNvPr>
          <p:cNvSpPr>
            <a:spLocks/>
          </p:cNvSpPr>
          <p:nvPr/>
        </p:nvSpPr>
        <p:spPr bwMode="auto">
          <a:xfrm>
            <a:off x="7988157" y="5284257"/>
            <a:ext cx="3281330" cy="427905"/>
          </a:xfrm>
          <a:prstGeom prst="round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Semibold"/>
                <a:ea typeface="+mn-ea"/>
                <a:cs typeface="Segoe UI" pitchFamily="34" charset="0"/>
              </a:rPr>
              <a:t>Generally available</a:t>
            </a:r>
          </a:p>
        </p:txBody>
      </p:sp>
      <p:pic>
        <p:nvPicPr>
          <p:cNvPr id="11" name="MS logo gray - EMF" descr="Microsoft logo, gray text version">
            <a:extLst>
              <a:ext uri="{FF2B5EF4-FFF2-40B4-BE49-F238E27FC236}">
                <a16:creationId xmlns:a16="http://schemas.microsoft.com/office/drawing/2014/main" id="{AE51F1CD-48FE-7C79-D112-16E57598013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10863214" y="6404766"/>
            <a:ext cx="1085691" cy="232489"/>
          </a:xfrm>
          <a:prstGeom prst="rect">
            <a:avLst/>
          </a:prstGeom>
        </p:spPr>
      </p:pic>
    </p:spTree>
    <p:custDataLst>
      <p:tags r:id="rId1"/>
    </p:custDataLst>
    <p:extLst>
      <p:ext uri="{BB962C8B-B14F-4D97-AF65-F5344CB8AC3E}">
        <p14:creationId xmlns:p14="http://schemas.microsoft.com/office/powerpoint/2010/main" val="313652233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14F60-34EA-781A-2B91-45353E3001D3}"/>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D157C22-D9E6-4890-FC68-2E0AFF8864BA}"/>
              </a:ext>
            </a:extLst>
          </p:cNvPr>
          <p:cNvSpPr>
            <a:spLocks noGrp="1"/>
          </p:cNvSpPr>
          <p:nvPr>
            <p:ph type="title"/>
          </p:nvPr>
        </p:nvSpPr>
        <p:spPr>
          <a:xfrm>
            <a:off x="588263" y="457200"/>
            <a:ext cx="11018520" cy="553998"/>
          </a:xfrm>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pPr algn="ctr"/>
            <a:r>
              <a:rPr lang="en-US">
                <a:cs typeface="Segoe UI"/>
              </a:rPr>
              <a:t>Agent Abstractions </a:t>
            </a:r>
            <a:r>
              <a:rPr lang="it-IT">
                <a:cs typeface="Segoe UI"/>
              </a:rPr>
              <a:t>- Agent First-Class Citizen</a:t>
            </a:r>
            <a:endParaRPr lang="en-US">
              <a:cs typeface="Segoe UI"/>
            </a:endParaRPr>
          </a:p>
        </p:txBody>
      </p:sp>
      <p:sp>
        <p:nvSpPr>
          <p:cNvPr id="9" name="Rounded Rectangle 8">
            <a:extLst>
              <a:ext uri="{FF2B5EF4-FFF2-40B4-BE49-F238E27FC236}">
                <a16:creationId xmlns:a16="http://schemas.microsoft.com/office/drawing/2014/main" id="{6BCF10E3-47D8-16F0-127D-B6C937E7C3A1}"/>
              </a:ext>
              <a:ext uri="{C183D7F6-B498-43B3-948B-1728B52AA6E4}">
                <adec:decorative xmlns:adec="http://schemas.microsoft.com/office/drawing/2017/decorative" val="1"/>
              </a:ext>
            </a:extLst>
          </p:cNvPr>
          <p:cNvSpPr/>
          <p:nvPr/>
        </p:nvSpPr>
        <p:spPr bwMode="auto">
          <a:xfrm>
            <a:off x="824209" y="1583649"/>
            <a:ext cx="10543581" cy="2223250"/>
          </a:xfrm>
          <a:prstGeom prst="roundRect">
            <a:avLst>
              <a:gd name="adj" fmla="val 1107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 name="TextBox 1">
            <a:extLst>
              <a:ext uri="{FF2B5EF4-FFF2-40B4-BE49-F238E27FC236}">
                <a16:creationId xmlns:a16="http://schemas.microsoft.com/office/drawing/2014/main" id="{AA8489F1-A00B-A8E5-6BD7-13C358BA6E5B}"/>
              </a:ext>
            </a:extLst>
          </p:cNvPr>
          <p:cNvSpPr txBox="1"/>
          <p:nvPr/>
        </p:nvSpPr>
        <p:spPr>
          <a:xfrm>
            <a:off x="1485939" y="1895055"/>
            <a:ext cx="3878962" cy="1600438"/>
          </a:xfrm>
          <a:prstGeom prst="rect">
            <a:avLst/>
          </a:prstGeom>
          <a:noFill/>
        </p:spPr>
        <p:txBody>
          <a:bodyPr wrap="square" lIns="0" tIns="0" rIns="0" bIns="0">
            <a:spAutoFit/>
          </a:bodyPr>
          <a:lstStyle/>
          <a:p>
            <a:pPr marL="0" marR="0" lvl="0" indent="0" algn="l" defTabSz="914367" rtl="0" eaLnBrk="1" fontAlgn="base" latinLnBrk="0" hangingPunct="1">
              <a:lnSpc>
                <a:spcPct val="100000"/>
              </a:lnSpc>
              <a:spcBef>
                <a:spcPts val="600"/>
              </a:spcBef>
              <a:spcAft>
                <a:spcPts val="600"/>
              </a:spcAft>
              <a:buClrTx/>
              <a:buSzPct val="90000"/>
              <a:buFontTx/>
              <a:buNone/>
              <a:tabLst/>
              <a:defRPr/>
            </a:pPr>
            <a:r>
              <a:rPr kumimoji="0" lang="en-US" sz="2000" b="0" i="0" u="none" strike="noStrike" kern="1200" cap="none" spc="0" normalizeH="0" baseline="0" noProof="0">
                <a:ln w="3175">
                  <a:noFill/>
                </a:ln>
                <a:effectLst/>
                <a:uLnTx/>
                <a:uFillTx/>
                <a:latin typeface="Segoe UI Semibold"/>
                <a:ea typeface="+mn-ea"/>
                <a:cs typeface="Segoe UI" panose="020B0502040204020203" pitchFamily="34" charset="0"/>
              </a:rPr>
              <a:t>Agent as high-level abstraction</a:t>
            </a:r>
          </a:p>
          <a:p>
            <a:pPr marL="266700" marR="0" lvl="1" indent="-266700"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effectLst/>
                <a:uLnTx/>
                <a:uFillTx/>
                <a:latin typeface="Segoe UI Semibold"/>
                <a:ea typeface="+mn-ea"/>
                <a:cs typeface="+mn-cs"/>
              </a:rPr>
              <a:t>LLM</a:t>
            </a:r>
            <a:r>
              <a:rPr kumimoji="0" lang="en-US" sz="1800" b="0" i="0" u="none" strike="noStrike" kern="1200" cap="none" spc="0" normalizeH="0" baseline="0" noProof="0">
                <a:ln>
                  <a:noFill/>
                </a:ln>
                <a:effectLst/>
                <a:uLnTx/>
                <a:uFillTx/>
                <a:latin typeface="Segoe UI"/>
                <a:ea typeface="+mn-ea"/>
                <a:cs typeface="+mn-cs"/>
              </a:rPr>
              <a:t> (gpt4-o, o1 etc.)</a:t>
            </a:r>
          </a:p>
          <a:p>
            <a:pPr marL="266700" marR="0" lvl="1" indent="-266700"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effectLst/>
                <a:uLnTx/>
                <a:uFillTx/>
                <a:latin typeface="Segoe UI Semibold"/>
                <a:ea typeface="+mn-ea"/>
                <a:cs typeface="+mn-cs"/>
              </a:rPr>
              <a:t>Persona</a:t>
            </a:r>
            <a:r>
              <a:rPr kumimoji="0" lang="en-US" sz="1800" b="0" i="0" u="none" strike="noStrike" kern="1200" cap="none" spc="0" normalizeH="0" baseline="0" noProof="0">
                <a:ln>
                  <a:noFill/>
                </a:ln>
                <a:effectLst/>
                <a:uLnTx/>
                <a:uFillTx/>
                <a:latin typeface="Segoe UI"/>
                <a:ea typeface="+mn-ea"/>
                <a:cs typeface="+mn-cs"/>
              </a:rPr>
              <a:t> (system prompt)</a:t>
            </a:r>
          </a:p>
          <a:p>
            <a:pPr marL="266700" marR="0" lvl="1" indent="-266700"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effectLst/>
                <a:uLnTx/>
                <a:uFillTx/>
                <a:latin typeface="Segoe UI Semibold"/>
                <a:ea typeface="+mn-ea"/>
                <a:cs typeface="+mn-cs"/>
              </a:rPr>
              <a:t>Tools</a:t>
            </a:r>
            <a:r>
              <a:rPr kumimoji="0" lang="en-US" sz="1800" b="0" i="0" u="none" strike="noStrike" kern="1200" cap="none" spc="0" normalizeH="0" baseline="0" noProof="0">
                <a:ln>
                  <a:noFill/>
                </a:ln>
                <a:effectLst/>
                <a:uLnTx/>
                <a:uFillTx/>
                <a:latin typeface="Segoe UI"/>
                <a:ea typeface="+mn-ea"/>
                <a:cs typeface="+mn-cs"/>
              </a:rPr>
              <a:t> (function code calls)</a:t>
            </a:r>
          </a:p>
        </p:txBody>
      </p:sp>
      <p:grpSp>
        <p:nvGrpSpPr>
          <p:cNvPr id="11" name="Group 10" descr="Agent gpt4-o to Tool 1, 2, n, to Memory">
            <a:extLst>
              <a:ext uri="{FF2B5EF4-FFF2-40B4-BE49-F238E27FC236}">
                <a16:creationId xmlns:a16="http://schemas.microsoft.com/office/drawing/2014/main" id="{435A9E51-2A89-DED7-AA22-C003A48F1BA6}"/>
              </a:ext>
            </a:extLst>
          </p:cNvPr>
          <p:cNvGrpSpPr/>
          <p:nvPr/>
        </p:nvGrpSpPr>
        <p:grpSpPr>
          <a:xfrm>
            <a:off x="7307114" y="1337523"/>
            <a:ext cx="3501246" cy="2715204"/>
            <a:chOff x="7307114" y="1337523"/>
            <a:chExt cx="3501246" cy="2715204"/>
          </a:xfrm>
        </p:grpSpPr>
        <p:sp>
          <p:nvSpPr>
            <p:cNvPr id="24" name="Rectangle: Rounded Corners 8">
              <a:extLst>
                <a:ext uri="{FF2B5EF4-FFF2-40B4-BE49-F238E27FC236}">
                  <a16:creationId xmlns:a16="http://schemas.microsoft.com/office/drawing/2014/main" id="{7BE8F5C6-EAE5-CC4F-E116-B8869D95318F}"/>
                </a:ext>
                <a:ext uri="{C183D7F6-B498-43B3-948B-1728B52AA6E4}">
                  <adec:decorative xmlns:adec="http://schemas.microsoft.com/office/drawing/2017/decorative" val="1"/>
                </a:ext>
              </a:extLst>
            </p:cNvPr>
            <p:cNvSpPr>
              <a:spLocks/>
            </p:cNvSpPr>
            <p:nvPr/>
          </p:nvSpPr>
          <p:spPr bwMode="auto">
            <a:xfrm>
              <a:off x="8389892" y="1337523"/>
              <a:ext cx="1335688" cy="439901"/>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it-IT" sz="1400" b="0" i="0" u="none" strike="noStrike" kern="1200" cap="none" spc="0" normalizeH="0" baseline="0" noProof="0">
                  <a:ln>
                    <a:noFill/>
                  </a:ln>
                  <a:effectLst/>
                  <a:uLnTx/>
                  <a:uFillTx/>
                  <a:latin typeface="Segoe UI Semibold"/>
                  <a:ea typeface="+mn-ea"/>
                  <a:cs typeface="Segoe UI" pitchFamily="34" charset="0"/>
                </a:rPr>
                <a:t>Memory</a:t>
              </a:r>
              <a:endParaRPr kumimoji="0" lang="en-US" sz="1400" b="0" i="0" u="none" strike="noStrike" kern="1200" cap="none" spc="0" normalizeH="0" baseline="0" noProof="0">
                <a:ln>
                  <a:noFill/>
                </a:ln>
                <a:effectLst/>
                <a:uLnTx/>
                <a:uFillTx/>
                <a:latin typeface="Segoe UI Semibold"/>
                <a:ea typeface="+mn-ea"/>
                <a:cs typeface="Segoe UI" pitchFamily="34" charset="0"/>
              </a:endParaRPr>
            </a:p>
          </p:txBody>
        </p:sp>
        <p:sp>
          <p:nvSpPr>
            <p:cNvPr id="36" name="Rectangle: Rounded Corners 8">
              <a:extLst>
                <a:ext uri="{FF2B5EF4-FFF2-40B4-BE49-F238E27FC236}">
                  <a16:creationId xmlns:a16="http://schemas.microsoft.com/office/drawing/2014/main" id="{46C29E5B-2CA1-91F7-7CF9-6D9477D5FE3C}"/>
                </a:ext>
                <a:ext uri="{C183D7F6-B498-43B3-948B-1728B52AA6E4}">
                  <adec:decorative xmlns:adec="http://schemas.microsoft.com/office/drawing/2017/decorative" val="1"/>
                </a:ext>
              </a:extLst>
            </p:cNvPr>
            <p:cNvSpPr/>
            <p:nvPr/>
          </p:nvSpPr>
          <p:spPr bwMode="auto">
            <a:xfrm>
              <a:off x="7307114" y="2032848"/>
              <a:ext cx="3501246" cy="2019879"/>
            </a:xfrm>
            <a:prstGeom prst="roundRect">
              <a:avLst>
                <a:gd name="adj" fmla="val 4864"/>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marL="0" marR="0" lvl="0" indent="0" algn="l" defTabSz="932449"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Agent</a:t>
              </a:r>
            </a:p>
          </p:txBody>
        </p:sp>
        <p:sp>
          <p:nvSpPr>
            <p:cNvPr id="25" name="Rectangle: Rounded Corners 8">
              <a:extLst>
                <a:ext uri="{FF2B5EF4-FFF2-40B4-BE49-F238E27FC236}">
                  <a16:creationId xmlns:a16="http://schemas.microsoft.com/office/drawing/2014/main" id="{7E628B0E-822B-A49A-FDE2-66204A0C3769}"/>
                </a:ext>
                <a:ext uri="{C183D7F6-B498-43B3-948B-1728B52AA6E4}">
                  <adec:decorative xmlns:adec="http://schemas.microsoft.com/office/drawing/2017/decorative" val="1"/>
                </a:ext>
              </a:extLst>
            </p:cNvPr>
            <p:cNvSpPr>
              <a:spLocks/>
            </p:cNvSpPr>
            <p:nvPr/>
          </p:nvSpPr>
          <p:spPr bwMode="auto">
            <a:xfrm>
              <a:off x="7430291" y="3455910"/>
              <a:ext cx="1335688" cy="439901"/>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itchFamily="34" charset="0"/>
                </a:rPr>
                <a:t>Persona</a:t>
              </a:r>
            </a:p>
          </p:txBody>
        </p:sp>
        <p:sp>
          <p:nvSpPr>
            <p:cNvPr id="29" name="Rectangle: Rounded Corners 8">
              <a:extLst>
                <a:ext uri="{FF2B5EF4-FFF2-40B4-BE49-F238E27FC236}">
                  <a16:creationId xmlns:a16="http://schemas.microsoft.com/office/drawing/2014/main" id="{46B7344F-DADC-ED74-1C06-B24366F23982}"/>
                </a:ext>
                <a:ext uri="{C183D7F6-B498-43B3-948B-1728B52AA6E4}">
                  <adec:decorative xmlns:adec="http://schemas.microsoft.com/office/drawing/2017/decorative" val="1"/>
                </a:ext>
              </a:extLst>
            </p:cNvPr>
            <p:cNvSpPr>
              <a:spLocks/>
            </p:cNvSpPr>
            <p:nvPr/>
          </p:nvSpPr>
          <p:spPr bwMode="auto">
            <a:xfrm>
              <a:off x="9349494" y="2183441"/>
              <a:ext cx="1335688" cy="439901"/>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it-IT" sz="1400" b="0" i="0" u="none" strike="noStrike" kern="1200" cap="none" spc="0" normalizeH="0" baseline="0" noProof="0">
                  <a:ln>
                    <a:noFill/>
                  </a:ln>
                  <a:effectLst/>
                  <a:uLnTx/>
                  <a:uFillTx/>
                  <a:latin typeface="Segoe UI Semibold"/>
                  <a:ea typeface="+mn-ea"/>
                  <a:cs typeface="Segoe UI" pitchFamily="34" charset="0"/>
                </a:rPr>
                <a:t>Tool - 1</a:t>
              </a:r>
              <a:endParaRPr kumimoji="0" lang="en-US" sz="1400" b="0" i="0" u="none" strike="noStrike" kern="1200" cap="none" spc="0" normalizeH="0" baseline="0" noProof="0">
                <a:ln>
                  <a:noFill/>
                </a:ln>
                <a:effectLst/>
                <a:uLnTx/>
                <a:uFillTx/>
                <a:latin typeface="Segoe UI Semibold"/>
                <a:ea typeface="+mn-ea"/>
                <a:cs typeface="Segoe UI" pitchFamily="34" charset="0"/>
              </a:endParaRPr>
            </a:p>
          </p:txBody>
        </p:sp>
        <p:sp>
          <p:nvSpPr>
            <p:cNvPr id="30" name="Rectangle: Rounded Corners 8">
              <a:extLst>
                <a:ext uri="{FF2B5EF4-FFF2-40B4-BE49-F238E27FC236}">
                  <a16:creationId xmlns:a16="http://schemas.microsoft.com/office/drawing/2014/main" id="{69A929F5-92E0-98A0-FF0A-39A4554C5DD2}"/>
                </a:ext>
                <a:ext uri="{C183D7F6-B498-43B3-948B-1728B52AA6E4}">
                  <adec:decorative xmlns:adec="http://schemas.microsoft.com/office/drawing/2017/decorative" val="1"/>
                </a:ext>
              </a:extLst>
            </p:cNvPr>
            <p:cNvSpPr>
              <a:spLocks/>
            </p:cNvSpPr>
            <p:nvPr/>
          </p:nvSpPr>
          <p:spPr bwMode="auto">
            <a:xfrm>
              <a:off x="9349494" y="2819676"/>
              <a:ext cx="1335688" cy="439901"/>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it-IT" sz="1400" b="0" i="0" u="none" strike="noStrike" kern="1200" cap="none" spc="0" normalizeH="0" baseline="0" noProof="0">
                  <a:ln>
                    <a:noFill/>
                  </a:ln>
                  <a:effectLst/>
                  <a:uLnTx/>
                  <a:uFillTx/>
                  <a:latin typeface="Segoe UI Semibold"/>
                  <a:ea typeface="+mn-ea"/>
                  <a:cs typeface="Segoe UI" pitchFamily="34" charset="0"/>
                </a:rPr>
                <a:t>Tool - 2</a:t>
              </a:r>
              <a:endParaRPr kumimoji="0" lang="en-US" sz="1400" b="0" i="0" u="none" strike="noStrike" kern="1200" cap="none" spc="0" normalizeH="0" baseline="0" noProof="0">
                <a:ln>
                  <a:noFill/>
                </a:ln>
                <a:effectLst/>
                <a:uLnTx/>
                <a:uFillTx/>
                <a:latin typeface="Segoe UI Semibold"/>
                <a:ea typeface="+mn-ea"/>
                <a:cs typeface="Segoe UI" pitchFamily="34" charset="0"/>
              </a:endParaRPr>
            </a:p>
          </p:txBody>
        </p:sp>
        <p:sp>
          <p:nvSpPr>
            <p:cNvPr id="31" name="Rectangle: Rounded Corners 8">
              <a:extLst>
                <a:ext uri="{FF2B5EF4-FFF2-40B4-BE49-F238E27FC236}">
                  <a16:creationId xmlns:a16="http://schemas.microsoft.com/office/drawing/2014/main" id="{468136E3-3A62-C77D-C3AB-7E5384FB11AE}"/>
                </a:ext>
                <a:ext uri="{C183D7F6-B498-43B3-948B-1728B52AA6E4}">
                  <adec:decorative xmlns:adec="http://schemas.microsoft.com/office/drawing/2017/decorative" val="1"/>
                </a:ext>
              </a:extLst>
            </p:cNvPr>
            <p:cNvSpPr>
              <a:spLocks/>
            </p:cNvSpPr>
            <p:nvPr/>
          </p:nvSpPr>
          <p:spPr bwMode="auto">
            <a:xfrm>
              <a:off x="9349494" y="3455910"/>
              <a:ext cx="1335688" cy="439901"/>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it-IT" sz="1400" b="0" i="0" u="none" strike="noStrike" kern="1200" cap="none" spc="0" normalizeH="0" baseline="0" noProof="0">
                  <a:ln>
                    <a:noFill/>
                  </a:ln>
                  <a:effectLst/>
                  <a:uLnTx/>
                  <a:uFillTx/>
                  <a:latin typeface="Segoe UI Semibold"/>
                  <a:ea typeface="+mn-ea"/>
                  <a:cs typeface="Segoe UI" pitchFamily="34" charset="0"/>
                </a:rPr>
                <a:t>Tool - n</a:t>
              </a:r>
              <a:endParaRPr kumimoji="0" lang="en-US" sz="1400" b="0" i="0" u="none" strike="noStrike" kern="1200" cap="none" spc="0" normalizeH="0" baseline="0" noProof="0">
                <a:ln>
                  <a:noFill/>
                </a:ln>
                <a:effectLst/>
                <a:uLnTx/>
                <a:uFillTx/>
                <a:latin typeface="Segoe UI Semibold"/>
                <a:ea typeface="+mn-ea"/>
                <a:cs typeface="Segoe UI" pitchFamily="34" charset="0"/>
              </a:endParaRPr>
            </a:p>
          </p:txBody>
        </p:sp>
        <p:cxnSp>
          <p:nvCxnSpPr>
            <p:cNvPr id="32" name="Connettore 2 31">
              <a:extLst>
                <a:ext uri="{FF2B5EF4-FFF2-40B4-BE49-F238E27FC236}">
                  <a16:creationId xmlns:a16="http://schemas.microsoft.com/office/drawing/2014/main" id="{D0308149-29AC-3B00-65F4-3BE97C2A7AC9}"/>
                </a:ext>
                <a:ext uri="{C183D7F6-B498-43B3-948B-1728B52AA6E4}">
                  <adec:decorative xmlns:adec="http://schemas.microsoft.com/office/drawing/2017/decorative" val="1"/>
                </a:ext>
              </a:extLst>
            </p:cNvPr>
            <p:cNvCxnSpPr>
              <a:cxnSpLocks/>
              <a:stCxn id="27" idx="3"/>
              <a:endCxn id="29" idx="1"/>
            </p:cNvCxnSpPr>
            <p:nvPr/>
          </p:nvCxnSpPr>
          <p:spPr>
            <a:xfrm flipV="1">
              <a:off x="8765979" y="2403392"/>
              <a:ext cx="583515" cy="636235"/>
            </a:xfrm>
            <a:prstGeom prst="bentConnector3">
              <a:avLst>
                <a:gd name="adj1" fmla="val 50000"/>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33" name="Connettore 2 32">
              <a:extLst>
                <a:ext uri="{FF2B5EF4-FFF2-40B4-BE49-F238E27FC236}">
                  <a16:creationId xmlns:a16="http://schemas.microsoft.com/office/drawing/2014/main" id="{1DA1815C-3506-52FF-508A-43B8B78DD110}"/>
                </a:ext>
                <a:ext uri="{C183D7F6-B498-43B3-948B-1728B52AA6E4}">
                  <adec:decorative xmlns:adec="http://schemas.microsoft.com/office/drawing/2017/decorative" val="1"/>
                </a:ext>
              </a:extLst>
            </p:cNvPr>
            <p:cNvCxnSpPr>
              <a:cxnSpLocks/>
              <a:stCxn id="27" idx="3"/>
              <a:endCxn id="30" idx="1"/>
            </p:cNvCxnSpPr>
            <p:nvPr/>
          </p:nvCxnSpPr>
          <p:spPr>
            <a:xfrm>
              <a:off x="8765979" y="3039627"/>
              <a:ext cx="583515"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34" name="Connettore 2 33">
              <a:extLst>
                <a:ext uri="{FF2B5EF4-FFF2-40B4-BE49-F238E27FC236}">
                  <a16:creationId xmlns:a16="http://schemas.microsoft.com/office/drawing/2014/main" id="{871E2199-DEF1-093F-0B3D-42E44D74FF7B}"/>
                </a:ext>
                <a:ext uri="{C183D7F6-B498-43B3-948B-1728B52AA6E4}">
                  <adec:decorative xmlns:adec="http://schemas.microsoft.com/office/drawing/2017/decorative" val="1"/>
                </a:ext>
              </a:extLst>
            </p:cNvPr>
            <p:cNvCxnSpPr>
              <a:cxnSpLocks/>
              <a:stCxn id="27" idx="3"/>
              <a:endCxn id="31" idx="1"/>
            </p:cNvCxnSpPr>
            <p:nvPr/>
          </p:nvCxnSpPr>
          <p:spPr>
            <a:xfrm>
              <a:off x="8765979" y="3039627"/>
              <a:ext cx="583515" cy="636234"/>
            </a:xfrm>
            <a:prstGeom prst="bentConnector3">
              <a:avLst>
                <a:gd name="adj1" fmla="val 50000"/>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35" name="Connettore 2 34">
              <a:extLst>
                <a:ext uri="{FF2B5EF4-FFF2-40B4-BE49-F238E27FC236}">
                  <a16:creationId xmlns:a16="http://schemas.microsoft.com/office/drawing/2014/main" id="{655C2C2B-6AEF-F9F5-9EF2-405F33C719A1}"/>
                </a:ext>
                <a:ext uri="{C183D7F6-B498-43B3-948B-1728B52AA6E4}">
                  <adec:decorative xmlns:adec="http://schemas.microsoft.com/office/drawing/2017/decorative" val="1"/>
                </a:ext>
              </a:extLst>
            </p:cNvPr>
            <p:cNvCxnSpPr>
              <a:cxnSpLocks/>
              <a:stCxn id="36" idx="0"/>
              <a:endCxn id="24" idx="2"/>
            </p:cNvCxnSpPr>
            <p:nvPr/>
          </p:nvCxnSpPr>
          <p:spPr>
            <a:xfrm flipH="1" flipV="1">
              <a:off x="9057736" y="1777424"/>
              <a:ext cx="1" cy="255424"/>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27" name="Rectangle: Rounded Corners 8">
              <a:extLst>
                <a:ext uri="{FF2B5EF4-FFF2-40B4-BE49-F238E27FC236}">
                  <a16:creationId xmlns:a16="http://schemas.microsoft.com/office/drawing/2014/main" id="{6EF43C3A-9C09-CF62-F4BB-A6149FB51AD7}"/>
                </a:ext>
                <a:ext uri="{C183D7F6-B498-43B3-948B-1728B52AA6E4}">
                  <adec:decorative xmlns:adec="http://schemas.microsoft.com/office/drawing/2017/decorative" val="1"/>
                </a:ext>
              </a:extLst>
            </p:cNvPr>
            <p:cNvSpPr>
              <a:spLocks/>
            </p:cNvSpPr>
            <p:nvPr/>
          </p:nvSpPr>
          <p:spPr bwMode="auto">
            <a:xfrm>
              <a:off x="7430291" y="2819676"/>
              <a:ext cx="1335688" cy="439901"/>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itchFamily="34" charset="0"/>
                </a:rPr>
                <a:t>gpt4-o</a:t>
              </a:r>
            </a:p>
          </p:txBody>
        </p:sp>
      </p:grpSp>
      <p:sp>
        <p:nvSpPr>
          <p:cNvPr id="10" name="Rounded Rectangle 9">
            <a:extLst>
              <a:ext uri="{FF2B5EF4-FFF2-40B4-BE49-F238E27FC236}">
                <a16:creationId xmlns:a16="http://schemas.microsoft.com/office/drawing/2014/main" id="{6D97324D-A7E6-FE45-92DA-15B3BF1B6CFA}"/>
              </a:ext>
              <a:ext uri="{C183D7F6-B498-43B3-948B-1728B52AA6E4}">
                <adec:decorative xmlns:adec="http://schemas.microsoft.com/office/drawing/2017/decorative" val="1"/>
              </a:ext>
            </a:extLst>
          </p:cNvPr>
          <p:cNvSpPr/>
          <p:nvPr/>
        </p:nvSpPr>
        <p:spPr bwMode="auto">
          <a:xfrm>
            <a:off x="824209" y="4280055"/>
            <a:ext cx="10543581" cy="2036513"/>
          </a:xfrm>
          <a:prstGeom prst="roundRect">
            <a:avLst>
              <a:gd name="adj" fmla="val 1107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 name="TextBox 2">
            <a:extLst>
              <a:ext uri="{FF2B5EF4-FFF2-40B4-BE49-F238E27FC236}">
                <a16:creationId xmlns:a16="http://schemas.microsoft.com/office/drawing/2014/main" id="{F2E44C17-31DD-FA95-8712-F4EA6A4AAAF5}"/>
              </a:ext>
            </a:extLst>
          </p:cNvPr>
          <p:cNvSpPr txBox="1"/>
          <p:nvPr/>
        </p:nvSpPr>
        <p:spPr>
          <a:xfrm>
            <a:off x="1485939" y="4713536"/>
            <a:ext cx="5998516" cy="1169551"/>
          </a:xfrm>
          <a:prstGeom prst="rect">
            <a:avLst/>
          </a:prstGeom>
          <a:noFill/>
        </p:spPr>
        <p:txBody>
          <a:bodyPr wrap="square" lIns="0" tIns="0" rIns="0" bIns="0">
            <a:spAutoFit/>
          </a:bodyPr>
          <a:lstStyle/>
          <a:p>
            <a:pPr marL="0" marR="0" lvl="0" indent="0" algn="l" defTabSz="914367" rtl="0" eaLnBrk="1" fontAlgn="base" latinLnBrk="0" hangingPunct="1">
              <a:lnSpc>
                <a:spcPct val="100000"/>
              </a:lnSpc>
              <a:spcBef>
                <a:spcPts val="600"/>
              </a:spcBef>
              <a:spcAft>
                <a:spcPts val="600"/>
              </a:spcAft>
              <a:buClrTx/>
              <a:buSzPct val="90000"/>
              <a:buFontTx/>
              <a:buNone/>
              <a:tabLst/>
              <a:defRPr/>
            </a:pPr>
            <a:r>
              <a:rPr kumimoji="0" lang="en-US" sz="2000" b="0" i="0" u="none" strike="noStrike" kern="1200" cap="none" spc="0" normalizeH="0" baseline="0"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a:ea typeface="+mn-ea"/>
                <a:cs typeface="Segoe UI" panose="020B0502040204020203" pitchFamily="34" charset="0"/>
              </a:rPr>
              <a:t>Agent Chat </a:t>
            </a:r>
            <a:r>
              <a:rPr kumimoji="0" lang="en-US" sz="2000" b="0" i="0" u="none" strike="noStrike" kern="1200" cap="none" spc="0" normalizeH="0" baseline="0" noProof="0">
                <a:ln w="3175">
                  <a:noFill/>
                </a:ln>
                <a:effectLst/>
                <a:uLnTx/>
                <a:uFillTx/>
                <a:latin typeface="Segoe UI Semibold"/>
                <a:ea typeface="+mn-ea"/>
                <a:cs typeface="Segoe UI" panose="020B0502040204020203" pitchFamily="34" charset="0"/>
              </a:rPr>
              <a:t>as layer for </a:t>
            </a:r>
            <a:r>
              <a:rPr kumimoji="0" lang="en-US" sz="2000" b="0" i="0" u="none" strike="noStrike" kern="1200" cap="none" spc="0" normalizeH="0" baseline="0"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a:ea typeface="+mn-ea"/>
                <a:cs typeface="Segoe UI" panose="020B0502040204020203" pitchFamily="34" charset="0"/>
              </a:rPr>
              <a:t>collaboration</a:t>
            </a:r>
            <a:endParaRPr kumimoji="0" lang="en-US" sz="2000" b="0" i="0" u="none" strike="noStrike" kern="1200" cap="none" spc="0" normalizeH="0" baseline="0" noProof="0">
              <a:ln w="3175">
                <a:noFill/>
              </a:ln>
              <a:solidFill>
                <a:srgbClr val="FFFFFF"/>
              </a:solidFill>
              <a:effectLst/>
              <a:uLnTx/>
              <a:uFillTx/>
              <a:latin typeface="Segoe UI Semibold"/>
              <a:ea typeface="+mn-ea"/>
              <a:cs typeface="Segoe UI" panose="020B0502040204020203" pitchFamily="34" charset="0"/>
            </a:endParaRPr>
          </a:p>
          <a:p>
            <a:pPr marL="266700" marR="0" lvl="1" indent="-266700"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effectLst/>
                <a:uLnTx/>
                <a:uFillTx/>
                <a:latin typeface="Segoe UI Semibold"/>
                <a:ea typeface="+mn-ea"/>
                <a:cs typeface="+mn-cs"/>
              </a:rPr>
              <a:t>Multiple agents </a:t>
            </a:r>
            <a:r>
              <a:rPr kumimoji="0" lang="en-US" sz="1800" b="0" i="0" u="none" strike="noStrike" kern="1200" cap="none" spc="0" normalizeH="0" baseline="0" noProof="0">
                <a:ln>
                  <a:noFill/>
                </a:ln>
                <a:effectLst/>
                <a:uLnTx/>
                <a:uFillTx/>
                <a:latin typeface="Segoe UI"/>
                <a:ea typeface="+mn-ea"/>
                <a:cs typeface="+mn-cs"/>
              </a:rPr>
              <a:t>can engage with each other</a:t>
            </a:r>
          </a:p>
          <a:p>
            <a:pPr marL="266700" marR="0" lvl="1" indent="-266700"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effectLst/>
                <a:uLnTx/>
                <a:uFillTx/>
                <a:latin typeface="Segoe UI"/>
                <a:ea typeface="+mn-ea"/>
                <a:cs typeface="+mn-cs"/>
              </a:rPr>
              <a:t>Enables multi-turn or parallel execution</a:t>
            </a:r>
          </a:p>
        </p:txBody>
      </p:sp>
      <p:sp>
        <p:nvSpPr>
          <p:cNvPr id="38" name="Rectangle: Rounded Corners 8">
            <a:extLst>
              <a:ext uri="{FF2B5EF4-FFF2-40B4-BE49-F238E27FC236}">
                <a16:creationId xmlns:a16="http://schemas.microsoft.com/office/drawing/2014/main" id="{CFD96643-604C-AF51-E29B-03B799354405}"/>
              </a:ext>
            </a:extLst>
          </p:cNvPr>
          <p:cNvSpPr>
            <a:spLocks/>
          </p:cNvSpPr>
          <p:nvPr/>
        </p:nvSpPr>
        <p:spPr bwMode="auto">
          <a:xfrm>
            <a:off x="7430291" y="4463495"/>
            <a:ext cx="1335688" cy="439901"/>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Agent 1</a:t>
            </a:r>
          </a:p>
        </p:txBody>
      </p:sp>
      <p:cxnSp>
        <p:nvCxnSpPr>
          <p:cNvPr id="49" name="Connettore 2 48">
            <a:extLst>
              <a:ext uri="{FF2B5EF4-FFF2-40B4-BE49-F238E27FC236}">
                <a16:creationId xmlns:a16="http://schemas.microsoft.com/office/drawing/2014/main" id="{96307811-2A90-DB82-CE9A-96AB126AB456}"/>
              </a:ext>
              <a:ext uri="{C183D7F6-B498-43B3-948B-1728B52AA6E4}">
                <adec:decorative xmlns:adec="http://schemas.microsoft.com/office/drawing/2017/decorative" val="1"/>
              </a:ext>
            </a:extLst>
          </p:cNvPr>
          <p:cNvCxnSpPr>
            <a:cxnSpLocks/>
          </p:cNvCxnSpPr>
          <p:nvPr/>
        </p:nvCxnSpPr>
        <p:spPr>
          <a:xfrm>
            <a:off x="8776476" y="4683445"/>
            <a:ext cx="1011922" cy="0"/>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43" name="Rectangle: Rounded Corners 8">
            <a:extLst>
              <a:ext uri="{FF2B5EF4-FFF2-40B4-BE49-F238E27FC236}">
                <a16:creationId xmlns:a16="http://schemas.microsoft.com/office/drawing/2014/main" id="{16EC8FDA-018D-B598-07ED-B649CDA471F9}"/>
              </a:ext>
            </a:extLst>
          </p:cNvPr>
          <p:cNvSpPr>
            <a:spLocks/>
          </p:cNvSpPr>
          <p:nvPr/>
        </p:nvSpPr>
        <p:spPr bwMode="auto">
          <a:xfrm>
            <a:off x="7430291" y="5087881"/>
            <a:ext cx="1335688" cy="439901"/>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Agent 2</a:t>
            </a:r>
          </a:p>
        </p:txBody>
      </p:sp>
      <p:cxnSp>
        <p:nvCxnSpPr>
          <p:cNvPr id="52" name="Connettore 2 51">
            <a:extLst>
              <a:ext uri="{FF2B5EF4-FFF2-40B4-BE49-F238E27FC236}">
                <a16:creationId xmlns:a16="http://schemas.microsoft.com/office/drawing/2014/main" id="{BE1F4F35-FA95-CCAF-EBCD-61B6E1B5583B}"/>
              </a:ext>
              <a:ext uri="{C183D7F6-B498-43B3-948B-1728B52AA6E4}">
                <adec:decorative xmlns:adec="http://schemas.microsoft.com/office/drawing/2017/decorative" val="1"/>
              </a:ext>
            </a:extLst>
          </p:cNvPr>
          <p:cNvCxnSpPr>
            <a:cxnSpLocks/>
          </p:cNvCxnSpPr>
          <p:nvPr/>
        </p:nvCxnSpPr>
        <p:spPr>
          <a:xfrm>
            <a:off x="8776476" y="5307831"/>
            <a:ext cx="1011922" cy="0"/>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46" name="Rectangle: Rounded Corners 8">
            <a:extLst>
              <a:ext uri="{FF2B5EF4-FFF2-40B4-BE49-F238E27FC236}">
                <a16:creationId xmlns:a16="http://schemas.microsoft.com/office/drawing/2014/main" id="{760696A7-46EA-5FC4-0732-C77942CAEA7E}"/>
              </a:ext>
            </a:extLst>
          </p:cNvPr>
          <p:cNvSpPr>
            <a:spLocks/>
          </p:cNvSpPr>
          <p:nvPr/>
        </p:nvSpPr>
        <p:spPr bwMode="auto">
          <a:xfrm>
            <a:off x="7430291" y="5712267"/>
            <a:ext cx="1335688" cy="439901"/>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Agent 3</a:t>
            </a:r>
          </a:p>
        </p:txBody>
      </p:sp>
      <p:cxnSp>
        <p:nvCxnSpPr>
          <p:cNvPr id="53" name="Connettore 2 52">
            <a:extLst>
              <a:ext uri="{FF2B5EF4-FFF2-40B4-BE49-F238E27FC236}">
                <a16:creationId xmlns:a16="http://schemas.microsoft.com/office/drawing/2014/main" id="{5F08C182-9E24-68CF-0566-CD6047B44592}"/>
              </a:ext>
              <a:ext uri="{C183D7F6-B498-43B3-948B-1728B52AA6E4}">
                <adec:decorative xmlns:adec="http://schemas.microsoft.com/office/drawing/2017/decorative" val="1"/>
              </a:ext>
            </a:extLst>
          </p:cNvPr>
          <p:cNvCxnSpPr>
            <a:cxnSpLocks/>
          </p:cNvCxnSpPr>
          <p:nvPr/>
        </p:nvCxnSpPr>
        <p:spPr>
          <a:xfrm>
            <a:off x="8776476" y="5932217"/>
            <a:ext cx="1011922" cy="0"/>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40" name="Rettangolo con angoli arrotondati 39">
            <a:extLst>
              <a:ext uri="{FF2B5EF4-FFF2-40B4-BE49-F238E27FC236}">
                <a16:creationId xmlns:a16="http://schemas.microsoft.com/office/drawing/2014/main" id="{DA6A273E-D0AA-1EF4-AF5C-FB8F89BB3A04}"/>
              </a:ext>
            </a:extLst>
          </p:cNvPr>
          <p:cNvSpPr>
            <a:spLocks/>
          </p:cNvSpPr>
          <p:nvPr/>
        </p:nvSpPr>
        <p:spPr bwMode="auto">
          <a:xfrm rot="5400000">
            <a:off x="9173002" y="5087882"/>
            <a:ext cx="1688671" cy="439901"/>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itchFamily="34" charset="0"/>
              </a:rPr>
              <a:t>CHAT</a:t>
            </a:r>
          </a:p>
        </p:txBody>
      </p:sp>
    </p:spTree>
    <p:extLst>
      <p:ext uri="{BB962C8B-B14F-4D97-AF65-F5344CB8AC3E}">
        <p14:creationId xmlns:p14="http://schemas.microsoft.com/office/powerpoint/2010/main" val="34398396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0"/>
                                  </p:stCondLst>
                                  <p:childTnLst>
                                    <p:animMotion origin="layout" path="M 3.54167E-6 -3.7037E-6 L 3.54167E-6 0.03542 " pathEditMode="relative" rAng="0" ptsTypes="AA">
                                      <p:cBhvr>
                                        <p:cTn id="9" dur="700" spd="-100000" fill="hold"/>
                                        <p:tgtEl>
                                          <p:spTgt spid="17"/>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grpId="1" nodeType="withEffect">
                                  <p:stCondLst>
                                    <p:cond delay="100"/>
                                  </p:stCondLst>
                                  <p:childTnLst>
                                    <p:animMotion origin="layout" path="M 3.54167E-6 -3.7037E-6 L 3.54167E-6 0.03542 " pathEditMode="relative" rAng="0" ptsTypes="AA">
                                      <p:cBhvr>
                                        <p:cTn id="14" dur="700" spd="-100000" fill="hold"/>
                                        <p:tgtEl>
                                          <p:spTgt spid="9"/>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42" presetClass="path" presetSubtype="0" decel="100000" fill="hold" grpId="1" nodeType="withEffect">
                                  <p:stCondLst>
                                    <p:cond delay="100"/>
                                  </p:stCondLst>
                                  <p:childTnLst>
                                    <p:animMotion origin="layout" path="M 3.54167E-6 -3.7037E-6 L 3.54167E-6 0.03542 " pathEditMode="relative" rAng="0" ptsTypes="AA">
                                      <p:cBhvr>
                                        <p:cTn id="19" dur="700" spd="-100000" fill="hold"/>
                                        <p:tgtEl>
                                          <p:spTgt spid="2"/>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100"/>
                                  </p:stCondLst>
                                  <p:childTnLst>
                                    <p:animMotion origin="layout" path="M 3.54167E-6 -3.7037E-6 L 3.54167E-6 0.03542 " pathEditMode="relative" rAng="0" ptsTypes="AA">
                                      <p:cBhvr>
                                        <p:cTn id="24" dur="700" spd="-100000" fill="hold"/>
                                        <p:tgtEl>
                                          <p:spTgt spid="10"/>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42" presetClass="path" presetSubtype="0" decel="100000" fill="hold" grpId="1" nodeType="withEffect">
                                  <p:stCondLst>
                                    <p:cond delay="100"/>
                                  </p:stCondLst>
                                  <p:childTnLst>
                                    <p:animMotion origin="layout" path="M 3.54167E-6 -3.7037E-6 L 3.54167E-6 0.03542 " pathEditMode="relative" rAng="0" ptsTypes="AA">
                                      <p:cBhvr>
                                        <p:cTn id="29" dur="700" spd="-100000" fill="hold"/>
                                        <p:tgtEl>
                                          <p:spTgt spid="3"/>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par>
                                <p:cTn id="33" presetID="42" presetClass="path" presetSubtype="0" decel="100000" fill="hold" grpId="1" nodeType="withEffect">
                                  <p:stCondLst>
                                    <p:cond delay="100"/>
                                  </p:stCondLst>
                                  <p:childTnLst>
                                    <p:animMotion origin="layout" path="M 3.54167E-6 -3.7037E-6 L 3.54167E-6 0.03542 " pathEditMode="relative" rAng="0" ptsTypes="AA">
                                      <p:cBhvr>
                                        <p:cTn id="34" dur="700" spd="-100000" fill="hold"/>
                                        <p:tgtEl>
                                          <p:spTgt spid="38"/>
                                        </p:tgtEl>
                                        <p:attrNameLst>
                                          <p:attrName>ppt_x</p:attrName>
                                          <p:attrName>ppt_y</p:attrName>
                                        </p:attrNameLst>
                                      </p:cBhvr>
                                      <p:rCtr x="0" y="1759"/>
                                    </p:animMotion>
                                  </p:childTnLst>
                                </p:cTn>
                              </p:par>
                              <p:par>
                                <p:cTn id="35" presetID="10" presetClass="entr" presetSubtype="0" fill="hold" nodeType="withEffect">
                                  <p:stCondLst>
                                    <p:cond delay="10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42" presetClass="path" presetSubtype="0" decel="100000" fill="hold" nodeType="withEffect">
                                  <p:stCondLst>
                                    <p:cond delay="100"/>
                                  </p:stCondLst>
                                  <p:childTnLst>
                                    <p:animMotion origin="layout" path="M 3.54167E-6 -3.7037E-6 L 3.54167E-6 0.03542 " pathEditMode="relative" rAng="0" ptsTypes="AA">
                                      <p:cBhvr>
                                        <p:cTn id="39" dur="700" spd="-100000" fill="hold"/>
                                        <p:tgtEl>
                                          <p:spTgt spid="49"/>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500"/>
                                        <p:tgtEl>
                                          <p:spTgt spid="43"/>
                                        </p:tgtEl>
                                      </p:cBhvr>
                                    </p:animEffect>
                                  </p:childTnLst>
                                </p:cTn>
                              </p:par>
                              <p:par>
                                <p:cTn id="43" presetID="42" presetClass="path" presetSubtype="0" decel="100000" fill="hold" grpId="1" nodeType="withEffect">
                                  <p:stCondLst>
                                    <p:cond delay="100"/>
                                  </p:stCondLst>
                                  <p:childTnLst>
                                    <p:animMotion origin="layout" path="M 3.54167E-6 -3.7037E-6 L 3.54167E-6 0.03542 " pathEditMode="relative" rAng="0" ptsTypes="AA">
                                      <p:cBhvr>
                                        <p:cTn id="44" dur="700" spd="-100000" fill="hold"/>
                                        <p:tgtEl>
                                          <p:spTgt spid="43"/>
                                        </p:tgtEl>
                                        <p:attrNameLst>
                                          <p:attrName>ppt_x</p:attrName>
                                          <p:attrName>ppt_y</p:attrName>
                                        </p:attrNameLst>
                                      </p:cBhvr>
                                      <p:rCtr x="0" y="1759"/>
                                    </p:animMotion>
                                  </p:childTnLst>
                                </p:cTn>
                              </p:par>
                              <p:par>
                                <p:cTn id="45" presetID="10" presetClass="entr" presetSubtype="0" fill="hold" nodeType="withEffect">
                                  <p:stCondLst>
                                    <p:cond delay="10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par>
                                <p:cTn id="48" presetID="42" presetClass="path" presetSubtype="0" decel="100000" fill="hold" nodeType="withEffect">
                                  <p:stCondLst>
                                    <p:cond delay="100"/>
                                  </p:stCondLst>
                                  <p:childTnLst>
                                    <p:animMotion origin="layout" path="M 3.54167E-6 -3.7037E-6 L 3.54167E-6 0.03542 " pathEditMode="relative" rAng="0" ptsTypes="AA">
                                      <p:cBhvr>
                                        <p:cTn id="49" dur="700" spd="-100000" fill="hold"/>
                                        <p:tgtEl>
                                          <p:spTgt spid="52"/>
                                        </p:tgtEl>
                                        <p:attrNameLst>
                                          <p:attrName>ppt_x</p:attrName>
                                          <p:attrName>ppt_y</p:attrName>
                                        </p:attrNameLst>
                                      </p:cBhvr>
                                      <p:rCtr x="0" y="1759"/>
                                    </p:animMotion>
                                  </p:childTnLst>
                                </p:cTn>
                              </p:par>
                              <p:par>
                                <p:cTn id="50" presetID="10" presetClass="entr" presetSubtype="0" fill="hold" grpId="0" nodeType="withEffect">
                                  <p:stCondLst>
                                    <p:cond delay="10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42" presetClass="path" presetSubtype="0" decel="100000" fill="hold" grpId="1" nodeType="withEffect">
                                  <p:stCondLst>
                                    <p:cond delay="100"/>
                                  </p:stCondLst>
                                  <p:childTnLst>
                                    <p:animMotion origin="layout" path="M 3.54167E-6 -3.7037E-6 L 3.54167E-6 0.03542 " pathEditMode="relative" rAng="0" ptsTypes="AA">
                                      <p:cBhvr>
                                        <p:cTn id="54" dur="700" spd="-100000" fill="hold"/>
                                        <p:tgtEl>
                                          <p:spTgt spid="46"/>
                                        </p:tgtEl>
                                        <p:attrNameLst>
                                          <p:attrName>ppt_x</p:attrName>
                                          <p:attrName>ppt_y</p:attrName>
                                        </p:attrNameLst>
                                      </p:cBhvr>
                                      <p:rCtr x="0" y="1759"/>
                                    </p:animMotion>
                                  </p:childTnLst>
                                </p:cTn>
                              </p:par>
                              <p:par>
                                <p:cTn id="55" presetID="10" presetClass="entr" presetSubtype="0" fill="hold" nodeType="withEffect">
                                  <p:stCondLst>
                                    <p:cond delay="100"/>
                                  </p:stCondLst>
                                  <p:childTnLst>
                                    <p:set>
                                      <p:cBhvr>
                                        <p:cTn id="56" dur="1" fill="hold">
                                          <p:stCondLst>
                                            <p:cond delay="0"/>
                                          </p:stCondLst>
                                        </p:cTn>
                                        <p:tgtEl>
                                          <p:spTgt spid="53"/>
                                        </p:tgtEl>
                                        <p:attrNameLst>
                                          <p:attrName>style.visibility</p:attrName>
                                        </p:attrNameLst>
                                      </p:cBhvr>
                                      <p:to>
                                        <p:strVal val="visible"/>
                                      </p:to>
                                    </p:set>
                                    <p:animEffect transition="in" filter="fade">
                                      <p:cBhvr>
                                        <p:cTn id="57" dur="500"/>
                                        <p:tgtEl>
                                          <p:spTgt spid="53"/>
                                        </p:tgtEl>
                                      </p:cBhvr>
                                    </p:animEffect>
                                  </p:childTnLst>
                                </p:cTn>
                              </p:par>
                              <p:par>
                                <p:cTn id="58" presetID="42" presetClass="path" presetSubtype="0" decel="100000" fill="hold" nodeType="withEffect">
                                  <p:stCondLst>
                                    <p:cond delay="100"/>
                                  </p:stCondLst>
                                  <p:childTnLst>
                                    <p:animMotion origin="layout" path="M 3.54167E-6 -3.7037E-6 L 3.54167E-6 0.03542 " pathEditMode="relative" rAng="0" ptsTypes="AA">
                                      <p:cBhvr>
                                        <p:cTn id="59" dur="700" spd="-100000" fill="hold"/>
                                        <p:tgtEl>
                                          <p:spTgt spid="53"/>
                                        </p:tgtEl>
                                        <p:attrNameLst>
                                          <p:attrName>ppt_x</p:attrName>
                                          <p:attrName>ppt_y</p:attrName>
                                        </p:attrNameLst>
                                      </p:cBhvr>
                                      <p:rCtr x="0" y="1759"/>
                                    </p:animMotion>
                                  </p:childTnLst>
                                </p:cTn>
                              </p:par>
                              <p:par>
                                <p:cTn id="60" presetID="10" presetClass="entr" presetSubtype="0" fill="hold" grpId="0" nodeType="withEffect">
                                  <p:stCondLst>
                                    <p:cond delay="100"/>
                                  </p:stCondLst>
                                  <p:childTnLst>
                                    <p:set>
                                      <p:cBhvr>
                                        <p:cTn id="61" dur="1" fill="hold">
                                          <p:stCondLst>
                                            <p:cond delay="0"/>
                                          </p:stCondLst>
                                        </p:cTn>
                                        <p:tgtEl>
                                          <p:spTgt spid="40"/>
                                        </p:tgtEl>
                                        <p:attrNameLst>
                                          <p:attrName>style.visibility</p:attrName>
                                        </p:attrNameLst>
                                      </p:cBhvr>
                                      <p:to>
                                        <p:strVal val="visible"/>
                                      </p:to>
                                    </p:set>
                                    <p:animEffect transition="in" filter="fade">
                                      <p:cBhvr>
                                        <p:cTn id="62" dur="500"/>
                                        <p:tgtEl>
                                          <p:spTgt spid="40"/>
                                        </p:tgtEl>
                                      </p:cBhvr>
                                    </p:animEffect>
                                  </p:childTnLst>
                                </p:cTn>
                              </p:par>
                              <p:par>
                                <p:cTn id="63" presetID="42" presetClass="path" presetSubtype="0" decel="100000" fill="hold" grpId="1" nodeType="withEffect">
                                  <p:stCondLst>
                                    <p:cond delay="100"/>
                                  </p:stCondLst>
                                  <p:childTnLst>
                                    <p:animMotion origin="layout" path="M 3.54167E-6 -3.7037E-6 L 3.54167E-6 0.03542 " pathEditMode="relative" rAng="0" ptsTypes="AA">
                                      <p:cBhvr>
                                        <p:cTn id="64" dur="700" spd="-100000" fill="hold"/>
                                        <p:tgtEl>
                                          <p:spTgt spid="40"/>
                                        </p:tgtEl>
                                        <p:attrNameLst>
                                          <p:attrName>ppt_x</p:attrName>
                                          <p:attrName>ppt_y</p:attrName>
                                        </p:attrNameLst>
                                      </p:cBhvr>
                                      <p:rCtr x="0" y="1759"/>
                                    </p:animMotion>
                                  </p:childTnLst>
                                </p:cTn>
                              </p:par>
                              <p:par>
                                <p:cTn id="65" presetID="10" presetClass="entr" presetSubtype="0" fill="hold" nodeType="withEffect">
                                  <p:stCondLst>
                                    <p:cond delay="100"/>
                                  </p:stCondLst>
                                  <p:childTnLst>
                                    <p:set>
                                      <p:cBhvr>
                                        <p:cTn id="66" dur="1" fill="hold">
                                          <p:stCondLst>
                                            <p:cond delay="0"/>
                                          </p:stCondLst>
                                        </p:cTn>
                                        <p:tgtEl>
                                          <p:spTgt spid="11"/>
                                        </p:tgtEl>
                                        <p:attrNameLst>
                                          <p:attrName>style.visibility</p:attrName>
                                        </p:attrNameLst>
                                      </p:cBhvr>
                                      <p:to>
                                        <p:strVal val="visible"/>
                                      </p:to>
                                    </p:set>
                                    <p:animEffect transition="in" filter="fade">
                                      <p:cBhvr>
                                        <p:cTn id="67" dur="1000"/>
                                        <p:tgtEl>
                                          <p:spTgt spid="11"/>
                                        </p:tgtEl>
                                      </p:cBhvr>
                                    </p:animEffect>
                                  </p:childTnLst>
                                </p:cTn>
                              </p:par>
                              <p:par>
                                <p:cTn id="68" presetID="42" presetClass="path" presetSubtype="0" decel="100000" fill="hold" nodeType="withEffect">
                                  <p:stCondLst>
                                    <p:cond delay="0"/>
                                  </p:stCondLst>
                                  <p:childTnLst>
                                    <p:animMotion origin="layout" path="M 3.54167E-6 -3.7037E-6 L 3.54167E-6 0.03542 " pathEditMode="relative" rAng="0" ptsTypes="AA">
                                      <p:cBhvr>
                                        <p:cTn id="69" dur="1000" spd="-100000" fill="hold"/>
                                        <p:tgtEl>
                                          <p:spTgt spid="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9" grpId="0" animBg="1"/>
      <p:bldP spid="9" grpId="1" animBg="1"/>
      <p:bldP spid="2" grpId="0"/>
      <p:bldP spid="2" grpId="1"/>
      <p:bldP spid="10" grpId="0" animBg="1"/>
      <p:bldP spid="10" grpId="1" animBg="1"/>
      <p:bldP spid="3" grpId="0"/>
      <p:bldP spid="3" grpId="1"/>
      <p:bldP spid="38" grpId="0" animBg="1"/>
      <p:bldP spid="38" grpId="1" animBg="1"/>
      <p:bldP spid="43" grpId="0" animBg="1"/>
      <p:bldP spid="43" grpId="1" animBg="1"/>
      <p:bldP spid="46" grpId="0" animBg="1"/>
      <p:bldP spid="46" grpId="1" animBg="1"/>
      <p:bldP spid="40" grpId="0" animBg="1"/>
      <p:bldP spid="40"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D5CD84F9-7151-B7A5-B266-4E64318F2A15}"/>
              </a:ext>
              <a:ext uri="{C183D7F6-B498-43B3-948B-1728B52AA6E4}">
                <adec:decorative xmlns:adec="http://schemas.microsoft.com/office/drawing/2017/decorative" val="1"/>
              </a:ext>
            </a:extLst>
          </p:cNvPr>
          <p:cNvGrpSpPr/>
          <p:nvPr/>
        </p:nvGrpSpPr>
        <p:grpSpPr>
          <a:xfrm rot="17495051">
            <a:off x="7381217" y="1818075"/>
            <a:ext cx="8187151" cy="7277549"/>
            <a:chOff x="-1641318" y="-299489"/>
            <a:chExt cx="8683276" cy="7718554"/>
          </a:xfrm>
        </p:grpSpPr>
        <p:grpSp>
          <p:nvGrpSpPr>
            <p:cNvPr id="15" name="Group 14">
              <a:extLst>
                <a:ext uri="{FF2B5EF4-FFF2-40B4-BE49-F238E27FC236}">
                  <a16:creationId xmlns:a16="http://schemas.microsoft.com/office/drawing/2014/main" id="{AF80F273-80CD-9313-BE72-63057717B0E8}"/>
                </a:ext>
              </a:extLst>
            </p:cNvPr>
            <p:cNvGrpSpPr/>
            <p:nvPr/>
          </p:nvGrpSpPr>
          <p:grpSpPr>
            <a:xfrm rot="13963223">
              <a:off x="-1235110" y="-252874"/>
              <a:ext cx="7671937" cy="7671942"/>
              <a:chOff x="-13073550" y="260470"/>
              <a:chExt cx="10868115" cy="10868116"/>
            </a:xfrm>
            <a:solidFill>
              <a:schemeClr val="bg1">
                <a:lumMod val="85000"/>
              </a:schemeClr>
            </a:solidFill>
          </p:grpSpPr>
          <p:grpSp>
            <p:nvGrpSpPr>
              <p:cNvPr id="147" name="Group 146">
                <a:extLst>
                  <a:ext uri="{FF2B5EF4-FFF2-40B4-BE49-F238E27FC236}">
                    <a16:creationId xmlns:a16="http://schemas.microsoft.com/office/drawing/2014/main" id="{F2B92BCF-EA88-91DB-00F1-AADE404D8C38}"/>
                  </a:ext>
                </a:extLst>
              </p:cNvPr>
              <p:cNvGrpSpPr/>
              <p:nvPr/>
            </p:nvGrpSpPr>
            <p:grpSpPr>
              <a:xfrm>
                <a:off x="-13073550" y="3398292"/>
                <a:ext cx="10868115" cy="4592474"/>
                <a:chOff x="-13073550" y="3398292"/>
                <a:chExt cx="10868115" cy="4592474"/>
              </a:xfrm>
              <a:grpFill/>
            </p:grpSpPr>
            <p:pic>
              <p:nvPicPr>
                <p:cNvPr id="154" name="Graphic 153">
                  <a:extLst>
                    <a:ext uri="{FF2B5EF4-FFF2-40B4-BE49-F238E27FC236}">
                      <a16:creationId xmlns:a16="http://schemas.microsoft.com/office/drawing/2014/main" id="{3D538E0A-4651-4A6B-9E0E-0A219667EC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155" name="Graphic 154">
                  <a:extLst>
                    <a:ext uri="{FF2B5EF4-FFF2-40B4-BE49-F238E27FC236}">
                      <a16:creationId xmlns:a16="http://schemas.microsoft.com/office/drawing/2014/main" id="{019605C7-806C-D445-E6AA-B15648BECC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148" name="Group 147">
                <a:extLst>
                  <a:ext uri="{FF2B5EF4-FFF2-40B4-BE49-F238E27FC236}">
                    <a16:creationId xmlns:a16="http://schemas.microsoft.com/office/drawing/2014/main" id="{64335E3A-FB3C-9EA5-B0BF-42D608E36054}"/>
                  </a:ext>
                </a:extLst>
              </p:cNvPr>
              <p:cNvGrpSpPr/>
              <p:nvPr/>
            </p:nvGrpSpPr>
            <p:grpSpPr>
              <a:xfrm rot="18000000">
                <a:off x="-13073550" y="3398292"/>
                <a:ext cx="10868115" cy="4592474"/>
                <a:chOff x="-13073550" y="3398292"/>
                <a:chExt cx="10868115" cy="4592474"/>
              </a:xfrm>
              <a:grpFill/>
            </p:grpSpPr>
            <p:pic>
              <p:nvPicPr>
                <p:cNvPr id="152" name="Graphic 151">
                  <a:extLst>
                    <a:ext uri="{FF2B5EF4-FFF2-40B4-BE49-F238E27FC236}">
                      <a16:creationId xmlns:a16="http://schemas.microsoft.com/office/drawing/2014/main" id="{E97962D5-B95B-24A1-8376-9EA8A96380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153" name="Graphic 152">
                  <a:extLst>
                    <a:ext uri="{FF2B5EF4-FFF2-40B4-BE49-F238E27FC236}">
                      <a16:creationId xmlns:a16="http://schemas.microsoft.com/office/drawing/2014/main" id="{15493A93-64CE-6D06-8F25-3EFB2997A5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149" name="Group 148">
                <a:extLst>
                  <a:ext uri="{FF2B5EF4-FFF2-40B4-BE49-F238E27FC236}">
                    <a16:creationId xmlns:a16="http://schemas.microsoft.com/office/drawing/2014/main" id="{52B3862C-FE7E-FCFF-AA6B-2FAA790D72D1}"/>
                  </a:ext>
                </a:extLst>
              </p:cNvPr>
              <p:cNvGrpSpPr/>
              <p:nvPr/>
            </p:nvGrpSpPr>
            <p:grpSpPr>
              <a:xfrm rot="3600000">
                <a:off x="-13073550" y="3398291"/>
                <a:ext cx="10868115" cy="4592474"/>
                <a:chOff x="-13073550" y="3398292"/>
                <a:chExt cx="10868115" cy="4592474"/>
              </a:xfrm>
              <a:grpFill/>
            </p:grpSpPr>
            <p:pic>
              <p:nvPicPr>
                <p:cNvPr id="150" name="Graphic 149">
                  <a:extLst>
                    <a:ext uri="{FF2B5EF4-FFF2-40B4-BE49-F238E27FC236}">
                      <a16:creationId xmlns:a16="http://schemas.microsoft.com/office/drawing/2014/main" id="{83DF1ADE-B55E-DAC7-2599-032785A014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151" name="Graphic 150">
                  <a:extLst>
                    <a:ext uri="{FF2B5EF4-FFF2-40B4-BE49-F238E27FC236}">
                      <a16:creationId xmlns:a16="http://schemas.microsoft.com/office/drawing/2014/main" id="{B741CC67-0FDD-D421-A2E8-AEEE5DFC61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grpSp>
          <p:nvGrpSpPr>
            <p:cNvPr id="80" name="Graphic 5">
              <a:extLst>
                <a:ext uri="{FF2B5EF4-FFF2-40B4-BE49-F238E27FC236}">
                  <a16:creationId xmlns:a16="http://schemas.microsoft.com/office/drawing/2014/main" id="{7420EC31-5770-6BB3-8D6D-06F3A9455BDE}"/>
                </a:ext>
              </a:extLst>
            </p:cNvPr>
            <p:cNvGrpSpPr/>
            <p:nvPr/>
          </p:nvGrpSpPr>
          <p:grpSpPr>
            <a:xfrm rot="15746055">
              <a:off x="-177888" y="1123433"/>
              <a:ext cx="5330696" cy="5499097"/>
              <a:chOff x="4071312" y="2489702"/>
              <a:chExt cx="3527293" cy="3638722"/>
            </a:xfrm>
            <a:noFill/>
          </p:grpSpPr>
          <p:sp>
            <p:nvSpPr>
              <p:cNvPr id="135" name="Freeform: Shape 134">
                <a:extLst>
                  <a:ext uri="{FF2B5EF4-FFF2-40B4-BE49-F238E27FC236}">
                    <a16:creationId xmlns:a16="http://schemas.microsoft.com/office/drawing/2014/main" id="{04C6147A-8201-A7B8-9848-25815C6C6D27}"/>
                  </a:ext>
                </a:extLst>
              </p:cNvPr>
              <p:cNvSpPr/>
              <p:nvPr/>
            </p:nvSpPr>
            <p:spPr>
              <a:xfrm>
                <a:off x="4071312" y="2489702"/>
                <a:ext cx="3259151" cy="3638722"/>
              </a:xfrm>
              <a:custGeom>
                <a:avLst/>
                <a:gdLst>
                  <a:gd name="connsiteX0" fmla="*/ 3079707 w 3259151"/>
                  <a:gd name="connsiteY0" fmla="*/ 3021953 h 3638722"/>
                  <a:gd name="connsiteX1" fmla="*/ 3132080 w 3259151"/>
                  <a:gd name="connsiteY1" fmla="*/ 1787369 h 3638722"/>
                  <a:gd name="connsiteX2" fmla="*/ 3107243 w 3259151"/>
                  <a:gd name="connsiteY2" fmla="*/ 829383 h 3638722"/>
                  <a:gd name="connsiteX3" fmla="*/ 1658848 w 3259151"/>
                  <a:gd name="connsiteY3" fmla="*/ 4990 h 3638722"/>
                  <a:gd name="connsiteX4" fmla="*/ 849418 w 3259151"/>
                  <a:gd name="connsiteY4" fmla="*/ 1005939 h 3638722"/>
                  <a:gd name="connsiteX5" fmla="*/ 4585 w 3259151"/>
                  <a:gd name="connsiteY5" fmla="*/ 2043526 h 3638722"/>
                  <a:gd name="connsiteX6" fmla="*/ 820725 w 3259151"/>
                  <a:gd name="connsiteY6" fmla="*/ 2918441 h 3638722"/>
                  <a:gd name="connsiteX7" fmla="*/ 2033249 w 3259151"/>
                  <a:gd name="connsiteY7" fmla="*/ 3633846 h 3638722"/>
                  <a:gd name="connsiteX8" fmla="*/ 3079785 w 3259151"/>
                  <a:gd name="connsiteY8" fmla="*/ 3022030 h 363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151" h="3638722">
                    <a:moveTo>
                      <a:pt x="3079707" y="3021953"/>
                    </a:moveTo>
                    <a:cubicBezTo>
                      <a:pt x="3412226" y="2666372"/>
                      <a:pt x="3192167" y="2234970"/>
                      <a:pt x="3132080" y="1787369"/>
                    </a:cubicBezTo>
                    <a:cubicBezTo>
                      <a:pt x="3085955" y="1443358"/>
                      <a:pt x="3380525" y="1084923"/>
                      <a:pt x="3107243" y="829383"/>
                    </a:cubicBezTo>
                    <a:cubicBezTo>
                      <a:pt x="2749194" y="494473"/>
                      <a:pt x="2109225" y="-58259"/>
                      <a:pt x="1658848" y="4990"/>
                    </a:cubicBezTo>
                    <a:cubicBezTo>
                      <a:pt x="1318153" y="52812"/>
                      <a:pt x="1102645" y="735127"/>
                      <a:pt x="849418" y="1005939"/>
                    </a:cubicBezTo>
                    <a:cubicBezTo>
                      <a:pt x="515743" y="1362755"/>
                      <a:pt x="-56967" y="1594538"/>
                      <a:pt x="4585" y="2043526"/>
                    </a:cubicBezTo>
                    <a:cubicBezTo>
                      <a:pt x="51559" y="2385918"/>
                      <a:pt x="548678" y="2663981"/>
                      <a:pt x="820725" y="2918441"/>
                    </a:cubicBezTo>
                    <a:cubicBezTo>
                      <a:pt x="1173298" y="3248183"/>
                      <a:pt x="1589043" y="3690075"/>
                      <a:pt x="2033249" y="3633846"/>
                    </a:cubicBezTo>
                    <a:cubicBezTo>
                      <a:pt x="2381349" y="3589726"/>
                      <a:pt x="2821390" y="3298397"/>
                      <a:pt x="3079785" y="3022030"/>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6" name="Freeform: Shape 135">
                <a:extLst>
                  <a:ext uri="{FF2B5EF4-FFF2-40B4-BE49-F238E27FC236}">
                    <a16:creationId xmlns:a16="http://schemas.microsoft.com/office/drawing/2014/main" id="{90DDAD05-B1DE-4A81-4C1E-4AA88B2252EC}"/>
                  </a:ext>
                </a:extLst>
              </p:cNvPr>
              <p:cNvSpPr/>
              <p:nvPr/>
            </p:nvSpPr>
            <p:spPr>
              <a:xfrm>
                <a:off x="4109618" y="2534620"/>
                <a:ext cx="3220782" cy="3579817"/>
              </a:xfrm>
              <a:custGeom>
                <a:avLst/>
                <a:gdLst>
                  <a:gd name="connsiteX0" fmla="*/ 791058 w 3220782"/>
                  <a:gd name="connsiteY0" fmla="*/ 2907154 h 3579817"/>
                  <a:gd name="connsiteX1" fmla="*/ 2002194 w 3220782"/>
                  <a:gd name="connsiteY1" fmla="*/ 3574659 h 3579817"/>
                  <a:gd name="connsiteX2" fmla="*/ 3028289 w 3220782"/>
                  <a:gd name="connsiteY2" fmla="*/ 2934613 h 3579817"/>
                  <a:gd name="connsiteX3" fmla="*/ 3129333 w 3220782"/>
                  <a:gd name="connsiteY3" fmla="*/ 1743455 h 3579817"/>
                  <a:gd name="connsiteX4" fmla="*/ 3052277 w 3220782"/>
                  <a:gd name="connsiteY4" fmla="*/ 731167 h 3579817"/>
                  <a:gd name="connsiteX5" fmla="*/ 1620928 w 3220782"/>
                  <a:gd name="connsiteY5" fmla="*/ 5581 h 3579817"/>
                  <a:gd name="connsiteX6" fmla="*/ 765913 w 3220782"/>
                  <a:gd name="connsiteY6" fmla="*/ 939888 h 3579817"/>
                  <a:gd name="connsiteX7" fmla="*/ 5000 w 3220782"/>
                  <a:gd name="connsiteY7" fmla="*/ 1991745 h 3579817"/>
                  <a:gd name="connsiteX8" fmla="*/ 791058 w 3220782"/>
                  <a:gd name="connsiteY8" fmla="*/ 2907231 h 357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782" h="3579817">
                    <a:moveTo>
                      <a:pt x="791058" y="2907154"/>
                    </a:moveTo>
                    <a:cubicBezTo>
                      <a:pt x="1139775" y="3222549"/>
                      <a:pt x="1564312" y="3630426"/>
                      <a:pt x="2002194" y="3574659"/>
                    </a:cubicBezTo>
                    <a:cubicBezTo>
                      <a:pt x="2362558" y="3528688"/>
                      <a:pt x="2770743" y="3219772"/>
                      <a:pt x="3028289" y="2934613"/>
                    </a:cubicBezTo>
                    <a:cubicBezTo>
                      <a:pt x="3345767" y="2583197"/>
                      <a:pt x="3188417" y="2184113"/>
                      <a:pt x="3129333" y="1743455"/>
                    </a:cubicBezTo>
                    <a:cubicBezTo>
                      <a:pt x="3081433" y="1386485"/>
                      <a:pt x="3334968" y="986244"/>
                      <a:pt x="3052277" y="731167"/>
                    </a:cubicBezTo>
                    <a:cubicBezTo>
                      <a:pt x="2698624" y="412069"/>
                      <a:pt x="2063823" y="-56434"/>
                      <a:pt x="1620928" y="5581"/>
                    </a:cubicBezTo>
                    <a:cubicBezTo>
                      <a:pt x="1267198" y="54946"/>
                      <a:pt x="1018908" y="659665"/>
                      <a:pt x="765913" y="939888"/>
                    </a:cubicBezTo>
                    <a:cubicBezTo>
                      <a:pt x="447664" y="1292461"/>
                      <a:pt x="-55549" y="1549929"/>
                      <a:pt x="5000" y="1991745"/>
                    </a:cubicBezTo>
                    <a:cubicBezTo>
                      <a:pt x="53516" y="2346477"/>
                      <a:pt x="510218" y="2653234"/>
                      <a:pt x="791058" y="2907231"/>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7" name="Freeform: Shape 136">
                <a:extLst>
                  <a:ext uri="{FF2B5EF4-FFF2-40B4-BE49-F238E27FC236}">
                    <a16:creationId xmlns:a16="http://schemas.microsoft.com/office/drawing/2014/main" id="{AAA36C01-4271-2C1F-2C23-06DC5804BAF7}"/>
                  </a:ext>
                </a:extLst>
              </p:cNvPr>
              <p:cNvSpPr/>
              <p:nvPr/>
            </p:nvSpPr>
            <p:spPr>
              <a:xfrm>
                <a:off x="4147825" y="2579175"/>
                <a:ext cx="3187979" cy="3521387"/>
              </a:xfrm>
              <a:custGeom>
                <a:avLst/>
                <a:gdLst>
                  <a:gd name="connsiteX0" fmla="*/ 761567 w 3187979"/>
                  <a:gd name="connsiteY0" fmla="*/ 2896229 h 3521387"/>
                  <a:gd name="connsiteX1" fmla="*/ 1971315 w 3187979"/>
                  <a:gd name="connsiteY1" fmla="*/ 3515912 h 3521387"/>
                  <a:gd name="connsiteX2" fmla="*/ 2977047 w 3187979"/>
                  <a:gd name="connsiteY2" fmla="*/ 2847635 h 3521387"/>
                  <a:gd name="connsiteX3" fmla="*/ 3126683 w 3187979"/>
                  <a:gd name="connsiteY3" fmla="*/ 1699825 h 3521387"/>
                  <a:gd name="connsiteX4" fmla="*/ 2997409 w 3187979"/>
                  <a:gd name="connsiteY4" fmla="*/ 633236 h 3521387"/>
                  <a:gd name="connsiteX5" fmla="*/ 1583183 w 3187979"/>
                  <a:gd name="connsiteY5" fmla="*/ 6380 h 3521387"/>
                  <a:gd name="connsiteX6" fmla="*/ 682583 w 3187979"/>
                  <a:gd name="connsiteY6" fmla="*/ 874121 h 3521387"/>
                  <a:gd name="connsiteX7" fmla="*/ 5513 w 3187979"/>
                  <a:gd name="connsiteY7" fmla="*/ 1940171 h 3521387"/>
                  <a:gd name="connsiteX8" fmla="*/ 761567 w 3187979"/>
                  <a:gd name="connsiteY8" fmla="*/ 2896229 h 352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979" h="3521387">
                    <a:moveTo>
                      <a:pt x="761567" y="2896229"/>
                    </a:moveTo>
                    <a:cubicBezTo>
                      <a:pt x="1106195" y="3197508"/>
                      <a:pt x="1539681" y="3571139"/>
                      <a:pt x="1971315" y="3515912"/>
                    </a:cubicBezTo>
                    <a:cubicBezTo>
                      <a:pt x="2343865" y="3468090"/>
                      <a:pt x="2720426" y="3141742"/>
                      <a:pt x="2977047" y="2847635"/>
                    </a:cubicBezTo>
                    <a:cubicBezTo>
                      <a:pt x="3279715" y="2500770"/>
                      <a:pt x="3184842" y="2133542"/>
                      <a:pt x="3126683" y="1699825"/>
                    </a:cubicBezTo>
                    <a:cubicBezTo>
                      <a:pt x="3077087" y="1329975"/>
                      <a:pt x="3289665" y="887620"/>
                      <a:pt x="2997409" y="633236"/>
                    </a:cubicBezTo>
                    <a:cubicBezTo>
                      <a:pt x="2648539" y="329565"/>
                      <a:pt x="2018520" y="-54246"/>
                      <a:pt x="1583183" y="6380"/>
                    </a:cubicBezTo>
                    <a:cubicBezTo>
                      <a:pt x="1216418" y="57287"/>
                      <a:pt x="935115" y="584257"/>
                      <a:pt x="682583" y="874121"/>
                    </a:cubicBezTo>
                    <a:cubicBezTo>
                      <a:pt x="379529" y="1222066"/>
                      <a:pt x="-53879" y="1505683"/>
                      <a:pt x="5513" y="1940171"/>
                    </a:cubicBezTo>
                    <a:cubicBezTo>
                      <a:pt x="55572" y="2307322"/>
                      <a:pt x="471703" y="2642848"/>
                      <a:pt x="761567" y="2896229"/>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8" name="Freeform: Shape 137">
                <a:extLst>
                  <a:ext uri="{FF2B5EF4-FFF2-40B4-BE49-F238E27FC236}">
                    <a16:creationId xmlns:a16="http://schemas.microsoft.com/office/drawing/2014/main" id="{291264F7-482B-039B-E319-207B4A935D44}"/>
                  </a:ext>
                </a:extLst>
              </p:cNvPr>
              <p:cNvSpPr/>
              <p:nvPr/>
            </p:nvSpPr>
            <p:spPr>
              <a:xfrm>
                <a:off x="4185926" y="2623531"/>
                <a:ext cx="3162650" cy="3463280"/>
              </a:xfrm>
              <a:custGeom>
                <a:avLst/>
                <a:gdLst>
                  <a:gd name="connsiteX0" fmla="*/ 732182 w 3162650"/>
                  <a:gd name="connsiteY0" fmla="*/ 2885579 h 3463280"/>
                  <a:gd name="connsiteX1" fmla="*/ 1940541 w 3162650"/>
                  <a:gd name="connsiteY1" fmla="*/ 3457440 h 3463280"/>
                  <a:gd name="connsiteX2" fmla="*/ 2925910 w 3162650"/>
                  <a:gd name="connsiteY2" fmla="*/ 2760933 h 3463280"/>
                  <a:gd name="connsiteX3" fmla="*/ 3124217 w 3162650"/>
                  <a:gd name="connsiteY3" fmla="*/ 1656549 h 3463280"/>
                  <a:gd name="connsiteX4" fmla="*/ 2942725 w 3162650"/>
                  <a:gd name="connsiteY4" fmla="*/ 535658 h 3463280"/>
                  <a:gd name="connsiteX5" fmla="*/ 1545622 w 3162650"/>
                  <a:gd name="connsiteY5" fmla="*/ 7609 h 3463280"/>
                  <a:gd name="connsiteX6" fmla="*/ 599436 w 3162650"/>
                  <a:gd name="connsiteY6" fmla="*/ 808708 h 3463280"/>
                  <a:gd name="connsiteX7" fmla="*/ 6210 w 3162650"/>
                  <a:gd name="connsiteY7" fmla="*/ 1888949 h 3463280"/>
                  <a:gd name="connsiteX8" fmla="*/ 732182 w 3162650"/>
                  <a:gd name="connsiteY8" fmla="*/ 2885579 h 34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650" h="3463280">
                    <a:moveTo>
                      <a:pt x="732182" y="2885579"/>
                    </a:moveTo>
                    <a:cubicBezTo>
                      <a:pt x="1072413" y="3173052"/>
                      <a:pt x="1515232" y="3512050"/>
                      <a:pt x="1940541" y="3457440"/>
                    </a:cubicBezTo>
                    <a:cubicBezTo>
                      <a:pt x="2325355" y="3407689"/>
                      <a:pt x="2670370" y="3064218"/>
                      <a:pt x="2925910" y="2760933"/>
                    </a:cubicBezTo>
                    <a:cubicBezTo>
                      <a:pt x="3214077" y="2418850"/>
                      <a:pt x="3181450" y="2083246"/>
                      <a:pt x="3124217" y="1656549"/>
                    </a:cubicBezTo>
                    <a:cubicBezTo>
                      <a:pt x="3072847" y="1273817"/>
                      <a:pt x="3244776" y="789270"/>
                      <a:pt x="2942725" y="535658"/>
                    </a:cubicBezTo>
                    <a:cubicBezTo>
                      <a:pt x="2599022" y="247105"/>
                      <a:pt x="1973399" y="-51783"/>
                      <a:pt x="1545622" y="7609"/>
                    </a:cubicBezTo>
                    <a:cubicBezTo>
                      <a:pt x="1165821" y="60059"/>
                      <a:pt x="851352" y="508970"/>
                      <a:pt x="599436" y="808708"/>
                    </a:cubicBezTo>
                    <a:cubicBezTo>
                      <a:pt x="311192" y="1151639"/>
                      <a:pt x="-52025" y="1461712"/>
                      <a:pt x="6210" y="1888949"/>
                    </a:cubicBezTo>
                    <a:cubicBezTo>
                      <a:pt x="57888" y="2268441"/>
                      <a:pt x="433139" y="2632970"/>
                      <a:pt x="732182" y="2885579"/>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9" name="Freeform: Shape 138">
                <a:extLst>
                  <a:ext uri="{FF2B5EF4-FFF2-40B4-BE49-F238E27FC236}">
                    <a16:creationId xmlns:a16="http://schemas.microsoft.com/office/drawing/2014/main" id="{A20742BE-6212-1B90-637A-3D2C717426EF}"/>
                  </a:ext>
                </a:extLst>
              </p:cNvPr>
              <p:cNvSpPr/>
              <p:nvPr/>
            </p:nvSpPr>
            <p:spPr>
              <a:xfrm>
                <a:off x="4223622" y="2666959"/>
                <a:ext cx="3145783" cy="3406134"/>
              </a:xfrm>
              <a:custGeom>
                <a:avLst/>
                <a:gdLst>
                  <a:gd name="connsiteX0" fmla="*/ 703202 w 3145783"/>
                  <a:gd name="connsiteY0" fmla="*/ 2875858 h 3406134"/>
                  <a:gd name="connsiteX1" fmla="*/ 1910173 w 3145783"/>
                  <a:gd name="connsiteY1" fmla="*/ 3399820 h 3406134"/>
                  <a:gd name="connsiteX2" fmla="*/ 2875101 w 3145783"/>
                  <a:gd name="connsiteY2" fmla="*/ 2675082 h 3406134"/>
                  <a:gd name="connsiteX3" fmla="*/ 3122003 w 3145783"/>
                  <a:gd name="connsiteY3" fmla="*/ 1614047 h 3406134"/>
                  <a:gd name="connsiteX4" fmla="*/ 2888291 w 3145783"/>
                  <a:gd name="connsiteY4" fmla="*/ 438855 h 3406134"/>
                  <a:gd name="connsiteX5" fmla="*/ 1508312 w 3145783"/>
                  <a:gd name="connsiteY5" fmla="*/ 9612 h 3406134"/>
                  <a:gd name="connsiteX6" fmla="*/ 516541 w 3145783"/>
                  <a:gd name="connsiteY6" fmla="*/ 744146 h 3406134"/>
                  <a:gd name="connsiteX7" fmla="*/ 7234 w 3145783"/>
                  <a:gd name="connsiteY7" fmla="*/ 1838580 h 3406134"/>
                  <a:gd name="connsiteX8" fmla="*/ 703125 w 3145783"/>
                  <a:gd name="connsiteY8" fmla="*/ 2875858 h 340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5783" h="3406134">
                    <a:moveTo>
                      <a:pt x="703202" y="2875858"/>
                    </a:moveTo>
                    <a:cubicBezTo>
                      <a:pt x="1038729" y="3149756"/>
                      <a:pt x="1491188" y="3453967"/>
                      <a:pt x="1910173" y="3399820"/>
                    </a:cubicBezTo>
                    <a:cubicBezTo>
                      <a:pt x="2307174" y="3348218"/>
                      <a:pt x="2620872" y="2987778"/>
                      <a:pt x="2875101" y="2675082"/>
                    </a:cubicBezTo>
                    <a:cubicBezTo>
                      <a:pt x="3149077" y="2338167"/>
                      <a:pt x="3178310" y="2033802"/>
                      <a:pt x="3122003" y="1614047"/>
                    </a:cubicBezTo>
                    <a:cubicBezTo>
                      <a:pt x="3068936" y="1218434"/>
                      <a:pt x="3200369" y="691464"/>
                      <a:pt x="2888291" y="438855"/>
                    </a:cubicBezTo>
                    <a:cubicBezTo>
                      <a:pt x="2549988" y="165034"/>
                      <a:pt x="1928530" y="-48546"/>
                      <a:pt x="1508312" y="9612"/>
                    </a:cubicBezTo>
                    <a:cubicBezTo>
                      <a:pt x="1115476" y="63605"/>
                      <a:pt x="767685" y="434304"/>
                      <a:pt x="516541" y="744146"/>
                    </a:cubicBezTo>
                    <a:cubicBezTo>
                      <a:pt x="242797" y="1081832"/>
                      <a:pt x="-49998" y="1418593"/>
                      <a:pt x="7234" y="1838580"/>
                    </a:cubicBezTo>
                    <a:cubicBezTo>
                      <a:pt x="60456" y="2230413"/>
                      <a:pt x="394749" y="2624098"/>
                      <a:pt x="703125" y="2875858"/>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0" name="Freeform: Shape 139">
                <a:extLst>
                  <a:ext uri="{FF2B5EF4-FFF2-40B4-BE49-F238E27FC236}">
                    <a16:creationId xmlns:a16="http://schemas.microsoft.com/office/drawing/2014/main" id="{ED126C61-1A0B-78FB-2BCA-773021AD32C9}"/>
                  </a:ext>
                </a:extLst>
              </p:cNvPr>
              <p:cNvSpPr/>
              <p:nvPr/>
            </p:nvSpPr>
            <p:spPr>
              <a:xfrm>
                <a:off x="4260986" y="2709255"/>
                <a:ext cx="3135893" cy="3350272"/>
              </a:xfrm>
              <a:custGeom>
                <a:avLst/>
                <a:gdLst>
                  <a:gd name="connsiteX0" fmla="*/ 674554 w 3135893"/>
                  <a:gd name="connsiteY0" fmla="*/ 2867269 h 3350272"/>
                  <a:gd name="connsiteX1" fmla="*/ 1880214 w 3135893"/>
                  <a:gd name="connsiteY1" fmla="*/ 3343408 h 3350272"/>
                  <a:gd name="connsiteX2" fmla="*/ 2824779 w 3135893"/>
                  <a:gd name="connsiteY2" fmla="*/ 2590440 h 3350272"/>
                  <a:gd name="connsiteX3" fmla="*/ 3120352 w 3135893"/>
                  <a:gd name="connsiteY3" fmla="*/ 1572830 h 3350272"/>
                  <a:gd name="connsiteX4" fmla="*/ 2834498 w 3135893"/>
                  <a:gd name="connsiteY4" fmla="*/ 343337 h 3350272"/>
                  <a:gd name="connsiteX5" fmla="*/ 1471565 w 3135893"/>
                  <a:gd name="connsiteY5" fmla="*/ 12824 h 3350272"/>
                  <a:gd name="connsiteX6" fmla="*/ 434209 w 3135893"/>
                  <a:gd name="connsiteY6" fmla="*/ 680715 h 3350272"/>
                  <a:gd name="connsiteX7" fmla="*/ 8746 w 3135893"/>
                  <a:gd name="connsiteY7" fmla="*/ 1789341 h 3350272"/>
                  <a:gd name="connsiteX8" fmla="*/ 674631 w 3135893"/>
                  <a:gd name="connsiteY8" fmla="*/ 2867192 h 335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893" h="3350272">
                    <a:moveTo>
                      <a:pt x="674554" y="2867269"/>
                    </a:moveTo>
                    <a:cubicBezTo>
                      <a:pt x="1005144" y="3127900"/>
                      <a:pt x="1467477" y="3396938"/>
                      <a:pt x="1880214" y="3343408"/>
                    </a:cubicBezTo>
                    <a:cubicBezTo>
                      <a:pt x="2289402" y="3289956"/>
                      <a:pt x="2572016" y="2912777"/>
                      <a:pt x="2824779" y="2590440"/>
                    </a:cubicBezTo>
                    <a:cubicBezTo>
                      <a:pt x="3084794" y="2258847"/>
                      <a:pt x="3175656" y="1985567"/>
                      <a:pt x="3120352" y="1572830"/>
                    </a:cubicBezTo>
                    <a:cubicBezTo>
                      <a:pt x="3065587" y="1164336"/>
                      <a:pt x="3156758" y="594635"/>
                      <a:pt x="2834498" y="343337"/>
                    </a:cubicBezTo>
                    <a:cubicBezTo>
                      <a:pt x="2512238" y="92039"/>
                      <a:pt x="1884302" y="-44023"/>
                      <a:pt x="1471565" y="12824"/>
                    </a:cubicBezTo>
                    <a:cubicBezTo>
                      <a:pt x="1065694" y="68359"/>
                      <a:pt x="684273" y="360692"/>
                      <a:pt x="434209" y="680715"/>
                    </a:cubicBezTo>
                    <a:cubicBezTo>
                      <a:pt x="174658" y="1012848"/>
                      <a:pt x="-47330" y="1376605"/>
                      <a:pt x="8746" y="1789341"/>
                    </a:cubicBezTo>
                    <a:cubicBezTo>
                      <a:pt x="63510" y="2193593"/>
                      <a:pt x="356691" y="2616588"/>
                      <a:pt x="674631" y="2867192"/>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1" name="Freeform: Shape 140">
                <a:extLst>
                  <a:ext uri="{FF2B5EF4-FFF2-40B4-BE49-F238E27FC236}">
                    <a16:creationId xmlns:a16="http://schemas.microsoft.com/office/drawing/2014/main" id="{925040E1-08A4-6A8B-7FDF-6EB2B541EDF2}"/>
                  </a:ext>
                </a:extLst>
              </p:cNvPr>
              <p:cNvSpPr/>
              <p:nvPr/>
            </p:nvSpPr>
            <p:spPr>
              <a:xfrm>
                <a:off x="4297185" y="2745782"/>
                <a:ext cx="3130741" cy="3300265"/>
              </a:xfrm>
              <a:custGeom>
                <a:avLst/>
                <a:gdLst>
                  <a:gd name="connsiteX0" fmla="*/ 647071 w 3130741"/>
                  <a:gd name="connsiteY0" fmla="*/ 2864372 h 3300265"/>
                  <a:gd name="connsiteX1" fmla="*/ 1851342 w 3130741"/>
                  <a:gd name="connsiteY1" fmla="*/ 3292689 h 3300265"/>
                  <a:gd name="connsiteX2" fmla="*/ 2775545 w 3130741"/>
                  <a:gd name="connsiteY2" fmla="*/ 2511491 h 3300265"/>
                  <a:gd name="connsiteX3" fmla="*/ 3119711 w 3130741"/>
                  <a:gd name="connsiteY3" fmla="*/ 1537229 h 3300265"/>
                  <a:gd name="connsiteX4" fmla="*/ 2781639 w 3130741"/>
                  <a:gd name="connsiteY4" fmla="*/ 253435 h 3300265"/>
                  <a:gd name="connsiteX5" fmla="*/ 1435829 w 3130741"/>
                  <a:gd name="connsiteY5" fmla="*/ 21729 h 3300265"/>
                  <a:gd name="connsiteX6" fmla="*/ 352887 w 3130741"/>
                  <a:gd name="connsiteY6" fmla="*/ 622977 h 3300265"/>
                  <a:gd name="connsiteX7" fmla="*/ 11267 w 3130741"/>
                  <a:gd name="connsiteY7" fmla="*/ 1745873 h 3300265"/>
                  <a:gd name="connsiteX8" fmla="*/ 647071 w 3130741"/>
                  <a:gd name="connsiteY8" fmla="*/ 2864295 h 330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741" h="3300265">
                    <a:moveTo>
                      <a:pt x="647071" y="2864372"/>
                    </a:moveTo>
                    <a:cubicBezTo>
                      <a:pt x="972571" y="3111968"/>
                      <a:pt x="1444853" y="3345679"/>
                      <a:pt x="1851342" y="3292689"/>
                    </a:cubicBezTo>
                    <a:cubicBezTo>
                      <a:pt x="2272795" y="3237385"/>
                      <a:pt x="2524556" y="2843624"/>
                      <a:pt x="2775545" y="2511491"/>
                    </a:cubicBezTo>
                    <a:cubicBezTo>
                      <a:pt x="3021907" y="2185529"/>
                      <a:pt x="3174166" y="1943024"/>
                      <a:pt x="3119711" y="1537229"/>
                    </a:cubicBezTo>
                    <a:cubicBezTo>
                      <a:pt x="3063172" y="1115777"/>
                      <a:pt x="3114388" y="503190"/>
                      <a:pt x="2781639" y="253435"/>
                    </a:cubicBezTo>
                    <a:cubicBezTo>
                      <a:pt x="2455059" y="8308"/>
                      <a:pt x="1841007" y="-33884"/>
                      <a:pt x="1435829" y="21729"/>
                    </a:cubicBezTo>
                    <a:cubicBezTo>
                      <a:pt x="1016845" y="78884"/>
                      <a:pt x="601640" y="292464"/>
                      <a:pt x="352887" y="622977"/>
                    </a:cubicBezTo>
                    <a:cubicBezTo>
                      <a:pt x="107297" y="949325"/>
                      <a:pt x="-43651" y="1340387"/>
                      <a:pt x="11267" y="1745873"/>
                    </a:cubicBezTo>
                    <a:cubicBezTo>
                      <a:pt x="67574" y="2162466"/>
                      <a:pt x="319412" y="2615080"/>
                      <a:pt x="647071" y="2864295"/>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2" name="Freeform: Shape 141">
                <a:extLst>
                  <a:ext uri="{FF2B5EF4-FFF2-40B4-BE49-F238E27FC236}">
                    <a16:creationId xmlns:a16="http://schemas.microsoft.com/office/drawing/2014/main" id="{AE1996AD-5B87-893A-6DF9-62E3B9BEC4A9}"/>
                  </a:ext>
                </a:extLst>
              </p:cNvPr>
              <p:cNvSpPr/>
              <p:nvPr/>
            </p:nvSpPr>
            <p:spPr>
              <a:xfrm>
                <a:off x="4331073" y="2769810"/>
                <a:ext cx="3129679" cy="3263042"/>
              </a:xfrm>
              <a:custGeom>
                <a:avLst/>
                <a:gdLst>
                  <a:gd name="connsiteX0" fmla="*/ 621899 w 3129679"/>
                  <a:gd name="connsiteY0" fmla="*/ 2874051 h 3263042"/>
                  <a:gd name="connsiteX1" fmla="*/ 1824782 w 3129679"/>
                  <a:gd name="connsiteY1" fmla="*/ 3254546 h 3263042"/>
                  <a:gd name="connsiteX2" fmla="*/ 2728544 w 3129679"/>
                  <a:gd name="connsiteY2" fmla="*/ 2445116 h 3263042"/>
                  <a:gd name="connsiteX3" fmla="*/ 3121380 w 3129679"/>
                  <a:gd name="connsiteY3" fmla="*/ 1514281 h 3263042"/>
                  <a:gd name="connsiteX4" fmla="*/ 2731090 w 3129679"/>
                  <a:gd name="connsiteY4" fmla="*/ 176262 h 3263042"/>
                  <a:gd name="connsiteX5" fmla="*/ 1402404 w 3129679"/>
                  <a:gd name="connsiteY5" fmla="*/ 43363 h 3263042"/>
                  <a:gd name="connsiteX6" fmla="*/ 273877 w 3129679"/>
                  <a:gd name="connsiteY6" fmla="*/ 578045 h 3263042"/>
                  <a:gd name="connsiteX7" fmla="*/ 16177 w 3129679"/>
                  <a:gd name="connsiteY7" fmla="*/ 1715134 h 3263042"/>
                  <a:gd name="connsiteX8" fmla="*/ 621899 w 3129679"/>
                  <a:gd name="connsiteY8" fmla="*/ 2874205 h 32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9679" h="3263042">
                    <a:moveTo>
                      <a:pt x="621899" y="2874051"/>
                    </a:moveTo>
                    <a:cubicBezTo>
                      <a:pt x="941999" y="3108842"/>
                      <a:pt x="1424618" y="3306996"/>
                      <a:pt x="1824782" y="3254546"/>
                    </a:cubicBezTo>
                    <a:cubicBezTo>
                      <a:pt x="2258421" y="3197313"/>
                      <a:pt x="2479637" y="2787277"/>
                      <a:pt x="2728544" y="2445116"/>
                    </a:cubicBezTo>
                    <a:cubicBezTo>
                      <a:pt x="2961485" y="2124939"/>
                      <a:pt x="3174833" y="1913056"/>
                      <a:pt x="3121380" y="1514281"/>
                    </a:cubicBezTo>
                    <a:cubicBezTo>
                      <a:pt x="3063145" y="1079947"/>
                      <a:pt x="3074561" y="424089"/>
                      <a:pt x="2731090" y="176262"/>
                    </a:cubicBezTo>
                    <a:cubicBezTo>
                      <a:pt x="2410681" y="-54982"/>
                      <a:pt x="1800022" y="-10939"/>
                      <a:pt x="1402404" y="43363"/>
                    </a:cubicBezTo>
                    <a:cubicBezTo>
                      <a:pt x="970384" y="102060"/>
                      <a:pt x="521009" y="236734"/>
                      <a:pt x="273877" y="578045"/>
                    </a:cubicBezTo>
                    <a:cubicBezTo>
                      <a:pt x="41862" y="898377"/>
                      <a:pt x="-37739" y="1316898"/>
                      <a:pt x="16177" y="1715134"/>
                    </a:cubicBezTo>
                    <a:cubicBezTo>
                      <a:pt x="74026" y="2144068"/>
                      <a:pt x="284289" y="2626532"/>
                      <a:pt x="621899" y="2874205"/>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3" name="Freeform: Shape 142">
                <a:extLst>
                  <a:ext uri="{FF2B5EF4-FFF2-40B4-BE49-F238E27FC236}">
                    <a16:creationId xmlns:a16="http://schemas.microsoft.com/office/drawing/2014/main" id="{AC1755DE-194B-0F21-8491-22A914DA1B6C}"/>
                  </a:ext>
                </a:extLst>
              </p:cNvPr>
              <p:cNvSpPr/>
              <p:nvPr/>
            </p:nvSpPr>
            <p:spPr>
              <a:xfrm>
                <a:off x="4358871" y="2771233"/>
                <a:ext cx="3135688" cy="3248662"/>
              </a:xfrm>
              <a:custGeom>
                <a:avLst/>
                <a:gdLst>
                  <a:gd name="connsiteX0" fmla="*/ 602817 w 3135688"/>
                  <a:gd name="connsiteY0" fmla="*/ 2906335 h 3248662"/>
                  <a:gd name="connsiteX1" fmla="*/ 1804311 w 3135688"/>
                  <a:gd name="connsiteY1" fmla="*/ 3238930 h 3248662"/>
                  <a:gd name="connsiteX2" fmla="*/ 2687711 w 3135688"/>
                  <a:gd name="connsiteY2" fmla="*/ 2401271 h 3248662"/>
                  <a:gd name="connsiteX3" fmla="*/ 3129140 w 3135688"/>
                  <a:gd name="connsiteY3" fmla="*/ 1513860 h 3248662"/>
                  <a:gd name="connsiteX4" fmla="*/ 2686631 w 3135688"/>
                  <a:gd name="connsiteY4" fmla="*/ 121540 h 3248662"/>
                  <a:gd name="connsiteX5" fmla="*/ 1375068 w 3135688"/>
                  <a:gd name="connsiteY5" fmla="*/ 87448 h 3248662"/>
                  <a:gd name="connsiteX6" fmla="*/ 200956 w 3135688"/>
                  <a:gd name="connsiteY6" fmla="*/ 555488 h 3248662"/>
                  <a:gd name="connsiteX7" fmla="*/ 27099 w 3135688"/>
                  <a:gd name="connsiteY7" fmla="*/ 1706769 h 3248662"/>
                  <a:gd name="connsiteX8" fmla="*/ 602817 w 3135688"/>
                  <a:gd name="connsiteY8" fmla="*/ 2906412 h 324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688" h="3248662">
                    <a:moveTo>
                      <a:pt x="602817" y="2906335"/>
                    </a:moveTo>
                    <a:cubicBezTo>
                      <a:pt x="917441" y="3128631"/>
                      <a:pt x="1410472" y="3290840"/>
                      <a:pt x="1804311" y="3238930"/>
                    </a:cubicBezTo>
                    <a:cubicBezTo>
                      <a:pt x="2250214" y="3179847"/>
                      <a:pt x="2441195" y="2753612"/>
                      <a:pt x="2687711" y="2401271"/>
                    </a:cubicBezTo>
                    <a:cubicBezTo>
                      <a:pt x="2907538" y="2087032"/>
                      <a:pt x="3181668" y="1905617"/>
                      <a:pt x="3129140" y="1513860"/>
                    </a:cubicBezTo>
                    <a:cubicBezTo>
                      <a:pt x="3069209" y="1066646"/>
                      <a:pt x="3040978" y="367208"/>
                      <a:pt x="2686631" y="121540"/>
                    </a:cubicBezTo>
                    <a:cubicBezTo>
                      <a:pt x="2372624" y="-96128"/>
                      <a:pt x="1765128" y="34381"/>
                      <a:pt x="1375068" y="87448"/>
                    </a:cubicBezTo>
                    <a:cubicBezTo>
                      <a:pt x="930013" y="147688"/>
                      <a:pt x="446083" y="203301"/>
                      <a:pt x="200956" y="555488"/>
                    </a:cubicBezTo>
                    <a:cubicBezTo>
                      <a:pt x="-17715" y="869649"/>
                      <a:pt x="-25660" y="1315784"/>
                      <a:pt x="27099" y="1706769"/>
                    </a:cubicBezTo>
                    <a:cubicBezTo>
                      <a:pt x="86568" y="2148122"/>
                      <a:pt x="255026" y="2660667"/>
                      <a:pt x="602817" y="2906412"/>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4" name="Freeform: Shape 143">
                <a:extLst>
                  <a:ext uri="{FF2B5EF4-FFF2-40B4-BE49-F238E27FC236}">
                    <a16:creationId xmlns:a16="http://schemas.microsoft.com/office/drawing/2014/main" id="{A2AEC137-2501-352C-6548-AB74A698C89D}"/>
                  </a:ext>
                </a:extLst>
              </p:cNvPr>
              <p:cNvSpPr/>
              <p:nvPr/>
            </p:nvSpPr>
            <p:spPr>
              <a:xfrm>
                <a:off x="4372952" y="2753381"/>
                <a:ext cx="3156027" cy="3254119"/>
              </a:xfrm>
              <a:custGeom>
                <a:avLst/>
                <a:gdLst>
                  <a:gd name="connsiteX0" fmla="*/ 597452 w 3156027"/>
                  <a:gd name="connsiteY0" fmla="*/ 2957894 h 3254119"/>
                  <a:gd name="connsiteX1" fmla="*/ 1797558 w 3156027"/>
                  <a:gd name="connsiteY1" fmla="*/ 3242667 h 3254119"/>
                  <a:gd name="connsiteX2" fmla="*/ 2660594 w 3156027"/>
                  <a:gd name="connsiteY2" fmla="*/ 2376700 h 3254119"/>
                  <a:gd name="connsiteX3" fmla="*/ 3150695 w 3156027"/>
                  <a:gd name="connsiteY3" fmla="*/ 1532638 h 3254119"/>
                  <a:gd name="connsiteX4" fmla="*/ 2655966 w 3156027"/>
                  <a:gd name="connsiteY4" fmla="*/ 86017 h 3254119"/>
                  <a:gd name="connsiteX5" fmla="*/ 1361450 w 3156027"/>
                  <a:gd name="connsiteY5" fmla="*/ 150654 h 3254119"/>
                  <a:gd name="connsiteX6" fmla="*/ 141752 w 3156027"/>
                  <a:gd name="connsiteY6" fmla="*/ 552129 h 3254119"/>
                  <a:gd name="connsiteX7" fmla="*/ 51738 w 3156027"/>
                  <a:gd name="connsiteY7" fmla="*/ 1717602 h 3254119"/>
                  <a:gd name="connsiteX8" fmla="*/ 597374 w 3156027"/>
                  <a:gd name="connsiteY8" fmla="*/ 2957816 h 3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027" h="3254119">
                    <a:moveTo>
                      <a:pt x="597452" y="2957894"/>
                    </a:moveTo>
                    <a:cubicBezTo>
                      <a:pt x="906445" y="3167925"/>
                      <a:pt x="1410044" y="3294037"/>
                      <a:pt x="1797558" y="3242667"/>
                    </a:cubicBezTo>
                    <a:cubicBezTo>
                      <a:pt x="2255648" y="3181732"/>
                      <a:pt x="2416778" y="2739608"/>
                      <a:pt x="2660594" y="2376700"/>
                    </a:cubicBezTo>
                    <a:cubicBezTo>
                      <a:pt x="2867541" y="2068555"/>
                      <a:pt x="3202297" y="1917452"/>
                      <a:pt x="3150695" y="1532638"/>
                    </a:cubicBezTo>
                    <a:cubicBezTo>
                      <a:pt x="3088989" y="1072542"/>
                      <a:pt x="3021574" y="329061"/>
                      <a:pt x="2655966" y="86017"/>
                    </a:cubicBezTo>
                    <a:cubicBezTo>
                      <a:pt x="2348516" y="-118385"/>
                      <a:pt x="1744028" y="98898"/>
                      <a:pt x="1361450" y="150654"/>
                    </a:cubicBezTo>
                    <a:cubicBezTo>
                      <a:pt x="903359" y="212437"/>
                      <a:pt x="384566" y="188680"/>
                      <a:pt x="141752" y="552129"/>
                    </a:cubicBezTo>
                    <a:cubicBezTo>
                      <a:pt x="-63883" y="859965"/>
                      <a:pt x="60" y="1333867"/>
                      <a:pt x="51738" y="1717602"/>
                    </a:cubicBezTo>
                    <a:cubicBezTo>
                      <a:pt x="112750" y="2171296"/>
                      <a:pt x="239248" y="2714386"/>
                      <a:pt x="597374" y="2957816"/>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5" name="Freeform: Shape 144">
                <a:extLst>
                  <a:ext uri="{FF2B5EF4-FFF2-40B4-BE49-F238E27FC236}">
                    <a16:creationId xmlns:a16="http://schemas.microsoft.com/office/drawing/2014/main" id="{28BF6C38-ACE1-6166-0026-AE214C34FE3F}"/>
                  </a:ext>
                </a:extLst>
              </p:cNvPr>
              <p:cNvSpPr/>
              <p:nvPr/>
            </p:nvSpPr>
            <p:spPr>
              <a:xfrm>
                <a:off x="4369454" y="2723578"/>
                <a:ext cx="3194199" cy="3272228"/>
              </a:xfrm>
              <a:custGeom>
                <a:avLst/>
                <a:gdLst>
                  <a:gd name="connsiteX0" fmla="*/ 609666 w 3194199"/>
                  <a:gd name="connsiteY0" fmla="*/ 3021327 h 3272228"/>
                  <a:gd name="connsiteX1" fmla="*/ 1808461 w 3194199"/>
                  <a:gd name="connsiteY1" fmla="*/ 3258278 h 3272228"/>
                  <a:gd name="connsiteX2" fmla="*/ 2651057 w 3194199"/>
                  <a:gd name="connsiteY2" fmla="*/ 2364080 h 3272228"/>
                  <a:gd name="connsiteX3" fmla="*/ 3189751 w 3194199"/>
                  <a:gd name="connsiteY3" fmla="*/ 1563444 h 3272228"/>
                  <a:gd name="connsiteX4" fmla="*/ 2642804 w 3194199"/>
                  <a:gd name="connsiteY4" fmla="*/ 62522 h 3272228"/>
                  <a:gd name="connsiteX5" fmla="*/ 1365411 w 3194199"/>
                  <a:gd name="connsiteY5" fmla="*/ 225965 h 3272228"/>
                  <a:gd name="connsiteX6" fmla="*/ 100128 w 3194199"/>
                  <a:gd name="connsiteY6" fmla="*/ 560798 h 3272228"/>
                  <a:gd name="connsiteX7" fmla="*/ 94034 w 3194199"/>
                  <a:gd name="connsiteY7" fmla="*/ 1740540 h 3272228"/>
                  <a:gd name="connsiteX8" fmla="*/ 609589 w 3194199"/>
                  <a:gd name="connsiteY8" fmla="*/ 3021327 h 32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199" h="3272228">
                    <a:moveTo>
                      <a:pt x="609666" y="3021327"/>
                    </a:moveTo>
                    <a:cubicBezTo>
                      <a:pt x="912874" y="3219326"/>
                      <a:pt x="1427194" y="3309031"/>
                      <a:pt x="1808461" y="3258278"/>
                    </a:cubicBezTo>
                    <a:cubicBezTo>
                      <a:pt x="2278815" y="3195492"/>
                      <a:pt x="2410481" y="2737710"/>
                      <a:pt x="2651057" y="2364080"/>
                    </a:cubicBezTo>
                    <a:cubicBezTo>
                      <a:pt x="2845431" y="2062183"/>
                      <a:pt x="3240427" y="1941240"/>
                      <a:pt x="3189751" y="1563444"/>
                    </a:cubicBezTo>
                    <a:cubicBezTo>
                      <a:pt x="3126348" y="1090390"/>
                      <a:pt x="3019828" y="302481"/>
                      <a:pt x="2642804" y="62522"/>
                    </a:cubicBezTo>
                    <a:cubicBezTo>
                      <a:pt x="2342064" y="-128844"/>
                      <a:pt x="1740430" y="175444"/>
                      <a:pt x="1365411" y="225965"/>
                    </a:cubicBezTo>
                    <a:cubicBezTo>
                      <a:pt x="894285" y="289291"/>
                      <a:pt x="340087" y="185934"/>
                      <a:pt x="100128" y="560798"/>
                    </a:cubicBezTo>
                    <a:cubicBezTo>
                      <a:pt x="-92781" y="862155"/>
                      <a:pt x="43435" y="1364056"/>
                      <a:pt x="94034" y="1740540"/>
                    </a:cubicBezTo>
                    <a:cubicBezTo>
                      <a:pt x="156589" y="2206653"/>
                      <a:pt x="240972" y="2780596"/>
                      <a:pt x="609589" y="3021327"/>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6" name="Freeform: Shape 145">
                <a:extLst>
                  <a:ext uri="{FF2B5EF4-FFF2-40B4-BE49-F238E27FC236}">
                    <a16:creationId xmlns:a16="http://schemas.microsoft.com/office/drawing/2014/main" id="{A728DD2C-D161-8854-5005-C7F9561E16EA}"/>
                  </a:ext>
                </a:extLst>
              </p:cNvPr>
              <p:cNvSpPr/>
              <p:nvPr/>
            </p:nvSpPr>
            <p:spPr>
              <a:xfrm>
                <a:off x="4352455" y="2686397"/>
                <a:ext cx="3246150" cy="3299210"/>
              </a:xfrm>
              <a:custGeom>
                <a:avLst/>
                <a:gdLst>
                  <a:gd name="connsiteX0" fmla="*/ 1832787 w 3246150"/>
                  <a:gd name="connsiteY0" fmla="*/ 3281344 h 3299210"/>
                  <a:gd name="connsiteX1" fmla="*/ 2655021 w 3246150"/>
                  <a:gd name="connsiteY1" fmla="*/ 2358915 h 3299210"/>
                  <a:gd name="connsiteX2" fmla="*/ 3242385 w 3246150"/>
                  <a:gd name="connsiteY2" fmla="*/ 1601628 h 3299210"/>
                  <a:gd name="connsiteX3" fmla="*/ 2643296 w 3246150"/>
                  <a:gd name="connsiteY3" fmla="*/ 46404 h 3299210"/>
                  <a:gd name="connsiteX4" fmla="*/ 1383027 w 3246150"/>
                  <a:gd name="connsiteY4" fmla="*/ 308655 h 3299210"/>
                  <a:gd name="connsiteX5" fmla="*/ 72158 w 3246150"/>
                  <a:gd name="connsiteY5" fmla="*/ 576844 h 3299210"/>
                  <a:gd name="connsiteX6" fmla="*/ 149908 w 3246150"/>
                  <a:gd name="connsiteY6" fmla="*/ 1770779 h 3299210"/>
                  <a:gd name="connsiteX7" fmla="*/ 635458 w 3246150"/>
                  <a:gd name="connsiteY7" fmla="*/ 3092214 h 3299210"/>
                  <a:gd name="connsiteX8" fmla="*/ 1832864 w 3246150"/>
                  <a:gd name="connsiteY8" fmla="*/ 3281266 h 3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6150" h="3299210">
                    <a:moveTo>
                      <a:pt x="1832787" y="3281344"/>
                    </a:moveTo>
                    <a:cubicBezTo>
                      <a:pt x="2315329" y="3216707"/>
                      <a:pt x="2418069" y="2743421"/>
                      <a:pt x="2655021" y="2358915"/>
                    </a:cubicBezTo>
                    <a:cubicBezTo>
                      <a:pt x="2837131" y="2063420"/>
                      <a:pt x="3292059" y="1972558"/>
                      <a:pt x="3242385" y="1601628"/>
                    </a:cubicBezTo>
                    <a:cubicBezTo>
                      <a:pt x="3177285" y="1115693"/>
                      <a:pt x="3031967" y="282661"/>
                      <a:pt x="2643296" y="46404"/>
                    </a:cubicBezTo>
                    <a:cubicBezTo>
                      <a:pt x="2349344" y="-132312"/>
                      <a:pt x="1750487" y="259367"/>
                      <a:pt x="1383027" y="308655"/>
                    </a:cubicBezTo>
                    <a:cubicBezTo>
                      <a:pt x="898866" y="373523"/>
                      <a:pt x="308801" y="190333"/>
                      <a:pt x="72158" y="576844"/>
                    </a:cubicBezTo>
                    <a:cubicBezTo>
                      <a:pt x="-108255" y="871568"/>
                      <a:pt x="100466" y="1401546"/>
                      <a:pt x="149908" y="1770779"/>
                    </a:cubicBezTo>
                    <a:cubicBezTo>
                      <a:pt x="214005" y="2249233"/>
                      <a:pt x="255965" y="2854492"/>
                      <a:pt x="635458" y="3092214"/>
                    </a:cubicBezTo>
                    <a:cubicBezTo>
                      <a:pt x="932804" y="3278490"/>
                      <a:pt x="1457845" y="3331557"/>
                      <a:pt x="1832864" y="3281266"/>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81" name="Graphic 5">
              <a:extLst>
                <a:ext uri="{FF2B5EF4-FFF2-40B4-BE49-F238E27FC236}">
                  <a16:creationId xmlns:a16="http://schemas.microsoft.com/office/drawing/2014/main" id="{C47C3563-C24B-61F2-A796-A17269101E18}"/>
                </a:ext>
              </a:extLst>
            </p:cNvPr>
            <p:cNvGrpSpPr/>
            <p:nvPr/>
          </p:nvGrpSpPr>
          <p:grpSpPr>
            <a:xfrm rot="180525">
              <a:off x="-597053" y="441139"/>
              <a:ext cx="6472770" cy="6313556"/>
              <a:chOff x="4270587" y="2574268"/>
              <a:chExt cx="3544376" cy="3457192"/>
            </a:xfrm>
            <a:noFill/>
          </p:grpSpPr>
          <p:sp>
            <p:nvSpPr>
              <p:cNvPr id="108" name="Freeform: Shape 107">
                <a:extLst>
                  <a:ext uri="{FF2B5EF4-FFF2-40B4-BE49-F238E27FC236}">
                    <a16:creationId xmlns:a16="http://schemas.microsoft.com/office/drawing/2014/main" id="{8B351219-EDCD-CF8B-E9F8-D10C8F767B07}"/>
                  </a:ext>
                </a:extLst>
              </p:cNvPr>
              <p:cNvSpPr/>
              <p:nvPr/>
            </p:nvSpPr>
            <p:spPr>
              <a:xfrm>
                <a:off x="4270587" y="2606803"/>
                <a:ext cx="3544376" cy="3424657"/>
              </a:xfrm>
              <a:custGeom>
                <a:avLst/>
                <a:gdLst>
                  <a:gd name="connsiteX0" fmla="*/ 3338832 w 3544376"/>
                  <a:gd name="connsiteY0" fmla="*/ 932573 h 3424657"/>
                  <a:gd name="connsiteX1" fmla="*/ 2419102 w 3544376"/>
                  <a:gd name="connsiteY1" fmla="*/ 117205 h 3424657"/>
                  <a:gd name="connsiteX2" fmla="*/ 1318575 w 3544376"/>
                  <a:gd name="connsiteY2" fmla="*/ 80027 h 3424657"/>
                  <a:gd name="connsiteX3" fmla="*/ 8709 w 3544376"/>
                  <a:gd name="connsiteY3" fmla="*/ 1110518 h 3424657"/>
                  <a:gd name="connsiteX4" fmla="*/ 630398 w 3544376"/>
                  <a:gd name="connsiteY4" fmla="*/ 2237733 h 3424657"/>
                  <a:gd name="connsiteX5" fmla="*/ 1272758 w 3544376"/>
                  <a:gd name="connsiteY5" fmla="*/ 3411536 h 3424657"/>
                  <a:gd name="connsiteX6" fmla="*/ 2390872 w 3544376"/>
                  <a:gd name="connsiteY6" fmla="*/ 2985687 h 3424657"/>
                  <a:gd name="connsiteX7" fmla="*/ 3510760 w 3544376"/>
                  <a:gd name="connsiteY7" fmla="*/ 2132601 h 3424657"/>
                  <a:gd name="connsiteX8" fmla="*/ 3338908 w 3544376"/>
                  <a:gd name="connsiteY8" fmla="*/ 932650 h 3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4376" h="3424657">
                    <a:moveTo>
                      <a:pt x="3338832" y="932573"/>
                    </a:moveTo>
                    <a:cubicBezTo>
                      <a:pt x="3134970" y="490449"/>
                      <a:pt x="2856290" y="230435"/>
                      <a:pt x="2419102" y="117205"/>
                    </a:cubicBezTo>
                    <a:cubicBezTo>
                      <a:pt x="2083036" y="30199"/>
                      <a:pt x="1658344" y="-76630"/>
                      <a:pt x="1318575" y="80027"/>
                    </a:cubicBezTo>
                    <a:cubicBezTo>
                      <a:pt x="873365" y="285354"/>
                      <a:pt x="120088" y="669551"/>
                      <a:pt x="8709" y="1110518"/>
                    </a:cubicBezTo>
                    <a:cubicBezTo>
                      <a:pt x="-75520" y="1444039"/>
                      <a:pt x="475130" y="1900972"/>
                      <a:pt x="630398" y="2237733"/>
                    </a:cubicBezTo>
                    <a:cubicBezTo>
                      <a:pt x="834953" y="2681323"/>
                      <a:pt x="833642" y="3299231"/>
                      <a:pt x="1272758" y="3411536"/>
                    </a:cubicBezTo>
                    <a:cubicBezTo>
                      <a:pt x="1607591" y="3497153"/>
                      <a:pt x="2052568" y="3141650"/>
                      <a:pt x="2390872" y="2985687"/>
                    </a:cubicBezTo>
                    <a:cubicBezTo>
                      <a:pt x="2829217" y="2783523"/>
                      <a:pt x="3395293" y="2565161"/>
                      <a:pt x="3510760" y="2132601"/>
                    </a:cubicBezTo>
                    <a:cubicBezTo>
                      <a:pt x="3601236" y="1793527"/>
                      <a:pt x="3497339" y="1276198"/>
                      <a:pt x="3338908" y="932650"/>
                    </a:cubicBezTo>
                    <a:close/>
                  </a:path>
                </a:pathLst>
              </a:custGeom>
              <a:ln w="3175" cap="flat">
                <a:gradFill>
                  <a:gsLst>
                    <a:gs pos="75000">
                      <a:srgbClr val="4261BC">
                        <a:alpha val="0"/>
                      </a:srgbClr>
                    </a:gs>
                    <a:gs pos="25000">
                      <a:srgbClr val="4261BC">
                        <a:alpha val="0"/>
                      </a:srgbClr>
                    </a:gs>
                    <a:gs pos="50000">
                      <a:srgbClr val="4261BC">
                        <a:alpha val="0"/>
                      </a:srgbClr>
                    </a:gs>
                    <a:gs pos="0">
                      <a:srgbClr val="B641B3">
                        <a:lumMod val="60000"/>
                        <a:lumOff val="40000"/>
                      </a:srgbClr>
                    </a:gs>
                    <a:gs pos="100000">
                      <a:srgbClr val="B641B3">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4" name="Freeform: Shape 123">
                <a:extLst>
                  <a:ext uri="{FF2B5EF4-FFF2-40B4-BE49-F238E27FC236}">
                    <a16:creationId xmlns:a16="http://schemas.microsoft.com/office/drawing/2014/main" id="{D2A87614-A616-9049-7C59-074B954E1F6B}"/>
                  </a:ext>
                </a:extLst>
              </p:cNvPr>
              <p:cNvSpPr/>
              <p:nvPr/>
            </p:nvSpPr>
            <p:spPr>
              <a:xfrm>
                <a:off x="4311149" y="2610445"/>
                <a:ext cx="3481515" cy="3380560"/>
              </a:xfrm>
              <a:custGeom>
                <a:avLst/>
                <a:gdLst>
                  <a:gd name="connsiteX0" fmla="*/ 2384788 w 3481515"/>
                  <a:gd name="connsiteY0" fmla="*/ 2986674 h 3380560"/>
                  <a:gd name="connsiteX1" fmla="*/ 3435796 w 3481515"/>
                  <a:gd name="connsiteY1" fmla="*/ 2123946 h 3380560"/>
                  <a:gd name="connsiteX2" fmla="*/ 3309068 w 3481515"/>
                  <a:gd name="connsiteY2" fmla="*/ 911268 h 3380560"/>
                  <a:gd name="connsiteX3" fmla="*/ 2359797 w 3481515"/>
                  <a:gd name="connsiteY3" fmla="*/ 156988 h 3380560"/>
                  <a:gd name="connsiteX4" fmla="*/ 1222399 w 3481515"/>
                  <a:gd name="connsiteY4" fmla="*/ 71757 h 3380560"/>
                  <a:gd name="connsiteX5" fmla="*/ 10492 w 3481515"/>
                  <a:gd name="connsiteY5" fmla="*/ 1123691 h 3380560"/>
                  <a:gd name="connsiteX6" fmla="*/ 573097 w 3481515"/>
                  <a:gd name="connsiteY6" fmla="*/ 2302662 h 3380560"/>
                  <a:gd name="connsiteX7" fmla="*/ 1256646 w 3481515"/>
                  <a:gd name="connsiteY7" fmla="*/ 3364546 h 3380560"/>
                  <a:gd name="connsiteX8" fmla="*/ 2384788 w 3481515"/>
                  <a:gd name="connsiteY8" fmla="*/ 2986674 h 338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1515" h="3380560">
                    <a:moveTo>
                      <a:pt x="2384788" y="2986674"/>
                    </a:moveTo>
                    <a:cubicBezTo>
                      <a:pt x="2808400" y="2782658"/>
                      <a:pt x="3322257" y="2550489"/>
                      <a:pt x="3435796" y="2123946"/>
                    </a:cubicBezTo>
                    <a:cubicBezTo>
                      <a:pt x="3529127" y="1772916"/>
                      <a:pt x="3475983" y="1257439"/>
                      <a:pt x="3309068" y="911268"/>
                    </a:cubicBezTo>
                    <a:cubicBezTo>
                      <a:pt x="3103355" y="484725"/>
                      <a:pt x="2790197" y="268368"/>
                      <a:pt x="2359797" y="156988"/>
                    </a:cubicBezTo>
                    <a:cubicBezTo>
                      <a:pt x="2011157" y="66743"/>
                      <a:pt x="1565254" y="-93770"/>
                      <a:pt x="1222399" y="71757"/>
                    </a:cubicBezTo>
                    <a:cubicBezTo>
                      <a:pt x="793465" y="278935"/>
                      <a:pt x="120175" y="690129"/>
                      <a:pt x="10492" y="1123691"/>
                    </a:cubicBezTo>
                    <a:cubicBezTo>
                      <a:pt x="-77208" y="1469862"/>
                      <a:pt x="408959" y="1962662"/>
                      <a:pt x="573097" y="2302662"/>
                    </a:cubicBezTo>
                    <a:cubicBezTo>
                      <a:pt x="779581" y="2730362"/>
                      <a:pt x="824704" y="3254015"/>
                      <a:pt x="1256646" y="3364546"/>
                    </a:cubicBezTo>
                    <a:cubicBezTo>
                      <a:pt x="1603512" y="3453403"/>
                      <a:pt x="2043630" y="3150966"/>
                      <a:pt x="2384788" y="2986674"/>
                    </a:cubicBezTo>
                    <a:close/>
                  </a:path>
                </a:pathLst>
              </a:custGeom>
              <a:ln w="3175" cap="flat">
                <a:gradFill>
                  <a:gsLst>
                    <a:gs pos="75000">
                      <a:srgbClr val="4261BC">
                        <a:alpha val="0"/>
                      </a:srgbClr>
                    </a:gs>
                    <a:gs pos="25000">
                      <a:srgbClr val="4261BC">
                        <a:alpha val="0"/>
                      </a:srgbClr>
                    </a:gs>
                    <a:gs pos="50000">
                      <a:srgbClr val="4261BC">
                        <a:alpha val="0"/>
                      </a:srgbClr>
                    </a:gs>
                    <a:gs pos="0">
                      <a:srgbClr val="B641B3">
                        <a:lumMod val="60000"/>
                        <a:lumOff val="40000"/>
                      </a:srgbClr>
                    </a:gs>
                    <a:gs pos="100000">
                      <a:srgbClr val="B641B3">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5" name="Freeform: Shape 124">
                <a:extLst>
                  <a:ext uri="{FF2B5EF4-FFF2-40B4-BE49-F238E27FC236}">
                    <a16:creationId xmlns:a16="http://schemas.microsoft.com/office/drawing/2014/main" id="{56977ABE-BB75-78C9-BD6B-28119CCB0512}"/>
                  </a:ext>
                </a:extLst>
              </p:cNvPr>
              <p:cNvSpPr/>
              <p:nvPr/>
            </p:nvSpPr>
            <p:spPr>
              <a:xfrm>
                <a:off x="4351228" y="2611075"/>
                <a:ext cx="3424905" cy="3340311"/>
              </a:xfrm>
              <a:custGeom>
                <a:avLst/>
                <a:gdLst>
                  <a:gd name="connsiteX0" fmla="*/ 2379187 w 3424905"/>
                  <a:gd name="connsiteY0" fmla="*/ 2990672 h 3340311"/>
                  <a:gd name="connsiteX1" fmla="*/ 3361317 w 3424905"/>
                  <a:gd name="connsiteY1" fmla="*/ 2118303 h 3340311"/>
                  <a:gd name="connsiteX2" fmla="*/ 3279788 w 3424905"/>
                  <a:gd name="connsiteY2" fmla="*/ 892974 h 3340311"/>
                  <a:gd name="connsiteX3" fmla="*/ 2300975 w 3424905"/>
                  <a:gd name="connsiteY3" fmla="*/ 199707 h 3340311"/>
                  <a:gd name="connsiteX4" fmla="*/ 1126708 w 3424905"/>
                  <a:gd name="connsiteY4" fmla="*/ 66422 h 3340311"/>
                  <a:gd name="connsiteX5" fmla="*/ 12759 w 3424905"/>
                  <a:gd name="connsiteY5" fmla="*/ 1139722 h 3340311"/>
                  <a:gd name="connsiteX6" fmla="*/ 516204 w 3424905"/>
                  <a:gd name="connsiteY6" fmla="*/ 2370449 h 3340311"/>
                  <a:gd name="connsiteX7" fmla="*/ 1241019 w 3424905"/>
                  <a:gd name="connsiteY7" fmla="*/ 3320491 h 3340311"/>
                  <a:gd name="connsiteX8" fmla="*/ 2379265 w 3424905"/>
                  <a:gd name="connsiteY8" fmla="*/ 2990594 h 334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905" h="3340311">
                    <a:moveTo>
                      <a:pt x="2379187" y="2990672"/>
                    </a:moveTo>
                    <a:cubicBezTo>
                      <a:pt x="2788222" y="2785113"/>
                      <a:pt x="3249628" y="2538829"/>
                      <a:pt x="3361317" y="2118303"/>
                    </a:cubicBezTo>
                    <a:cubicBezTo>
                      <a:pt x="3457501" y="1755239"/>
                      <a:pt x="3455341" y="1241614"/>
                      <a:pt x="3279788" y="892974"/>
                    </a:cubicBezTo>
                    <a:cubicBezTo>
                      <a:pt x="3072686" y="481781"/>
                      <a:pt x="2724587" y="309389"/>
                      <a:pt x="2300975" y="199707"/>
                    </a:cubicBezTo>
                    <a:cubicBezTo>
                      <a:pt x="1939763" y="106145"/>
                      <a:pt x="1472571" y="-108206"/>
                      <a:pt x="1126708" y="66422"/>
                    </a:cubicBezTo>
                    <a:cubicBezTo>
                      <a:pt x="713895" y="274988"/>
                      <a:pt x="120745" y="713641"/>
                      <a:pt x="12759" y="1139722"/>
                    </a:cubicBezTo>
                    <a:cubicBezTo>
                      <a:pt x="-78411" y="1498619"/>
                      <a:pt x="342964" y="2027286"/>
                      <a:pt x="516204" y="2370449"/>
                    </a:cubicBezTo>
                    <a:cubicBezTo>
                      <a:pt x="724076" y="2782414"/>
                      <a:pt x="816250" y="3211657"/>
                      <a:pt x="1241019" y="3320491"/>
                    </a:cubicBezTo>
                    <a:cubicBezTo>
                      <a:pt x="1599917" y="3412587"/>
                      <a:pt x="2035176" y="3163449"/>
                      <a:pt x="2379265" y="2990594"/>
                    </a:cubicBezTo>
                    <a:close/>
                  </a:path>
                </a:pathLst>
              </a:custGeom>
              <a:ln w="3175" cap="flat">
                <a:gradFill>
                  <a:gsLst>
                    <a:gs pos="75000">
                      <a:srgbClr val="4261BC">
                        <a:alpha val="0"/>
                      </a:srgbClr>
                    </a:gs>
                    <a:gs pos="25000">
                      <a:srgbClr val="4261BC">
                        <a:alpha val="0"/>
                      </a:srgbClr>
                    </a:gs>
                    <a:gs pos="50000">
                      <a:srgbClr val="4261BC">
                        <a:alpha val="0"/>
                      </a:srgbClr>
                    </a:gs>
                    <a:gs pos="0">
                      <a:srgbClr val="B641B3">
                        <a:lumMod val="60000"/>
                        <a:lumOff val="40000"/>
                      </a:srgbClr>
                    </a:gs>
                    <a:gs pos="100000">
                      <a:srgbClr val="B641B3">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6" name="Freeform: Shape 125">
                <a:extLst>
                  <a:ext uri="{FF2B5EF4-FFF2-40B4-BE49-F238E27FC236}">
                    <a16:creationId xmlns:a16="http://schemas.microsoft.com/office/drawing/2014/main" id="{A4FFDC1B-7B93-1FF9-49A6-BECF7FCE6298}"/>
                  </a:ext>
                </a:extLst>
              </p:cNvPr>
              <p:cNvSpPr/>
              <p:nvPr/>
            </p:nvSpPr>
            <p:spPr>
              <a:xfrm>
                <a:off x="4390546" y="2609845"/>
                <a:ext cx="3375801" cy="3303429"/>
              </a:xfrm>
              <a:custGeom>
                <a:avLst/>
                <a:gdLst>
                  <a:gd name="connsiteX0" fmla="*/ 2374347 w 3375801"/>
                  <a:gd name="connsiteY0" fmla="*/ 2996529 h 3303429"/>
                  <a:gd name="connsiteX1" fmla="*/ 3287597 w 3375801"/>
                  <a:gd name="connsiteY1" fmla="*/ 2114518 h 3303429"/>
                  <a:gd name="connsiteX2" fmla="*/ 3251191 w 3375801"/>
                  <a:gd name="connsiteY2" fmla="*/ 876541 h 3303429"/>
                  <a:gd name="connsiteX3" fmla="*/ 2242836 w 3375801"/>
                  <a:gd name="connsiteY3" fmla="*/ 244285 h 3303429"/>
                  <a:gd name="connsiteX4" fmla="*/ 1031700 w 3375801"/>
                  <a:gd name="connsiteY4" fmla="*/ 62946 h 3303429"/>
                  <a:gd name="connsiteX5" fmla="*/ 15710 w 3375801"/>
                  <a:gd name="connsiteY5" fmla="*/ 1157689 h 3303429"/>
                  <a:gd name="connsiteX6" fmla="*/ 459993 w 3375801"/>
                  <a:gd name="connsiteY6" fmla="*/ 2440249 h 3303429"/>
                  <a:gd name="connsiteX7" fmla="*/ 1226074 w 3375801"/>
                  <a:gd name="connsiteY7" fmla="*/ 3278449 h 3303429"/>
                  <a:gd name="connsiteX8" fmla="*/ 2374347 w 3375801"/>
                  <a:gd name="connsiteY8" fmla="*/ 2996529 h 33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5801" h="3303429">
                    <a:moveTo>
                      <a:pt x="2374347" y="2996529"/>
                    </a:moveTo>
                    <a:cubicBezTo>
                      <a:pt x="2768881" y="2789891"/>
                      <a:pt x="3177760" y="2529029"/>
                      <a:pt x="3287597" y="2114518"/>
                    </a:cubicBezTo>
                    <a:cubicBezTo>
                      <a:pt x="3386712" y="1739423"/>
                      <a:pt x="3435692" y="1227571"/>
                      <a:pt x="3251191" y="876541"/>
                    </a:cubicBezTo>
                    <a:cubicBezTo>
                      <a:pt x="3043087" y="480619"/>
                      <a:pt x="2659584" y="352193"/>
                      <a:pt x="2242836" y="244285"/>
                    </a:cubicBezTo>
                    <a:cubicBezTo>
                      <a:pt x="1869052" y="147483"/>
                      <a:pt x="1380494" y="-121092"/>
                      <a:pt x="1031700" y="62946"/>
                    </a:cubicBezTo>
                    <a:cubicBezTo>
                      <a:pt x="634776" y="272438"/>
                      <a:pt x="121999" y="739090"/>
                      <a:pt x="15710" y="1157689"/>
                    </a:cubicBezTo>
                    <a:cubicBezTo>
                      <a:pt x="-78932" y="1529236"/>
                      <a:pt x="277421" y="2093847"/>
                      <a:pt x="459993" y="2440249"/>
                    </a:cubicBezTo>
                    <a:cubicBezTo>
                      <a:pt x="668869" y="2836556"/>
                      <a:pt x="808402" y="3171312"/>
                      <a:pt x="1226074" y="3278449"/>
                    </a:cubicBezTo>
                    <a:cubicBezTo>
                      <a:pt x="1597005" y="3373785"/>
                      <a:pt x="2027559" y="3178176"/>
                      <a:pt x="2374347" y="2996529"/>
                    </a:cubicBezTo>
                    <a:close/>
                  </a:path>
                </a:pathLst>
              </a:custGeom>
              <a:ln w="3175" cap="flat">
                <a:gradFill>
                  <a:gsLst>
                    <a:gs pos="75000">
                      <a:srgbClr val="4261BC">
                        <a:alpha val="0"/>
                      </a:srgbClr>
                    </a:gs>
                    <a:gs pos="25000">
                      <a:srgbClr val="4261BC">
                        <a:alpha val="0"/>
                      </a:srgbClr>
                    </a:gs>
                    <a:gs pos="50000">
                      <a:srgbClr val="4261BC">
                        <a:alpha val="0"/>
                      </a:srgbClr>
                    </a:gs>
                    <a:gs pos="0">
                      <a:srgbClr val="B641B3">
                        <a:lumMod val="60000"/>
                        <a:lumOff val="40000"/>
                      </a:srgbClr>
                    </a:gs>
                    <a:gs pos="100000">
                      <a:srgbClr val="B641B3">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7" name="Freeform: Shape 126">
                <a:extLst>
                  <a:ext uri="{FF2B5EF4-FFF2-40B4-BE49-F238E27FC236}">
                    <a16:creationId xmlns:a16="http://schemas.microsoft.com/office/drawing/2014/main" id="{2CF2D098-D97D-D8DC-F74A-6D2F19425760}"/>
                  </a:ext>
                </a:extLst>
              </p:cNvPr>
              <p:cNvSpPr/>
              <p:nvPr/>
            </p:nvSpPr>
            <p:spPr>
              <a:xfrm>
                <a:off x="4428860" y="2607348"/>
                <a:ext cx="3333638" cy="3269772"/>
              </a:xfrm>
              <a:custGeom>
                <a:avLst/>
                <a:gdLst>
                  <a:gd name="connsiteX0" fmla="*/ 2370512 w 3333638"/>
                  <a:gd name="connsiteY0" fmla="*/ 3003654 h 3269772"/>
                  <a:gd name="connsiteX1" fmla="*/ 3214806 w 3333638"/>
                  <a:gd name="connsiteY1" fmla="*/ 2112002 h 3269772"/>
                  <a:gd name="connsiteX2" fmla="*/ 3223522 w 3333638"/>
                  <a:gd name="connsiteY2" fmla="*/ 861297 h 3269772"/>
                  <a:gd name="connsiteX3" fmla="*/ 2185625 w 3333638"/>
                  <a:gd name="connsiteY3" fmla="*/ 290053 h 3269772"/>
                  <a:gd name="connsiteX4" fmla="*/ 937697 w 3333638"/>
                  <a:gd name="connsiteY4" fmla="*/ 60738 h 3269772"/>
                  <a:gd name="connsiteX5" fmla="*/ 19665 w 3333638"/>
                  <a:gd name="connsiteY5" fmla="*/ 1176924 h 3269772"/>
                  <a:gd name="connsiteX6" fmla="*/ 404865 w 3333638"/>
                  <a:gd name="connsiteY6" fmla="*/ 2511240 h 3269772"/>
                  <a:gd name="connsiteX7" fmla="*/ 1212212 w 3333638"/>
                  <a:gd name="connsiteY7" fmla="*/ 3237597 h 3269772"/>
                  <a:gd name="connsiteX8" fmla="*/ 2370512 w 3333638"/>
                  <a:gd name="connsiteY8" fmla="*/ 3003654 h 32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638" h="3269772">
                    <a:moveTo>
                      <a:pt x="2370512" y="3003654"/>
                    </a:moveTo>
                    <a:cubicBezTo>
                      <a:pt x="2750699" y="2796245"/>
                      <a:pt x="3106897" y="2520419"/>
                      <a:pt x="3214806" y="2112002"/>
                    </a:cubicBezTo>
                    <a:cubicBezTo>
                      <a:pt x="3316775" y="1724873"/>
                      <a:pt x="3417279" y="1214719"/>
                      <a:pt x="3223522" y="861297"/>
                    </a:cubicBezTo>
                    <a:cubicBezTo>
                      <a:pt x="3014800" y="480494"/>
                      <a:pt x="2595585" y="396265"/>
                      <a:pt x="2185625" y="290053"/>
                    </a:cubicBezTo>
                    <a:cubicBezTo>
                      <a:pt x="1799191" y="189935"/>
                      <a:pt x="1289268" y="-133019"/>
                      <a:pt x="937697" y="60738"/>
                    </a:cubicBezTo>
                    <a:cubicBezTo>
                      <a:pt x="556508" y="270770"/>
                      <a:pt x="124334" y="765730"/>
                      <a:pt x="19665" y="1176924"/>
                    </a:cubicBezTo>
                    <a:cubicBezTo>
                      <a:pt x="-78448" y="1561121"/>
                      <a:pt x="212651" y="2161829"/>
                      <a:pt x="404865" y="2511240"/>
                    </a:cubicBezTo>
                    <a:cubicBezTo>
                      <a:pt x="614357" y="2892120"/>
                      <a:pt x="801635" y="3132157"/>
                      <a:pt x="1212212" y="3237597"/>
                    </a:cubicBezTo>
                    <a:cubicBezTo>
                      <a:pt x="1595175" y="3336095"/>
                      <a:pt x="2021102" y="3194326"/>
                      <a:pt x="2370512" y="3003654"/>
                    </a:cubicBezTo>
                    <a:close/>
                  </a:path>
                </a:pathLst>
              </a:custGeom>
              <a:ln w="3175" cap="flat">
                <a:gradFill>
                  <a:gsLst>
                    <a:gs pos="75000">
                      <a:srgbClr val="4261BC">
                        <a:alpha val="0"/>
                      </a:srgbClr>
                    </a:gs>
                    <a:gs pos="25000">
                      <a:srgbClr val="4261BC">
                        <a:alpha val="0"/>
                      </a:srgbClr>
                    </a:gs>
                    <a:gs pos="50000">
                      <a:srgbClr val="4261BC">
                        <a:alpha val="0"/>
                      </a:srgbClr>
                    </a:gs>
                    <a:gs pos="0">
                      <a:srgbClr val="B641B3">
                        <a:lumMod val="60000"/>
                        <a:lumOff val="40000"/>
                      </a:srgbClr>
                    </a:gs>
                    <a:gs pos="100000">
                      <a:srgbClr val="B641B3">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8" name="Freeform: Shape 127">
                <a:extLst>
                  <a:ext uri="{FF2B5EF4-FFF2-40B4-BE49-F238E27FC236}">
                    <a16:creationId xmlns:a16="http://schemas.microsoft.com/office/drawing/2014/main" id="{E94398A5-288C-3D16-7851-29C00F6F006C}"/>
                  </a:ext>
                </a:extLst>
              </p:cNvPr>
              <p:cNvSpPr/>
              <p:nvPr/>
            </p:nvSpPr>
            <p:spPr>
              <a:xfrm>
                <a:off x="4465597" y="2604029"/>
                <a:ext cx="3297610" cy="3240257"/>
              </a:xfrm>
              <a:custGeom>
                <a:avLst/>
                <a:gdLst>
                  <a:gd name="connsiteX0" fmla="*/ 2368253 w 3297610"/>
                  <a:gd name="connsiteY0" fmla="*/ 3011601 h 3240257"/>
                  <a:gd name="connsiteX1" fmla="*/ 3143667 w 3297610"/>
                  <a:gd name="connsiteY1" fmla="*/ 2110307 h 3240257"/>
                  <a:gd name="connsiteX2" fmla="*/ 3197583 w 3297610"/>
                  <a:gd name="connsiteY2" fmla="*/ 846953 h 3240257"/>
                  <a:gd name="connsiteX3" fmla="*/ 2130145 w 3297610"/>
                  <a:gd name="connsiteY3" fmla="*/ 336721 h 3240257"/>
                  <a:gd name="connsiteX4" fmla="*/ 845347 w 3297610"/>
                  <a:gd name="connsiteY4" fmla="*/ 59352 h 3240257"/>
                  <a:gd name="connsiteX5" fmla="*/ 25197 w 3297610"/>
                  <a:gd name="connsiteY5" fmla="*/ 1196981 h 3240257"/>
                  <a:gd name="connsiteX6" fmla="*/ 351236 w 3297610"/>
                  <a:gd name="connsiteY6" fmla="*/ 2583130 h 3240257"/>
                  <a:gd name="connsiteX7" fmla="*/ 1199772 w 3297610"/>
                  <a:gd name="connsiteY7" fmla="*/ 3197645 h 3240257"/>
                  <a:gd name="connsiteX8" fmla="*/ 2368176 w 3297610"/>
                  <a:gd name="connsiteY8" fmla="*/ 3011756 h 324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610" h="3240257">
                    <a:moveTo>
                      <a:pt x="2368253" y="3011601"/>
                    </a:moveTo>
                    <a:cubicBezTo>
                      <a:pt x="2734325" y="2803729"/>
                      <a:pt x="3037610" y="2512708"/>
                      <a:pt x="3143667" y="2110307"/>
                    </a:cubicBezTo>
                    <a:cubicBezTo>
                      <a:pt x="3248491" y="1711146"/>
                      <a:pt x="3400750" y="1202611"/>
                      <a:pt x="3197583" y="846953"/>
                    </a:cubicBezTo>
                    <a:cubicBezTo>
                      <a:pt x="2988554" y="481113"/>
                      <a:pt x="2533317" y="441159"/>
                      <a:pt x="2130145" y="336721"/>
                    </a:cubicBezTo>
                    <a:cubicBezTo>
                      <a:pt x="1731138" y="233364"/>
                      <a:pt x="1199617" y="-144355"/>
                      <a:pt x="845347" y="59352"/>
                    </a:cubicBezTo>
                    <a:cubicBezTo>
                      <a:pt x="479739" y="269539"/>
                      <a:pt x="128246" y="793269"/>
                      <a:pt x="25197" y="1196981"/>
                    </a:cubicBezTo>
                    <a:cubicBezTo>
                      <a:pt x="-76464" y="1593828"/>
                      <a:pt x="149149" y="2230788"/>
                      <a:pt x="351236" y="2583130"/>
                    </a:cubicBezTo>
                    <a:cubicBezTo>
                      <a:pt x="560960" y="2948739"/>
                      <a:pt x="796368" y="3093902"/>
                      <a:pt x="1199772" y="3197645"/>
                    </a:cubicBezTo>
                    <a:cubicBezTo>
                      <a:pt x="1594768" y="3299383"/>
                      <a:pt x="2016143" y="3211683"/>
                      <a:pt x="2368176" y="3011756"/>
                    </a:cubicBezTo>
                    <a:close/>
                  </a:path>
                </a:pathLst>
              </a:custGeom>
              <a:ln w="3175" cap="flat">
                <a:gradFill>
                  <a:gsLst>
                    <a:gs pos="75000">
                      <a:srgbClr val="4261BC">
                        <a:alpha val="0"/>
                      </a:srgbClr>
                    </a:gs>
                    <a:gs pos="25000">
                      <a:srgbClr val="4261BC">
                        <a:alpha val="0"/>
                      </a:srgbClr>
                    </a:gs>
                    <a:gs pos="50000">
                      <a:srgbClr val="4261BC">
                        <a:alpha val="0"/>
                      </a:srgbClr>
                    </a:gs>
                    <a:gs pos="0">
                      <a:srgbClr val="B641B3">
                        <a:lumMod val="60000"/>
                        <a:lumOff val="40000"/>
                      </a:srgbClr>
                    </a:gs>
                    <a:gs pos="100000">
                      <a:srgbClr val="B641B3">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9" name="Freeform: Shape 128">
                <a:extLst>
                  <a:ext uri="{FF2B5EF4-FFF2-40B4-BE49-F238E27FC236}">
                    <a16:creationId xmlns:a16="http://schemas.microsoft.com/office/drawing/2014/main" id="{BDE35F86-53D0-F1EB-ADC6-D669FCF7F0C6}"/>
                  </a:ext>
                </a:extLst>
              </p:cNvPr>
              <p:cNvSpPr/>
              <p:nvPr/>
            </p:nvSpPr>
            <p:spPr>
              <a:xfrm>
                <a:off x="4499869" y="2600116"/>
                <a:ext cx="3267148" cy="3216006"/>
              </a:xfrm>
              <a:custGeom>
                <a:avLst/>
                <a:gdLst>
                  <a:gd name="connsiteX0" fmla="*/ 2368459 w 3267148"/>
                  <a:gd name="connsiteY0" fmla="*/ 3020220 h 3216006"/>
                  <a:gd name="connsiteX1" fmla="*/ 3074994 w 3267148"/>
                  <a:gd name="connsiteY1" fmla="*/ 2109207 h 3216006"/>
                  <a:gd name="connsiteX2" fmla="*/ 3174032 w 3267148"/>
                  <a:gd name="connsiteY2" fmla="*/ 833203 h 3216006"/>
                  <a:gd name="connsiteX3" fmla="*/ 2077052 w 3267148"/>
                  <a:gd name="connsiteY3" fmla="*/ 384060 h 3216006"/>
                  <a:gd name="connsiteX4" fmla="*/ 755385 w 3267148"/>
                  <a:gd name="connsiteY4" fmla="*/ 58637 h 3216006"/>
                  <a:gd name="connsiteX5" fmla="*/ 33193 w 3267148"/>
                  <a:gd name="connsiteY5" fmla="*/ 1217631 h 3216006"/>
                  <a:gd name="connsiteX6" fmla="*/ 300072 w 3267148"/>
                  <a:gd name="connsiteY6" fmla="*/ 2655537 h 3216006"/>
                  <a:gd name="connsiteX7" fmla="*/ 1189873 w 3267148"/>
                  <a:gd name="connsiteY7" fmla="*/ 3158209 h 3216006"/>
                  <a:gd name="connsiteX8" fmla="*/ 2368305 w 3267148"/>
                  <a:gd name="connsiteY8" fmla="*/ 3020297 h 321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7148" h="3216006">
                    <a:moveTo>
                      <a:pt x="2368459" y="3020220"/>
                    </a:moveTo>
                    <a:cubicBezTo>
                      <a:pt x="2720493" y="2812193"/>
                      <a:pt x="2970787" y="2505668"/>
                      <a:pt x="3074994" y="2109207"/>
                    </a:cubicBezTo>
                    <a:cubicBezTo>
                      <a:pt x="3182748" y="1698013"/>
                      <a:pt x="3386995" y="1190866"/>
                      <a:pt x="3174032" y="833203"/>
                    </a:cubicBezTo>
                    <a:cubicBezTo>
                      <a:pt x="2965002" y="482095"/>
                      <a:pt x="2473360" y="486646"/>
                      <a:pt x="2077052" y="384060"/>
                    </a:cubicBezTo>
                    <a:cubicBezTo>
                      <a:pt x="1665473" y="277462"/>
                      <a:pt x="1112201" y="-155406"/>
                      <a:pt x="755385" y="58637"/>
                    </a:cubicBezTo>
                    <a:cubicBezTo>
                      <a:pt x="405203" y="268669"/>
                      <a:pt x="134545" y="821401"/>
                      <a:pt x="33193" y="1217631"/>
                    </a:cubicBezTo>
                    <a:cubicBezTo>
                      <a:pt x="-71939" y="1627205"/>
                      <a:pt x="87803" y="2300495"/>
                      <a:pt x="300072" y="2655537"/>
                    </a:cubicBezTo>
                    <a:cubicBezTo>
                      <a:pt x="509718" y="3006104"/>
                      <a:pt x="793566" y="3056163"/>
                      <a:pt x="1189873" y="3158209"/>
                    </a:cubicBezTo>
                    <a:cubicBezTo>
                      <a:pt x="1596979" y="3263187"/>
                      <a:pt x="2013881" y="3229711"/>
                      <a:pt x="2368305" y="3020297"/>
                    </a:cubicBezTo>
                    <a:close/>
                  </a:path>
                </a:pathLst>
              </a:custGeom>
              <a:ln w="3175" cap="flat">
                <a:gradFill>
                  <a:gsLst>
                    <a:gs pos="75000">
                      <a:srgbClr val="4261BC">
                        <a:alpha val="0"/>
                      </a:srgbClr>
                    </a:gs>
                    <a:gs pos="25000">
                      <a:srgbClr val="4261BC">
                        <a:alpha val="0"/>
                      </a:srgbClr>
                    </a:gs>
                    <a:gs pos="50000">
                      <a:srgbClr val="4261BC">
                        <a:alpha val="0"/>
                      </a:srgbClr>
                    </a:gs>
                    <a:gs pos="0">
                      <a:srgbClr val="B641B3">
                        <a:lumMod val="60000"/>
                        <a:lumOff val="40000"/>
                      </a:srgbClr>
                    </a:gs>
                    <a:gs pos="100000">
                      <a:srgbClr val="B641B3">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0" name="Freeform: Shape 129">
                <a:extLst>
                  <a:ext uri="{FF2B5EF4-FFF2-40B4-BE49-F238E27FC236}">
                    <a16:creationId xmlns:a16="http://schemas.microsoft.com/office/drawing/2014/main" id="{C7D7EE44-070C-93C8-4803-71D8B636A391}"/>
                  </a:ext>
                </a:extLst>
              </p:cNvPr>
              <p:cNvSpPr/>
              <p:nvPr/>
            </p:nvSpPr>
            <p:spPr>
              <a:xfrm>
                <a:off x="4530202" y="2595585"/>
                <a:ext cx="3242767" cy="3198539"/>
              </a:xfrm>
              <a:custGeom>
                <a:avLst/>
                <a:gdLst>
                  <a:gd name="connsiteX0" fmla="*/ 2372604 w 3242767"/>
                  <a:gd name="connsiteY0" fmla="*/ 3029379 h 3198539"/>
                  <a:gd name="connsiteX1" fmla="*/ 3010259 w 3242767"/>
                  <a:gd name="connsiteY1" fmla="*/ 2108724 h 3198539"/>
                  <a:gd name="connsiteX2" fmla="*/ 3154497 w 3242767"/>
                  <a:gd name="connsiteY2" fmla="*/ 819993 h 3198539"/>
                  <a:gd name="connsiteX3" fmla="*/ 2027976 w 3242767"/>
                  <a:gd name="connsiteY3" fmla="*/ 431862 h 3198539"/>
                  <a:gd name="connsiteX4" fmla="*/ 669516 w 3242767"/>
                  <a:gd name="connsiteY4" fmla="*/ 58386 h 3198539"/>
                  <a:gd name="connsiteX5" fmla="*/ 45282 w 3242767"/>
                  <a:gd name="connsiteY5" fmla="*/ 1238823 h 3198539"/>
                  <a:gd name="connsiteX6" fmla="*/ 253078 w 3242767"/>
                  <a:gd name="connsiteY6" fmla="*/ 2728484 h 3198539"/>
                  <a:gd name="connsiteX7" fmla="*/ 1184145 w 3242767"/>
                  <a:gd name="connsiteY7" fmla="*/ 3119315 h 3198539"/>
                  <a:gd name="connsiteX8" fmla="*/ 2372681 w 3242767"/>
                  <a:gd name="connsiteY8" fmla="*/ 3029379 h 31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767" h="3198539">
                    <a:moveTo>
                      <a:pt x="2372604" y="3029379"/>
                    </a:moveTo>
                    <a:cubicBezTo>
                      <a:pt x="2710831" y="2821429"/>
                      <a:pt x="2907904" y="2499092"/>
                      <a:pt x="3010259" y="2108724"/>
                    </a:cubicBezTo>
                    <a:cubicBezTo>
                      <a:pt x="3120867" y="1685498"/>
                      <a:pt x="3377488" y="1179585"/>
                      <a:pt x="3154497" y="819993"/>
                    </a:cubicBezTo>
                    <a:cubicBezTo>
                      <a:pt x="2945776" y="483464"/>
                      <a:pt x="2417495" y="532752"/>
                      <a:pt x="2027976" y="431862"/>
                    </a:cubicBezTo>
                    <a:cubicBezTo>
                      <a:pt x="1603746" y="321948"/>
                      <a:pt x="1028569" y="-166224"/>
                      <a:pt x="669516" y="58386"/>
                    </a:cubicBezTo>
                    <a:cubicBezTo>
                      <a:pt x="334530" y="267878"/>
                      <a:pt x="144938" y="850075"/>
                      <a:pt x="45282" y="1238823"/>
                    </a:cubicBezTo>
                    <a:cubicBezTo>
                      <a:pt x="-63320" y="1661047"/>
                      <a:pt x="30241" y="2370898"/>
                      <a:pt x="253078" y="2728484"/>
                    </a:cubicBezTo>
                    <a:cubicBezTo>
                      <a:pt x="462261" y="3064165"/>
                      <a:pt x="795011" y="3018966"/>
                      <a:pt x="1184145" y="3119315"/>
                    </a:cubicBezTo>
                    <a:cubicBezTo>
                      <a:pt x="1603283" y="3227532"/>
                      <a:pt x="2015943" y="3248666"/>
                      <a:pt x="2372681" y="3029379"/>
                    </a:cubicBezTo>
                    <a:close/>
                  </a:path>
                </a:pathLst>
              </a:custGeom>
              <a:ln w="3175" cap="flat">
                <a:gradFill>
                  <a:gsLst>
                    <a:gs pos="75000">
                      <a:srgbClr val="4261BC">
                        <a:alpha val="0"/>
                      </a:srgbClr>
                    </a:gs>
                    <a:gs pos="25000">
                      <a:srgbClr val="4261BC">
                        <a:alpha val="0"/>
                      </a:srgbClr>
                    </a:gs>
                    <a:gs pos="50000">
                      <a:srgbClr val="4261BC">
                        <a:alpha val="0"/>
                      </a:srgbClr>
                    </a:gs>
                    <a:gs pos="0">
                      <a:srgbClr val="B641B3">
                        <a:lumMod val="60000"/>
                        <a:lumOff val="40000"/>
                      </a:srgbClr>
                    </a:gs>
                    <a:gs pos="100000">
                      <a:srgbClr val="B641B3">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1" name="Freeform: Shape 130">
                <a:extLst>
                  <a:ext uri="{FF2B5EF4-FFF2-40B4-BE49-F238E27FC236}">
                    <a16:creationId xmlns:a16="http://schemas.microsoft.com/office/drawing/2014/main" id="{5860834D-B2B1-A5D2-4B31-C3BF1503BEA5}"/>
                  </a:ext>
                </a:extLst>
              </p:cNvPr>
              <p:cNvSpPr/>
              <p:nvPr/>
            </p:nvSpPr>
            <p:spPr>
              <a:xfrm>
                <a:off x="4553971" y="2590726"/>
                <a:ext cx="3226504" cy="3187950"/>
              </a:xfrm>
              <a:custGeom>
                <a:avLst/>
                <a:gdLst>
                  <a:gd name="connsiteX0" fmla="*/ 2383391 w 3226504"/>
                  <a:gd name="connsiteY0" fmla="*/ 3038865 h 3187950"/>
                  <a:gd name="connsiteX1" fmla="*/ 2952166 w 3226504"/>
                  <a:gd name="connsiteY1" fmla="*/ 2108570 h 3187950"/>
                  <a:gd name="connsiteX2" fmla="*/ 3141527 w 3226504"/>
                  <a:gd name="connsiteY2" fmla="*/ 807189 h 3187950"/>
                  <a:gd name="connsiteX3" fmla="*/ 1985463 w 3226504"/>
                  <a:gd name="connsiteY3" fmla="*/ 480070 h 3187950"/>
                  <a:gd name="connsiteX4" fmla="*/ 590135 w 3226504"/>
                  <a:gd name="connsiteY4" fmla="*/ 58540 h 3187950"/>
                  <a:gd name="connsiteX5" fmla="*/ 63859 w 3226504"/>
                  <a:gd name="connsiteY5" fmla="*/ 1260420 h 3187950"/>
                  <a:gd name="connsiteX6" fmla="*/ 212494 w 3226504"/>
                  <a:gd name="connsiteY6" fmla="*/ 2801914 h 3187950"/>
                  <a:gd name="connsiteX7" fmla="*/ 1184827 w 3226504"/>
                  <a:gd name="connsiteY7" fmla="*/ 3080825 h 3187950"/>
                  <a:gd name="connsiteX8" fmla="*/ 2383391 w 3226504"/>
                  <a:gd name="connsiteY8" fmla="*/ 3038865 h 31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6504" h="3187950">
                    <a:moveTo>
                      <a:pt x="2383391" y="3038865"/>
                    </a:moveTo>
                    <a:cubicBezTo>
                      <a:pt x="2707964" y="2831302"/>
                      <a:pt x="2851740" y="2492921"/>
                      <a:pt x="2952166" y="2108570"/>
                    </a:cubicBezTo>
                    <a:cubicBezTo>
                      <a:pt x="3065629" y="1673310"/>
                      <a:pt x="3374930" y="1168401"/>
                      <a:pt x="3141527" y="807189"/>
                    </a:cubicBezTo>
                    <a:cubicBezTo>
                      <a:pt x="2933423" y="485083"/>
                      <a:pt x="2368118" y="579185"/>
                      <a:pt x="1985463" y="480070"/>
                    </a:cubicBezTo>
                    <a:cubicBezTo>
                      <a:pt x="1548662" y="366916"/>
                      <a:pt x="951347" y="-177023"/>
                      <a:pt x="590135" y="58540"/>
                    </a:cubicBezTo>
                    <a:cubicBezTo>
                      <a:pt x="270112" y="267261"/>
                      <a:pt x="161818" y="879077"/>
                      <a:pt x="63859" y="1260420"/>
                    </a:cubicBezTo>
                    <a:cubicBezTo>
                      <a:pt x="-48214" y="1695293"/>
                      <a:pt x="-21218" y="2442014"/>
                      <a:pt x="212494" y="2801914"/>
                    </a:cubicBezTo>
                    <a:cubicBezTo>
                      <a:pt x="420983" y="3122940"/>
                      <a:pt x="802790" y="2982250"/>
                      <a:pt x="1184827" y="3080825"/>
                    </a:cubicBezTo>
                    <a:cubicBezTo>
                      <a:pt x="1615998" y="3192205"/>
                      <a:pt x="2024647" y="3268258"/>
                      <a:pt x="2383391" y="3038865"/>
                    </a:cubicBezTo>
                    <a:close/>
                  </a:path>
                </a:pathLst>
              </a:custGeom>
              <a:ln w="3175" cap="flat">
                <a:gradFill>
                  <a:gsLst>
                    <a:gs pos="75000">
                      <a:srgbClr val="4261BC">
                        <a:alpha val="0"/>
                      </a:srgbClr>
                    </a:gs>
                    <a:gs pos="25000">
                      <a:srgbClr val="4261BC">
                        <a:alpha val="0"/>
                      </a:srgbClr>
                    </a:gs>
                    <a:gs pos="50000">
                      <a:srgbClr val="4261BC">
                        <a:alpha val="0"/>
                      </a:srgbClr>
                    </a:gs>
                    <a:gs pos="0">
                      <a:srgbClr val="B641B3">
                        <a:lumMod val="60000"/>
                        <a:lumOff val="40000"/>
                      </a:srgbClr>
                    </a:gs>
                    <a:gs pos="100000">
                      <a:srgbClr val="B641B3">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2" name="Freeform: Shape 131">
                <a:extLst>
                  <a:ext uri="{FF2B5EF4-FFF2-40B4-BE49-F238E27FC236}">
                    <a16:creationId xmlns:a16="http://schemas.microsoft.com/office/drawing/2014/main" id="{3C173FF8-9F5E-E5EB-305C-8FDF685BDE18}"/>
                  </a:ext>
                </a:extLst>
              </p:cNvPr>
              <p:cNvSpPr/>
              <p:nvPr/>
            </p:nvSpPr>
            <p:spPr>
              <a:xfrm>
                <a:off x="4568996" y="2585529"/>
                <a:ext cx="3220062" cy="3183237"/>
              </a:xfrm>
              <a:custGeom>
                <a:avLst/>
                <a:gdLst>
                  <a:gd name="connsiteX0" fmla="*/ 2402845 w 3220062"/>
                  <a:gd name="connsiteY0" fmla="*/ 3048690 h 3183237"/>
                  <a:gd name="connsiteX1" fmla="*/ 2902741 w 3220062"/>
                  <a:gd name="connsiteY1" fmla="*/ 2108752 h 3183237"/>
                  <a:gd name="connsiteX2" fmla="*/ 3137301 w 3220062"/>
                  <a:gd name="connsiteY2" fmla="*/ 794722 h 3183237"/>
                  <a:gd name="connsiteX3" fmla="*/ 1951696 w 3220062"/>
                  <a:gd name="connsiteY3" fmla="*/ 528615 h 3183237"/>
                  <a:gd name="connsiteX4" fmla="*/ 519498 w 3220062"/>
                  <a:gd name="connsiteY4" fmla="*/ 59031 h 3183237"/>
                  <a:gd name="connsiteX5" fmla="*/ 91104 w 3220062"/>
                  <a:gd name="connsiteY5" fmla="*/ 1282277 h 3183237"/>
                  <a:gd name="connsiteX6" fmla="*/ 180577 w 3220062"/>
                  <a:gd name="connsiteY6" fmla="*/ 2875527 h 3183237"/>
                  <a:gd name="connsiteX7" fmla="*/ 1194100 w 3220062"/>
                  <a:gd name="connsiteY7" fmla="*/ 3042597 h 3183237"/>
                  <a:gd name="connsiteX8" fmla="*/ 2402690 w 3220062"/>
                  <a:gd name="connsiteY8" fmla="*/ 3048690 h 31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062" h="3183237">
                    <a:moveTo>
                      <a:pt x="2402845" y="3048690"/>
                    </a:moveTo>
                    <a:cubicBezTo>
                      <a:pt x="2713920" y="2841743"/>
                      <a:pt x="2804166" y="2487088"/>
                      <a:pt x="2902741" y="2108752"/>
                    </a:cubicBezTo>
                    <a:cubicBezTo>
                      <a:pt x="3019057" y="1661538"/>
                      <a:pt x="3381426" y="1157322"/>
                      <a:pt x="3137301" y="794722"/>
                    </a:cubicBezTo>
                    <a:cubicBezTo>
                      <a:pt x="2930046" y="486809"/>
                      <a:pt x="2327563" y="626033"/>
                      <a:pt x="1951696" y="528615"/>
                    </a:cubicBezTo>
                    <a:cubicBezTo>
                      <a:pt x="1502322" y="412221"/>
                      <a:pt x="882484" y="-187870"/>
                      <a:pt x="519498" y="59031"/>
                    </a:cubicBezTo>
                    <a:cubicBezTo>
                      <a:pt x="214284" y="266672"/>
                      <a:pt x="187442" y="908415"/>
                      <a:pt x="91104" y="1282277"/>
                    </a:cubicBezTo>
                    <a:cubicBezTo>
                      <a:pt x="-24441" y="1729877"/>
                      <a:pt x="-64396" y="2513621"/>
                      <a:pt x="180577" y="2875527"/>
                    </a:cubicBezTo>
                    <a:cubicBezTo>
                      <a:pt x="388064" y="3182052"/>
                      <a:pt x="819235" y="2945718"/>
                      <a:pt x="1194100" y="3042597"/>
                    </a:cubicBezTo>
                    <a:cubicBezTo>
                      <a:pt x="1637304" y="3157215"/>
                      <a:pt x="2042173" y="3288495"/>
                      <a:pt x="2402690" y="3048690"/>
                    </a:cubicBezTo>
                    <a:close/>
                  </a:path>
                </a:pathLst>
              </a:custGeom>
              <a:ln w="3175" cap="flat">
                <a:gradFill>
                  <a:gsLst>
                    <a:gs pos="75000">
                      <a:srgbClr val="4261BC">
                        <a:alpha val="0"/>
                      </a:srgbClr>
                    </a:gs>
                    <a:gs pos="25000">
                      <a:srgbClr val="4261BC">
                        <a:alpha val="0"/>
                      </a:srgbClr>
                    </a:gs>
                    <a:gs pos="50000">
                      <a:srgbClr val="4261BC">
                        <a:alpha val="0"/>
                      </a:srgbClr>
                    </a:gs>
                    <a:gs pos="0">
                      <a:srgbClr val="B641B3">
                        <a:lumMod val="60000"/>
                        <a:lumOff val="40000"/>
                      </a:srgbClr>
                    </a:gs>
                    <a:gs pos="100000">
                      <a:srgbClr val="B641B3">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3" name="Freeform: Shape 132">
                <a:extLst>
                  <a:ext uri="{FF2B5EF4-FFF2-40B4-BE49-F238E27FC236}">
                    <a16:creationId xmlns:a16="http://schemas.microsoft.com/office/drawing/2014/main" id="{86D8A1BA-B874-BF42-84E7-236AA1C33466}"/>
                  </a:ext>
                </a:extLst>
              </p:cNvPr>
              <p:cNvSpPr/>
              <p:nvPr/>
            </p:nvSpPr>
            <p:spPr>
              <a:xfrm>
                <a:off x="4575239" y="2579941"/>
                <a:ext cx="3223194" cy="3183120"/>
              </a:xfrm>
              <a:custGeom>
                <a:avLst/>
                <a:gdLst>
                  <a:gd name="connsiteX0" fmla="*/ 2431079 w 3223194"/>
                  <a:gd name="connsiteY0" fmla="*/ 3058906 h 3183120"/>
                  <a:gd name="connsiteX1" fmla="*/ 2862096 w 3223194"/>
                  <a:gd name="connsiteY1" fmla="*/ 2109327 h 3183120"/>
                  <a:gd name="connsiteX2" fmla="*/ 3141779 w 3223194"/>
                  <a:gd name="connsiteY2" fmla="*/ 782570 h 3183120"/>
                  <a:gd name="connsiteX3" fmla="*/ 1926632 w 3223194"/>
                  <a:gd name="connsiteY3" fmla="*/ 577475 h 3183120"/>
                  <a:gd name="connsiteX4" fmla="*/ 457565 w 3223194"/>
                  <a:gd name="connsiteY4" fmla="*/ 59838 h 3183120"/>
                  <a:gd name="connsiteX5" fmla="*/ 127129 w 3223194"/>
                  <a:gd name="connsiteY5" fmla="*/ 1304526 h 3183120"/>
                  <a:gd name="connsiteX6" fmla="*/ 157519 w 3223194"/>
                  <a:gd name="connsiteY6" fmla="*/ 2949610 h 3183120"/>
                  <a:gd name="connsiteX7" fmla="*/ 1212307 w 3223194"/>
                  <a:gd name="connsiteY7" fmla="*/ 3004836 h 3183120"/>
                  <a:gd name="connsiteX8" fmla="*/ 2431002 w 3223194"/>
                  <a:gd name="connsiteY8" fmla="*/ 3058906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3194" h="3183120">
                    <a:moveTo>
                      <a:pt x="2431079" y="3058906"/>
                    </a:moveTo>
                    <a:cubicBezTo>
                      <a:pt x="2728888" y="2852731"/>
                      <a:pt x="2765372" y="2481646"/>
                      <a:pt x="2862096" y="2109327"/>
                    </a:cubicBezTo>
                    <a:cubicBezTo>
                      <a:pt x="2981343" y="1650080"/>
                      <a:pt x="3397011" y="1146327"/>
                      <a:pt x="3141779" y="782570"/>
                    </a:cubicBezTo>
                    <a:cubicBezTo>
                      <a:pt x="2935526" y="488695"/>
                      <a:pt x="2295712" y="673119"/>
                      <a:pt x="1926632" y="577475"/>
                    </a:cubicBezTo>
                    <a:cubicBezTo>
                      <a:pt x="1464608" y="457765"/>
                      <a:pt x="822016" y="-198865"/>
                      <a:pt x="457565" y="59838"/>
                    </a:cubicBezTo>
                    <a:cubicBezTo>
                      <a:pt x="166852" y="266168"/>
                      <a:pt x="221848" y="938146"/>
                      <a:pt x="127129" y="1304526"/>
                    </a:cubicBezTo>
                    <a:cubicBezTo>
                      <a:pt x="8113" y="1764776"/>
                      <a:pt x="-99178" y="2585930"/>
                      <a:pt x="157519" y="2949610"/>
                    </a:cubicBezTo>
                    <a:cubicBezTo>
                      <a:pt x="363849" y="3241942"/>
                      <a:pt x="844539" y="2909655"/>
                      <a:pt x="1212307" y="3004836"/>
                    </a:cubicBezTo>
                    <a:cubicBezTo>
                      <a:pt x="1667544" y="3122695"/>
                      <a:pt x="2068942" y="3309510"/>
                      <a:pt x="2431002" y="3058906"/>
                    </a:cubicBezTo>
                    <a:close/>
                  </a:path>
                </a:pathLst>
              </a:custGeom>
              <a:ln w="3175" cap="flat">
                <a:gradFill>
                  <a:gsLst>
                    <a:gs pos="75000">
                      <a:srgbClr val="4261BC">
                        <a:alpha val="0"/>
                      </a:srgbClr>
                    </a:gs>
                    <a:gs pos="25000">
                      <a:srgbClr val="4261BC">
                        <a:alpha val="0"/>
                      </a:srgbClr>
                    </a:gs>
                    <a:gs pos="50000">
                      <a:srgbClr val="4261BC">
                        <a:alpha val="0"/>
                      </a:srgbClr>
                    </a:gs>
                    <a:gs pos="0">
                      <a:srgbClr val="B641B3">
                        <a:lumMod val="60000"/>
                        <a:lumOff val="40000"/>
                      </a:srgbClr>
                    </a:gs>
                    <a:gs pos="100000">
                      <a:srgbClr val="B641B3">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4" name="Freeform: Shape 133">
                <a:extLst>
                  <a:ext uri="{FF2B5EF4-FFF2-40B4-BE49-F238E27FC236}">
                    <a16:creationId xmlns:a16="http://schemas.microsoft.com/office/drawing/2014/main" id="{666C4C9E-ADE4-1B66-E1F7-CFE1E709E077}"/>
                  </a:ext>
                </a:extLst>
              </p:cNvPr>
              <p:cNvSpPr/>
              <p:nvPr/>
            </p:nvSpPr>
            <p:spPr>
              <a:xfrm>
                <a:off x="4574616" y="2574268"/>
                <a:ext cx="3233910" cy="3186151"/>
              </a:xfrm>
              <a:custGeom>
                <a:avLst/>
                <a:gdLst>
                  <a:gd name="connsiteX0" fmla="*/ 2828318 w 3233910"/>
                  <a:gd name="connsiteY0" fmla="*/ 2109987 h 3186151"/>
                  <a:gd name="connsiteX1" fmla="*/ 3153201 w 3233910"/>
                  <a:gd name="connsiteY1" fmla="*/ 770580 h 3186151"/>
                  <a:gd name="connsiteX2" fmla="*/ 1908512 w 3233910"/>
                  <a:gd name="connsiteY2" fmla="*/ 626573 h 3186151"/>
                  <a:gd name="connsiteX3" fmla="*/ 402652 w 3233910"/>
                  <a:gd name="connsiteY3" fmla="*/ 60883 h 3186151"/>
                  <a:gd name="connsiteX4" fmla="*/ 170175 w 3233910"/>
                  <a:gd name="connsiteY4" fmla="*/ 1327014 h 3186151"/>
                  <a:gd name="connsiteX5" fmla="*/ 141404 w 3233910"/>
                  <a:gd name="connsiteY5" fmla="*/ 3023854 h 3186151"/>
                  <a:gd name="connsiteX6" fmla="*/ 1237458 w 3233910"/>
                  <a:gd name="connsiteY6" fmla="*/ 2967238 h 3186151"/>
                  <a:gd name="connsiteX7" fmla="*/ 2466180 w 3233910"/>
                  <a:gd name="connsiteY7" fmla="*/ 3069285 h 3186151"/>
                  <a:gd name="connsiteX8" fmla="*/ 2828318 w 3233910"/>
                  <a:gd name="connsiteY8" fmla="*/ 2110064 h 318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910" h="3186151">
                    <a:moveTo>
                      <a:pt x="2828318" y="2109987"/>
                    </a:moveTo>
                    <a:cubicBezTo>
                      <a:pt x="2950419" y="1638707"/>
                      <a:pt x="3419925" y="1135031"/>
                      <a:pt x="3153201" y="770580"/>
                    </a:cubicBezTo>
                    <a:cubicBezTo>
                      <a:pt x="2948182" y="490434"/>
                      <a:pt x="2270727" y="720366"/>
                      <a:pt x="1908512" y="626573"/>
                    </a:cubicBezTo>
                    <a:cubicBezTo>
                      <a:pt x="1433915" y="503624"/>
                      <a:pt x="768029" y="-210007"/>
                      <a:pt x="402652" y="60883"/>
                    </a:cubicBezTo>
                    <a:cubicBezTo>
                      <a:pt x="126286" y="265747"/>
                      <a:pt x="263197" y="968039"/>
                      <a:pt x="170175" y="1327014"/>
                    </a:cubicBezTo>
                    <a:cubicBezTo>
                      <a:pt x="47611" y="1799914"/>
                      <a:pt x="-127326" y="2658939"/>
                      <a:pt x="141404" y="3023854"/>
                    </a:cubicBezTo>
                    <a:cubicBezTo>
                      <a:pt x="346345" y="3302147"/>
                      <a:pt x="876786" y="2873831"/>
                      <a:pt x="1237458" y="2967238"/>
                    </a:cubicBezTo>
                    <a:cubicBezTo>
                      <a:pt x="1704727" y="3088336"/>
                      <a:pt x="2102963" y="3331072"/>
                      <a:pt x="2466180" y="3069285"/>
                    </a:cubicBezTo>
                    <a:cubicBezTo>
                      <a:pt x="2750877" y="2864112"/>
                      <a:pt x="2733445" y="2476289"/>
                      <a:pt x="2828318" y="2110064"/>
                    </a:cubicBezTo>
                    <a:close/>
                  </a:path>
                </a:pathLst>
              </a:custGeom>
              <a:ln w="3175" cap="flat">
                <a:gradFill>
                  <a:gsLst>
                    <a:gs pos="75000">
                      <a:srgbClr val="4261BC">
                        <a:alpha val="0"/>
                      </a:srgbClr>
                    </a:gs>
                    <a:gs pos="25000">
                      <a:srgbClr val="4261BC">
                        <a:alpha val="0"/>
                      </a:srgbClr>
                    </a:gs>
                    <a:gs pos="50000">
                      <a:srgbClr val="4261BC">
                        <a:alpha val="0"/>
                      </a:srgbClr>
                    </a:gs>
                    <a:gs pos="0">
                      <a:srgbClr val="B641B3">
                        <a:lumMod val="60000"/>
                        <a:lumOff val="40000"/>
                      </a:srgbClr>
                    </a:gs>
                    <a:gs pos="100000">
                      <a:srgbClr val="B641B3">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82" name="Graphic 5">
              <a:extLst>
                <a:ext uri="{FF2B5EF4-FFF2-40B4-BE49-F238E27FC236}">
                  <a16:creationId xmlns:a16="http://schemas.microsoft.com/office/drawing/2014/main" id="{93DE4B7B-7241-BB81-BDBA-35C84E198457}"/>
                </a:ext>
              </a:extLst>
            </p:cNvPr>
            <p:cNvGrpSpPr/>
            <p:nvPr/>
          </p:nvGrpSpPr>
          <p:grpSpPr>
            <a:xfrm rot="20743245">
              <a:off x="-1641318" y="712755"/>
              <a:ext cx="8683276" cy="5650143"/>
              <a:chOff x="3224705" y="2448010"/>
              <a:chExt cx="5745675" cy="3738674"/>
            </a:xfrm>
            <a:noFill/>
          </p:grpSpPr>
          <p:sp>
            <p:nvSpPr>
              <p:cNvPr id="96" name="Freeform: Shape 95">
                <a:extLst>
                  <a:ext uri="{FF2B5EF4-FFF2-40B4-BE49-F238E27FC236}">
                    <a16:creationId xmlns:a16="http://schemas.microsoft.com/office/drawing/2014/main" id="{C99AA940-8856-89CB-6BC3-C5B903746E0D}"/>
                  </a:ext>
                </a:extLst>
              </p:cNvPr>
              <p:cNvSpPr/>
              <p:nvPr/>
            </p:nvSpPr>
            <p:spPr>
              <a:xfrm>
                <a:off x="3224705" y="2973429"/>
                <a:ext cx="4086746" cy="2988613"/>
              </a:xfrm>
              <a:custGeom>
                <a:avLst/>
                <a:gdLst>
                  <a:gd name="connsiteX0" fmla="*/ 3021857 w 4086746"/>
                  <a:gd name="connsiteY0" fmla="*/ 21082 h 2988613"/>
                  <a:gd name="connsiteX1" fmla="*/ 1949714 w 4086746"/>
                  <a:gd name="connsiteY1" fmla="*/ 140561 h 2988613"/>
                  <a:gd name="connsiteX2" fmla="*/ 17620 w 4086746"/>
                  <a:gd name="connsiteY2" fmla="*/ 326759 h 2988613"/>
                  <a:gd name="connsiteX3" fmla="*/ 1162808 w 4086746"/>
                  <a:gd name="connsiteY3" fmla="*/ 2051134 h 2988613"/>
                  <a:gd name="connsiteX4" fmla="*/ 2164991 w 4086746"/>
                  <a:gd name="connsiteY4" fmla="*/ 2546943 h 2988613"/>
                  <a:gd name="connsiteX5" fmla="*/ 3449172 w 4086746"/>
                  <a:gd name="connsiteY5" fmla="*/ 2922733 h 2988613"/>
                  <a:gd name="connsiteX6" fmla="*/ 3803596 w 4086746"/>
                  <a:gd name="connsiteY6" fmla="*/ 1748620 h 2988613"/>
                  <a:gd name="connsiteX7" fmla="*/ 3997970 w 4086746"/>
                  <a:gd name="connsiteY7" fmla="*/ 855117 h 2988613"/>
                  <a:gd name="connsiteX8" fmla="*/ 3021857 w 4086746"/>
                  <a:gd name="connsiteY8" fmla="*/ 21160 h 29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746" h="2988613">
                    <a:moveTo>
                      <a:pt x="3021857" y="21082"/>
                    </a:moveTo>
                    <a:cubicBezTo>
                      <a:pt x="2524275" y="34658"/>
                      <a:pt x="2338926" y="-88523"/>
                      <a:pt x="1949714" y="140561"/>
                    </a:cubicBezTo>
                    <a:cubicBezTo>
                      <a:pt x="1650594" y="316654"/>
                      <a:pt x="147126" y="-24349"/>
                      <a:pt x="17620" y="326759"/>
                    </a:cubicBezTo>
                    <a:cubicBezTo>
                      <a:pt x="-151995" y="786777"/>
                      <a:pt x="953624" y="1647191"/>
                      <a:pt x="1162808" y="2051134"/>
                    </a:cubicBezTo>
                    <a:cubicBezTo>
                      <a:pt x="1489850" y="2682542"/>
                      <a:pt x="1817123" y="2418671"/>
                      <a:pt x="2164991" y="2546943"/>
                    </a:cubicBezTo>
                    <a:cubicBezTo>
                      <a:pt x="2623313" y="2715940"/>
                      <a:pt x="3059267" y="3153822"/>
                      <a:pt x="3449172" y="2922733"/>
                    </a:cubicBezTo>
                    <a:cubicBezTo>
                      <a:pt x="3746441" y="2746562"/>
                      <a:pt x="3674708" y="2098108"/>
                      <a:pt x="3803596" y="1748620"/>
                    </a:cubicBezTo>
                    <a:cubicBezTo>
                      <a:pt x="3970588" y="1295698"/>
                      <a:pt x="4222272" y="1242631"/>
                      <a:pt x="3997970" y="855117"/>
                    </a:cubicBezTo>
                    <a:cubicBezTo>
                      <a:pt x="3822185" y="551446"/>
                      <a:pt x="3400038" y="10824"/>
                      <a:pt x="3021857" y="21160"/>
                    </a:cubicBezTo>
                    <a:close/>
                  </a:path>
                </a:pathLst>
              </a:custGeom>
              <a:ln w="3175" cap="flat">
                <a:gradFill>
                  <a:gsLst>
                    <a:gs pos="24600">
                      <a:srgbClr val="4261BC">
                        <a:alpha val="0"/>
                      </a:srgbClr>
                    </a:gs>
                    <a:gs pos="75000">
                      <a:srgbClr val="4261BC">
                        <a:alpha val="0"/>
                      </a:srgbClr>
                    </a:gs>
                    <a:gs pos="50000">
                      <a:srgbClr val="4261BC">
                        <a:alpha val="50000"/>
                      </a:srgbClr>
                    </a:gs>
                    <a:gs pos="0">
                      <a:srgbClr val="B641B3">
                        <a:lumMod val="60000"/>
                        <a:lumOff val="40000"/>
                      </a:srgbClr>
                    </a:gs>
                    <a:gs pos="100000">
                      <a:srgbClr val="B641B3">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7" name="Freeform: Shape 96">
                <a:extLst>
                  <a:ext uri="{FF2B5EF4-FFF2-40B4-BE49-F238E27FC236}">
                    <a16:creationId xmlns:a16="http://schemas.microsoft.com/office/drawing/2014/main" id="{FC7A5449-0847-1177-DE99-74829F86A25E}"/>
                  </a:ext>
                </a:extLst>
              </p:cNvPr>
              <p:cNvSpPr/>
              <p:nvPr/>
            </p:nvSpPr>
            <p:spPr>
              <a:xfrm>
                <a:off x="3285345" y="2945042"/>
                <a:ext cx="4163768" cy="2979360"/>
              </a:xfrm>
              <a:custGeom>
                <a:avLst/>
                <a:gdLst>
                  <a:gd name="connsiteX0" fmla="*/ 3793170 w 4163768"/>
                  <a:gd name="connsiteY0" fmla="*/ 1782639 h 2979360"/>
                  <a:gd name="connsiteX1" fmla="*/ 4094681 w 4163768"/>
                  <a:gd name="connsiteY1" fmla="*/ 868155 h 2979360"/>
                  <a:gd name="connsiteX2" fmla="*/ 2987366 w 4163768"/>
                  <a:gd name="connsiteY2" fmla="*/ 28 h 2979360"/>
                  <a:gd name="connsiteX3" fmla="*/ 1885912 w 4163768"/>
                  <a:gd name="connsiteY3" fmla="*/ 197641 h 2979360"/>
                  <a:gd name="connsiteX4" fmla="*/ 15678 w 4163768"/>
                  <a:gd name="connsiteY4" fmla="*/ 437446 h 2979360"/>
                  <a:gd name="connsiteX5" fmla="*/ 1132404 w 4163768"/>
                  <a:gd name="connsiteY5" fmla="*/ 2066409 h 2979360"/>
                  <a:gd name="connsiteX6" fmla="*/ 2140990 w 4163768"/>
                  <a:gd name="connsiteY6" fmla="*/ 2635648 h 2979360"/>
                  <a:gd name="connsiteX7" fmla="*/ 3375266 w 4163768"/>
                  <a:gd name="connsiteY7" fmla="*/ 2903143 h 2979360"/>
                  <a:gd name="connsiteX8" fmla="*/ 3793247 w 4163768"/>
                  <a:gd name="connsiteY8" fmla="*/ 1782639 h 297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768" h="2979360">
                    <a:moveTo>
                      <a:pt x="3793170" y="1782639"/>
                    </a:moveTo>
                    <a:cubicBezTo>
                      <a:pt x="3948438" y="1338818"/>
                      <a:pt x="4315975" y="1250115"/>
                      <a:pt x="4094681" y="868155"/>
                    </a:cubicBezTo>
                    <a:cubicBezTo>
                      <a:pt x="3912417" y="553917"/>
                      <a:pt x="3371717" y="-4523"/>
                      <a:pt x="2987366" y="28"/>
                    </a:cubicBezTo>
                    <a:cubicBezTo>
                      <a:pt x="2503822" y="5735"/>
                      <a:pt x="2269030" y="-27894"/>
                      <a:pt x="1885912" y="197641"/>
                    </a:cubicBezTo>
                    <a:cubicBezTo>
                      <a:pt x="1575531" y="380291"/>
                      <a:pt x="141019" y="77932"/>
                      <a:pt x="15678" y="437446"/>
                    </a:cubicBezTo>
                    <a:cubicBezTo>
                      <a:pt x="-141132" y="887207"/>
                      <a:pt x="925072" y="1670179"/>
                      <a:pt x="1132404" y="2066409"/>
                    </a:cubicBezTo>
                    <a:cubicBezTo>
                      <a:pt x="1452196" y="2678688"/>
                      <a:pt x="1784560" y="2511310"/>
                      <a:pt x="2140990" y="2635648"/>
                    </a:cubicBezTo>
                    <a:cubicBezTo>
                      <a:pt x="2589439" y="2792072"/>
                      <a:pt x="2991608" y="3130376"/>
                      <a:pt x="3375266" y="2903143"/>
                    </a:cubicBezTo>
                    <a:cubicBezTo>
                      <a:pt x="3683333" y="2720725"/>
                      <a:pt x="3668215" y="2140071"/>
                      <a:pt x="3793247" y="1782639"/>
                    </a:cubicBezTo>
                    <a:close/>
                  </a:path>
                </a:pathLst>
              </a:custGeom>
              <a:ln w="3175" cap="flat">
                <a:gradFill>
                  <a:gsLst>
                    <a:gs pos="24600">
                      <a:srgbClr val="4261BC">
                        <a:alpha val="0"/>
                      </a:srgbClr>
                    </a:gs>
                    <a:gs pos="75000">
                      <a:srgbClr val="4261BC">
                        <a:alpha val="0"/>
                      </a:srgbClr>
                    </a:gs>
                    <a:gs pos="50000">
                      <a:srgbClr val="4261BC">
                        <a:alpha val="50000"/>
                      </a:srgbClr>
                    </a:gs>
                    <a:gs pos="0">
                      <a:srgbClr val="B641B3">
                        <a:lumMod val="60000"/>
                        <a:lumOff val="40000"/>
                      </a:srgbClr>
                    </a:gs>
                    <a:gs pos="100000">
                      <a:srgbClr val="B641B3">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8" name="Freeform: Shape 97">
                <a:extLst>
                  <a:ext uri="{FF2B5EF4-FFF2-40B4-BE49-F238E27FC236}">
                    <a16:creationId xmlns:a16="http://schemas.microsoft.com/office/drawing/2014/main" id="{C775A7BF-0E23-AB56-84EC-10145DB8AF2D}"/>
                  </a:ext>
                </a:extLst>
              </p:cNvPr>
              <p:cNvSpPr/>
              <p:nvPr/>
            </p:nvSpPr>
            <p:spPr>
              <a:xfrm>
                <a:off x="3345777" y="2895587"/>
                <a:ext cx="4247432" cy="2996098"/>
              </a:xfrm>
              <a:custGeom>
                <a:avLst/>
                <a:gdLst>
                  <a:gd name="connsiteX0" fmla="*/ 3783028 w 4247432"/>
                  <a:gd name="connsiteY0" fmla="*/ 1837724 h 2996098"/>
                  <a:gd name="connsiteX1" fmla="*/ 4191599 w 4247432"/>
                  <a:gd name="connsiteY1" fmla="*/ 902338 h 2996098"/>
                  <a:gd name="connsiteX2" fmla="*/ 2953081 w 4247432"/>
                  <a:gd name="connsiteY2" fmla="*/ 41 h 2996098"/>
                  <a:gd name="connsiteX3" fmla="*/ 1822318 w 4247432"/>
                  <a:gd name="connsiteY3" fmla="*/ 275790 h 2996098"/>
                  <a:gd name="connsiteX4" fmla="*/ 13867 w 4247432"/>
                  <a:gd name="connsiteY4" fmla="*/ 569202 h 2996098"/>
                  <a:gd name="connsiteX5" fmla="*/ 1102053 w 4247432"/>
                  <a:gd name="connsiteY5" fmla="*/ 2102675 h 2996098"/>
                  <a:gd name="connsiteX6" fmla="*/ 2117041 w 4247432"/>
                  <a:gd name="connsiteY6" fmla="*/ 2745420 h 2996098"/>
                  <a:gd name="connsiteX7" fmla="*/ 3301335 w 4247432"/>
                  <a:gd name="connsiteY7" fmla="*/ 2904699 h 2996098"/>
                  <a:gd name="connsiteX8" fmla="*/ 3782951 w 4247432"/>
                  <a:gd name="connsiteY8" fmla="*/ 1837724 h 29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7432" h="2996098">
                    <a:moveTo>
                      <a:pt x="3783028" y="1837724"/>
                    </a:moveTo>
                    <a:cubicBezTo>
                      <a:pt x="3926880" y="1403159"/>
                      <a:pt x="4410039" y="1278667"/>
                      <a:pt x="4191599" y="902338"/>
                    </a:cubicBezTo>
                    <a:cubicBezTo>
                      <a:pt x="4002856" y="577532"/>
                      <a:pt x="3343681" y="1506"/>
                      <a:pt x="2953081" y="41"/>
                    </a:cubicBezTo>
                    <a:cubicBezTo>
                      <a:pt x="2483575" y="-1733"/>
                      <a:pt x="2199342" y="53802"/>
                      <a:pt x="1822318" y="275790"/>
                    </a:cubicBezTo>
                    <a:cubicBezTo>
                      <a:pt x="1500752" y="465073"/>
                      <a:pt x="134888" y="201125"/>
                      <a:pt x="13867" y="569202"/>
                    </a:cubicBezTo>
                    <a:cubicBezTo>
                      <a:pt x="-130603" y="1008626"/>
                      <a:pt x="896726" y="1714158"/>
                      <a:pt x="1102053" y="2102675"/>
                    </a:cubicBezTo>
                    <a:cubicBezTo>
                      <a:pt x="1414672" y="2695824"/>
                      <a:pt x="1751896" y="2625171"/>
                      <a:pt x="2117041" y="2745420"/>
                    </a:cubicBezTo>
                    <a:cubicBezTo>
                      <a:pt x="2555309" y="2889658"/>
                      <a:pt x="2924002" y="3128075"/>
                      <a:pt x="3301335" y="2904699"/>
                    </a:cubicBezTo>
                    <a:cubicBezTo>
                      <a:pt x="3620201" y="2716033"/>
                      <a:pt x="3661930" y="2203256"/>
                      <a:pt x="3782951" y="1837724"/>
                    </a:cubicBezTo>
                    <a:close/>
                  </a:path>
                </a:pathLst>
              </a:custGeom>
              <a:ln w="3175" cap="flat">
                <a:gradFill>
                  <a:gsLst>
                    <a:gs pos="24600">
                      <a:srgbClr val="4261BC">
                        <a:alpha val="0"/>
                      </a:srgbClr>
                    </a:gs>
                    <a:gs pos="75000">
                      <a:srgbClr val="4261BC">
                        <a:alpha val="0"/>
                      </a:srgbClr>
                    </a:gs>
                    <a:gs pos="50000">
                      <a:srgbClr val="4261BC">
                        <a:alpha val="50000"/>
                      </a:srgbClr>
                    </a:gs>
                    <a:gs pos="0">
                      <a:srgbClr val="B641B3">
                        <a:lumMod val="60000"/>
                        <a:lumOff val="40000"/>
                      </a:srgbClr>
                    </a:gs>
                    <a:gs pos="100000">
                      <a:srgbClr val="B641B3">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9" name="Freeform: Shape 98">
                <a:extLst>
                  <a:ext uri="{FF2B5EF4-FFF2-40B4-BE49-F238E27FC236}">
                    <a16:creationId xmlns:a16="http://schemas.microsoft.com/office/drawing/2014/main" id="{5B147500-1C40-6A8F-1BCF-2543D1E340B3}"/>
                  </a:ext>
                </a:extLst>
              </p:cNvPr>
              <p:cNvSpPr/>
              <p:nvPr/>
            </p:nvSpPr>
            <p:spPr>
              <a:xfrm>
                <a:off x="3406170" y="2845727"/>
                <a:ext cx="4334890" cy="3021757"/>
              </a:xfrm>
              <a:custGeom>
                <a:avLst/>
                <a:gdLst>
                  <a:gd name="connsiteX0" fmla="*/ 3772848 w 4334890"/>
                  <a:gd name="connsiteY0" fmla="*/ 1893214 h 3021757"/>
                  <a:gd name="connsiteX1" fmla="*/ 4288557 w 4334890"/>
                  <a:gd name="connsiteY1" fmla="*/ 936924 h 3021757"/>
                  <a:gd name="connsiteX2" fmla="*/ 2918837 w 4334890"/>
                  <a:gd name="connsiteY2" fmla="*/ 381 h 3021757"/>
                  <a:gd name="connsiteX3" fmla="*/ 1758762 w 4334890"/>
                  <a:gd name="connsiteY3" fmla="*/ 354188 h 3021757"/>
                  <a:gd name="connsiteX4" fmla="*/ 12172 w 4334890"/>
                  <a:gd name="connsiteY4" fmla="*/ 701207 h 3021757"/>
                  <a:gd name="connsiteX5" fmla="*/ 1071897 w 4334890"/>
                  <a:gd name="connsiteY5" fmla="*/ 2139267 h 3021757"/>
                  <a:gd name="connsiteX6" fmla="*/ 2093286 w 4334890"/>
                  <a:gd name="connsiteY6" fmla="*/ 2855443 h 3021757"/>
                  <a:gd name="connsiteX7" fmla="*/ 3227676 w 4334890"/>
                  <a:gd name="connsiteY7" fmla="*/ 2906427 h 3021757"/>
                  <a:gd name="connsiteX8" fmla="*/ 3772926 w 4334890"/>
                  <a:gd name="connsiteY8" fmla="*/ 1893060 h 30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4890" h="3021757">
                    <a:moveTo>
                      <a:pt x="3772848" y="1893214"/>
                    </a:moveTo>
                    <a:cubicBezTo>
                      <a:pt x="3905671" y="1468137"/>
                      <a:pt x="4503989" y="1307701"/>
                      <a:pt x="4288557" y="936924"/>
                    </a:cubicBezTo>
                    <a:cubicBezTo>
                      <a:pt x="4093411" y="601629"/>
                      <a:pt x="3315684" y="8094"/>
                      <a:pt x="2918837" y="381"/>
                    </a:cubicBezTo>
                    <a:cubicBezTo>
                      <a:pt x="2463446" y="-8412"/>
                      <a:pt x="2129770" y="135826"/>
                      <a:pt x="1758762" y="354188"/>
                    </a:cubicBezTo>
                    <a:cubicBezTo>
                      <a:pt x="1425935" y="550027"/>
                      <a:pt x="128642" y="324415"/>
                      <a:pt x="12172" y="701207"/>
                    </a:cubicBezTo>
                    <a:cubicBezTo>
                      <a:pt x="-120342" y="1129987"/>
                      <a:pt x="868421" y="1758386"/>
                      <a:pt x="1071897" y="2139267"/>
                    </a:cubicBezTo>
                    <a:cubicBezTo>
                      <a:pt x="1377265" y="2713288"/>
                      <a:pt x="1719270" y="2739667"/>
                      <a:pt x="2093286" y="2855443"/>
                    </a:cubicBezTo>
                    <a:cubicBezTo>
                      <a:pt x="2521218" y="2987957"/>
                      <a:pt x="2856591" y="3126024"/>
                      <a:pt x="3227676" y="2906427"/>
                    </a:cubicBezTo>
                    <a:cubicBezTo>
                      <a:pt x="3557340" y="2711514"/>
                      <a:pt x="3656147" y="2266690"/>
                      <a:pt x="3772926" y="1893060"/>
                    </a:cubicBezTo>
                    <a:close/>
                  </a:path>
                </a:pathLst>
              </a:custGeom>
              <a:ln w="3175" cap="flat">
                <a:gradFill>
                  <a:gsLst>
                    <a:gs pos="24600">
                      <a:srgbClr val="4261BC">
                        <a:alpha val="0"/>
                      </a:srgbClr>
                    </a:gs>
                    <a:gs pos="75000">
                      <a:srgbClr val="4261BC">
                        <a:alpha val="0"/>
                      </a:srgbClr>
                    </a:gs>
                    <a:gs pos="50000">
                      <a:srgbClr val="4261BC">
                        <a:alpha val="50000"/>
                      </a:srgbClr>
                    </a:gs>
                    <a:gs pos="0">
                      <a:srgbClr val="B641B3">
                        <a:lumMod val="60000"/>
                        <a:lumOff val="40000"/>
                      </a:srgbClr>
                    </a:gs>
                    <a:gs pos="100000">
                      <a:srgbClr val="B641B3">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0" name="Freeform: Shape 99">
                <a:extLst>
                  <a:ext uri="{FF2B5EF4-FFF2-40B4-BE49-F238E27FC236}">
                    <a16:creationId xmlns:a16="http://schemas.microsoft.com/office/drawing/2014/main" id="{CBD5A292-96E2-41C2-C2C8-4F2A9E439E5B}"/>
                  </a:ext>
                </a:extLst>
              </p:cNvPr>
              <p:cNvSpPr/>
              <p:nvPr/>
            </p:nvSpPr>
            <p:spPr>
              <a:xfrm>
                <a:off x="3466359" y="2795931"/>
                <a:ext cx="4425026" cy="3063471"/>
              </a:xfrm>
              <a:custGeom>
                <a:avLst/>
                <a:gdLst>
                  <a:gd name="connsiteX0" fmla="*/ 3762949 w 4425026"/>
                  <a:gd name="connsiteY0" fmla="*/ 1948641 h 3063471"/>
                  <a:gd name="connsiteX1" fmla="*/ 4385718 w 4425026"/>
                  <a:gd name="connsiteY1" fmla="*/ 971448 h 3063471"/>
                  <a:gd name="connsiteX2" fmla="*/ 2884795 w 4425026"/>
                  <a:gd name="connsiteY2" fmla="*/ 735 h 3063471"/>
                  <a:gd name="connsiteX3" fmla="*/ 1695410 w 4425026"/>
                  <a:gd name="connsiteY3" fmla="*/ 432677 h 3063471"/>
                  <a:gd name="connsiteX4" fmla="*/ 10603 w 4425026"/>
                  <a:gd name="connsiteY4" fmla="*/ 833304 h 3063471"/>
                  <a:gd name="connsiteX5" fmla="*/ 1041789 w 4425026"/>
                  <a:gd name="connsiteY5" fmla="*/ 2175951 h 3063471"/>
                  <a:gd name="connsiteX6" fmla="*/ 2069581 w 4425026"/>
                  <a:gd name="connsiteY6" fmla="*/ 2965634 h 3063471"/>
                  <a:gd name="connsiteX7" fmla="*/ 3154065 w 4425026"/>
                  <a:gd name="connsiteY7" fmla="*/ 2908401 h 3063471"/>
                  <a:gd name="connsiteX8" fmla="*/ 3762949 w 4425026"/>
                  <a:gd name="connsiteY8" fmla="*/ 1948564 h 30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026" h="3063471">
                    <a:moveTo>
                      <a:pt x="3762949" y="1948641"/>
                    </a:moveTo>
                    <a:cubicBezTo>
                      <a:pt x="3885128" y="1533127"/>
                      <a:pt x="4598295" y="1336594"/>
                      <a:pt x="4385718" y="971448"/>
                    </a:cubicBezTo>
                    <a:cubicBezTo>
                      <a:pt x="4184094" y="625586"/>
                      <a:pt x="3287967" y="14927"/>
                      <a:pt x="2884795" y="735"/>
                    </a:cubicBezTo>
                    <a:cubicBezTo>
                      <a:pt x="2443596" y="-14769"/>
                      <a:pt x="2060325" y="217863"/>
                      <a:pt x="1695410" y="432677"/>
                    </a:cubicBezTo>
                    <a:cubicBezTo>
                      <a:pt x="1351399" y="635150"/>
                      <a:pt x="122214" y="447718"/>
                      <a:pt x="10603" y="833304"/>
                    </a:cubicBezTo>
                    <a:cubicBezTo>
                      <a:pt x="-110418" y="1251362"/>
                      <a:pt x="840318" y="1802706"/>
                      <a:pt x="1041789" y="2175951"/>
                    </a:cubicBezTo>
                    <a:cubicBezTo>
                      <a:pt x="1339983" y="2730842"/>
                      <a:pt x="1686617" y="2854485"/>
                      <a:pt x="2069581" y="2965634"/>
                    </a:cubicBezTo>
                    <a:cubicBezTo>
                      <a:pt x="2487022" y="3086809"/>
                      <a:pt x="2789228" y="3124141"/>
                      <a:pt x="3154065" y="2908401"/>
                    </a:cubicBezTo>
                    <a:cubicBezTo>
                      <a:pt x="3494528" y="2707240"/>
                      <a:pt x="3650644" y="2330524"/>
                      <a:pt x="3762949" y="1948564"/>
                    </a:cubicBezTo>
                    <a:close/>
                  </a:path>
                </a:pathLst>
              </a:custGeom>
              <a:ln w="3175" cap="flat">
                <a:gradFill>
                  <a:gsLst>
                    <a:gs pos="24600">
                      <a:srgbClr val="4261BC">
                        <a:alpha val="0"/>
                      </a:srgbClr>
                    </a:gs>
                    <a:gs pos="75000">
                      <a:srgbClr val="4261BC">
                        <a:alpha val="0"/>
                      </a:srgbClr>
                    </a:gs>
                    <a:gs pos="50000">
                      <a:srgbClr val="4261BC">
                        <a:alpha val="50000"/>
                      </a:srgbClr>
                    </a:gs>
                    <a:gs pos="0">
                      <a:srgbClr val="B641B3">
                        <a:lumMod val="60000"/>
                        <a:lumOff val="40000"/>
                      </a:srgbClr>
                    </a:gs>
                    <a:gs pos="100000">
                      <a:srgbClr val="B641B3">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1" name="Freeform: Shape 100">
                <a:extLst>
                  <a:ext uri="{FF2B5EF4-FFF2-40B4-BE49-F238E27FC236}">
                    <a16:creationId xmlns:a16="http://schemas.microsoft.com/office/drawing/2014/main" id="{066FEE6F-748F-D4BC-829F-AF45765D2D44}"/>
                  </a:ext>
                </a:extLst>
              </p:cNvPr>
              <p:cNvSpPr/>
              <p:nvPr/>
            </p:nvSpPr>
            <p:spPr>
              <a:xfrm>
                <a:off x="3526436" y="2746166"/>
                <a:ext cx="4516838" cy="3129085"/>
              </a:xfrm>
              <a:custGeom>
                <a:avLst/>
                <a:gdLst>
                  <a:gd name="connsiteX0" fmla="*/ 3753086 w 4516838"/>
                  <a:gd name="connsiteY0" fmla="*/ 2004037 h 3129085"/>
                  <a:gd name="connsiteX1" fmla="*/ 4482992 w 4516838"/>
                  <a:gd name="connsiteY1" fmla="*/ 1005942 h 3129085"/>
                  <a:gd name="connsiteX2" fmla="*/ 2850866 w 4516838"/>
                  <a:gd name="connsiteY2" fmla="*/ 1059 h 3129085"/>
                  <a:gd name="connsiteX3" fmla="*/ 1632171 w 4516838"/>
                  <a:gd name="connsiteY3" fmla="*/ 511136 h 3129085"/>
                  <a:gd name="connsiteX4" fmla="*/ 9147 w 4516838"/>
                  <a:gd name="connsiteY4" fmla="*/ 965447 h 3129085"/>
                  <a:gd name="connsiteX5" fmla="*/ 1011871 w 4516838"/>
                  <a:gd name="connsiteY5" fmla="*/ 2212681 h 3129085"/>
                  <a:gd name="connsiteX6" fmla="*/ 2046065 w 4516838"/>
                  <a:gd name="connsiteY6" fmla="*/ 3075871 h 3129085"/>
                  <a:gd name="connsiteX7" fmla="*/ 3080644 w 4516838"/>
                  <a:gd name="connsiteY7" fmla="*/ 2910345 h 3129085"/>
                  <a:gd name="connsiteX8" fmla="*/ 3753163 w 4516838"/>
                  <a:gd name="connsiteY8" fmla="*/ 2004114 h 31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838" h="3129085">
                    <a:moveTo>
                      <a:pt x="3753086" y="2004037"/>
                    </a:moveTo>
                    <a:cubicBezTo>
                      <a:pt x="3864928" y="1598166"/>
                      <a:pt x="4692561" y="1365534"/>
                      <a:pt x="4482992" y="1005942"/>
                    </a:cubicBezTo>
                    <a:cubicBezTo>
                      <a:pt x="4274888" y="649589"/>
                      <a:pt x="3260286" y="21962"/>
                      <a:pt x="2850866" y="1059"/>
                    </a:cubicBezTo>
                    <a:cubicBezTo>
                      <a:pt x="2423783" y="-20770"/>
                      <a:pt x="1990992" y="299870"/>
                      <a:pt x="1632171" y="511136"/>
                    </a:cubicBezTo>
                    <a:cubicBezTo>
                      <a:pt x="1276976" y="720166"/>
                      <a:pt x="115667" y="570837"/>
                      <a:pt x="9147" y="965447"/>
                    </a:cubicBezTo>
                    <a:cubicBezTo>
                      <a:pt x="-100767" y="1372553"/>
                      <a:pt x="812252" y="1847149"/>
                      <a:pt x="1011871" y="2212681"/>
                    </a:cubicBezTo>
                    <a:cubicBezTo>
                      <a:pt x="1302892" y="2748444"/>
                      <a:pt x="1654000" y="2969583"/>
                      <a:pt x="2046065" y="3075871"/>
                    </a:cubicBezTo>
                    <a:cubicBezTo>
                      <a:pt x="2452939" y="3186094"/>
                      <a:pt x="2721978" y="3122305"/>
                      <a:pt x="3080644" y="2910345"/>
                    </a:cubicBezTo>
                    <a:cubicBezTo>
                      <a:pt x="3431906" y="2702935"/>
                      <a:pt x="3645563" y="2394405"/>
                      <a:pt x="3753163" y="2004114"/>
                    </a:cubicBezTo>
                    <a:close/>
                  </a:path>
                </a:pathLst>
              </a:custGeom>
              <a:ln w="3175" cap="flat">
                <a:gradFill>
                  <a:gsLst>
                    <a:gs pos="24600">
                      <a:srgbClr val="4261BC">
                        <a:alpha val="0"/>
                      </a:srgbClr>
                    </a:gs>
                    <a:gs pos="75000">
                      <a:srgbClr val="4261BC">
                        <a:alpha val="0"/>
                      </a:srgbClr>
                    </a:gs>
                    <a:gs pos="50000">
                      <a:srgbClr val="4261BC">
                        <a:alpha val="50000"/>
                      </a:srgbClr>
                    </a:gs>
                    <a:gs pos="0">
                      <a:srgbClr val="B641B3">
                        <a:lumMod val="60000"/>
                        <a:lumOff val="40000"/>
                      </a:srgbClr>
                    </a:gs>
                    <a:gs pos="100000">
                      <a:srgbClr val="B641B3">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2" name="Freeform: Shape 101">
                <a:extLst>
                  <a:ext uri="{FF2B5EF4-FFF2-40B4-BE49-F238E27FC236}">
                    <a16:creationId xmlns:a16="http://schemas.microsoft.com/office/drawing/2014/main" id="{F8C3190F-D1E2-47E1-24EC-33B4497AE460}"/>
                  </a:ext>
                </a:extLst>
              </p:cNvPr>
              <p:cNvSpPr/>
              <p:nvPr/>
            </p:nvSpPr>
            <p:spPr>
              <a:xfrm>
                <a:off x="3586413" y="2696421"/>
                <a:ext cx="4609879" cy="3215724"/>
              </a:xfrm>
              <a:custGeom>
                <a:avLst/>
                <a:gdLst>
                  <a:gd name="connsiteX0" fmla="*/ 3743322 w 4609879"/>
                  <a:gd name="connsiteY0" fmla="*/ 2059413 h 3215724"/>
                  <a:gd name="connsiteX1" fmla="*/ 4580365 w 4609879"/>
                  <a:gd name="connsiteY1" fmla="*/ 1040414 h 3215724"/>
                  <a:gd name="connsiteX2" fmla="*/ 2817037 w 4609879"/>
                  <a:gd name="connsiteY2" fmla="*/ 1361 h 3215724"/>
                  <a:gd name="connsiteX3" fmla="*/ 1568955 w 4609879"/>
                  <a:gd name="connsiteY3" fmla="*/ 589575 h 3215724"/>
                  <a:gd name="connsiteX4" fmla="*/ 7791 w 4609879"/>
                  <a:gd name="connsiteY4" fmla="*/ 1097493 h 3215724"/>
                  <a:gd name="connsiteX5" fmla="*/ 981976 w 4609879"/>
                  <a:gd name="connsiteY5" fmla="*/ 2249313 h 3215724"/>
                  <a:gd name="connsiteX6" fmla="*/ 2022571 w 4609879"/>
                  <a:gd name="connsiteY6" fmla="*/ 3185934 h 3215724"/>
                  <a:gd name="connsiteX7" fmla="*/ 3007169 w 4609879"/>
                  <a:gd name="connsiteY7" fmla="*/ 2912190 h 3215724"/>
                  <a:gd name="connsiteX8" fmla="*/ 3743322 w 4609879"/>
                  <a:gd name="connsiteY8" fmla="*/ 2059567 h 32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9879" h="3215724">
                    <a:moveTo>
                      <a:pt x="3743322" y="2059413"/>
                    </a:moveTo>
                    <a:cubicBezTo>
                      <a:pt x="3845138" y="1663337"/>
                      <a:pt x="4786926" y="1394376"/>
                      <a:pt x="4580365" y="1040414"/>
                    </a:cubicBezTo>
                    <a:cubicBezTo>
                      <a:pt x="4365783" y="673495"/>
                      <a:pt x="3232782" y="29284"/>
                      <a:pt x="2817037" y="1361"/>
                    </a:cubicBezTo>
                    <a:cubicBezTo>
                      <a:pt x="2401292" y="-26560"/>
                      <a:pt x="1921836" y="381934"/>
                      <a:pt x="1568955" y="589575"/>
                    </a:cubicBezTo>
                    <a:cubicBezTo>
                      <a:pt x="1202498" y="805237"/>
                      <a:pt x="108757" y="693858"/>
                      <a:pt x="7791" y="1097493"/>
                    </a:cubicBezTo>
                    <a:cubicBezTo>
                      <a:pt x="-91324" y="1493568"/>
                      <a:pt x="784362" y="1891418"/>
                      <a:pt x="981976" y="2249313"/>
                    </a:cubicBezTo>
                    <a:cubicBezTo>
                      <a:pt x="1265746" y="2765947"/>
                      <a:pt x="1621328" y="3084968"/>
                      <a:pt x="2022571" y="3185934"/>
                    </a:cubicBezTo>
                    <a:cubicBezTo>
                      <a:pt x="2418724" y="3285589"/>
                      <a:pt x="2654827" y="3120217"/>
                      <a:pt x="3007169" y="2912190"/>
                    </a:cubicBezTo>
                    <a:cubicBezTo>
                      <a:pt x="3369229" y="2698533"/>
                      <a:pt x="3640813" y="2458265"/>
                      <a:pt x="3743322" y="2059567"/>
                    </a:cubicBezTo>
                    <a:close/>
                  </a:path>
                </a:pathLst>
              </a:custGeom>
              <a:ln w="3175" cap="flat">
                <a:gradFill>
                  <a:gsLst>
                    <a:gs pos="24600">
                      <a:srgbClr val="4261BC">
                        <a:alpha val="0"/>
                      </a:srgbClr>
                    </a:gs>
                    <a:gs pos="75000">
                      <a:srgbClr val="4261BC">
                        <a:alpha val="0"/>
                      </a:srgbClr>
                    </a:gs>
                    <a:gs pos="50000">
                      <a:srgbClr val="4261BC">
                        <a:alpha val="50000"/>
                      </a:srgbClr>
                    </a:gs>
                    <a:gs pos="0">
                      <a:srgbClr val="B641B3">
                        <a:lumMod val="60000"/>
                        <a:lumOff val="40000"/>
                      </a:srgbClr>
                    </a:gs>
                    <a:gs pos="100000">
                      <a:srgbClr val="B641B3">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3" name="Freeform: Shape 102">
                <a:extLst>
                  <a:ext uri="{FF2B5EF4-FFF2-40B4-BE49-F238E27FC236}">
                    <a16:creationId xmlns:a16="http://schemas.microsoft.com/office/drawing/2014/main" id="{43C9BCAC-E248-E1EA-7DEA-9350969A02B1}"/>
                  </a:ext>
                </a:extLst>
              </p:cNvPr>
              <p:cNvSpPr/>
              <p:nvPr/>
            </p:nvSpPr>
            <p:spPr>
              <a:xfrm>
                <a:off x="3646345" y="2646648"/>
                <a:ext cx="4703818" cy="3313713"/>
              </a:xfrm>
              <a:custGeom>
                <a:avLst/>
                <a:gdLst>
                  <a:gd name="connsiteX0" fmla="*/ 3733681 w 4703818"/>
                  <a:gd name="connsiteY0" fmla="*/ 2114893 h 3313713"/>
                  <a:gd name="connsiteX1" fmla="*/ 4677784 w 4703818"/>
                  <a:gd name="connsiteY1" fmla="*/ 1074915 h 3313713"/>
                  <a:gd name="connsiteX2" fmla="*/ 2783330 w 4703818"/>
                  <a:gd name="connsiteY2" fmla="*/ 1615 h 3313713"/>
                  <a:gd name="connsiteX3" fmla="*/ 1505937 w 4703818"/>
                  <a:gd name="connsiteY3" fmla="*/ 667886 h 3313713"/>
                  <a:gd name="connsiteX4" fmla="*/ 6557 w 4703818"/>
                  <a:gd name="connsiteY4" fmla="*/ 1229411 h 3313713"/>
                  <a:gd name="connsiteX5" fmla="*/ 952280 w 4703818"/>
                  <a:gd name="connsiteY5" fmla="*/ 2285819 h 3313713"/>
                  <a:gd name="connsiteX6" fmla="*/ 1999200 w 4703818"/>
                  <a:gd name="connsiteY6" fmla="*/ 3295947 h 3313713"/>
                  <a:gd name="connsiteX7" fmla="*/ 2933893 w 4703818"/>
                  <a:gd name="connsiteY7" fmla="*/ 2913910 h 3313713"/>
                  <a:gd name="connsiteX8" fmla="*/ 3733681 w 4703818"/>
                  <a:gd name="connsiteY8" fmla="*/ 2114816 h 33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818" h="3313713">
                    <a:moveTo>
                      <a:pt x="3733681" y="2114893"/>
                    </a:moveTo>
                    <a:cubicBezTo>
                      <a:pt x="3825777" y="1728690"/>
                      <a:pt x="4881491" y="1423323"/>
                      <a:pt x="4677784" y="1074915"/>
                    </a:cubicBezTo>
                    <a:cubicBezTo>
                      <a:pt x="4456722" y="697428"/>
                      <a:pt x="3205245" y="37019"/>
                      <a:pt x="2783330" y="1615"/>
                    </a:cubicBezTo>
                    <a:cubicBezTo>
                      <a:pt x="2384478" y="-31860"/>
                      <a:pt x="1852725" y="463871"/>
                      <a:pt x="1505937" y="667886"/>
                    </a:cubicBezTo>
                    <a:cubicBezTo>
                      <a:pt x="1128296" y="890105"/>
                      <a:pt x="101738" y="816675"/>
                      <a:pt x="6557" y="1229411"/>
                    </a:cubicBezTo>
                    <a:cubicBezTo>
                      <a:pt x="-82223" y="1614457"/>
                      <a:pt x="756517" y="1935560"/>
                      <a:pt x="952280" y="2285819"/>
                    </a:cubicBezTo>
                    <a:cubicBezTo>
                      <a:pt x="1228877" y="2783324"/>
                      <a:pt x="1588778" y="3200611"/>
                      <a:pt x="1999200" y="3295947"/>
                    </a:cubicBezTo>
                    <a:cubicBezTo>
                      <a:pt x="2384478" y="3385421"/>
                      <a:pt x="2587799" y="3118157"/>
                      <a:pt x="2933893" y="2913910"/>
                    </a:cubicBezTo>
                    <a:cubicBezTo>
                      <a:pt x="3306752" y="2694082"/>
                      <a:pt x="3636494" y="2522076"/>
                      <a:pt x="3733681" y="2114816"/>
                    </a:cubicBezTo>
                    <a:close/>
                  </a:path>
                </a:pathLst>
              </a:custGeom>
              <a:ln w="3175" cap="flat">
                <a:gradFill>
                  <a:gsLst>
                    <a:gs pos="24600">
                      <a:srgbClr val="4261BC">
                        <a:alpha val="0"/>
                      </a:srgbClr>
                    </a:gs>
                    <a:gs pos="75000">
                      <a:srgbClr val="4261BC">
                        <a:alpha val="0"/>
                      </a:srgbClr>
                    </a:gs>
                    <a:gs pos="50000">
                      <a:srgbClr val="4261BC">
                        <a:alpha val="50000"/>
                      </a:srgbClr>
                    </a:gs>
                    <a:gs pos="0">
                      <a:srgbClr val="B641B3">
                        <a:lumMod val="60000"/>
                        <a:lumOff val="40000"/>
                      </a:srgbClr>
                    </a:gs>
                    <a:gs pos="100000">
                      <a:srgbClr val="B641B3">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4" name="Freeform: Shape 103">
                <a:extLst>
                  <a:ext uri="{FF2B5EF4-FFF2-40B4-BE49-F238E27FC236}">
                    <a16:creationId xmlns:a16="http://schemas.microsoft.com/office/drawing/2014/main" id="{2A4438F9-A1F6-2DF4-6404-E3F3CDCA1A90}"/>
                  </a:ext>
                </a:extLst>
              </p:cNvPr>
              <p:cNvSpPr/>
              <p:nvPr/>
            </p:nvSpPr>
            <p:spPr>
              <a:xfrm>
                <a:off x="3706188" y="2596973"/>
                <a:ext cx="4798420" cy="3416920"/>
              </a:xfrm>
              <a:custGeom>
                <a:avLst/>
                <a:gdLst>
                  <a:gd name="connsiteX0" fmla="*/ 3724051 w 4798420"/>
                  <a:gd name="connsiteY0" fmla="*/ 2170199 h 3416920"/>
                  <a:gd name="connsiteX1" fmla="*/ 4775292 w 4798420"/>
                  <a:gd name="connsiteY1" fmla="*/ 1109318 h 3416920"/>
                  <a:gd name="connsiteX2" fmla="*/ 2749635 w 4798420"/>
                  <a:gd name="connsiteY2" fmla="*/ 1848 h 3416920"/>
                  <a:gd name="connsiteX3" fmla="*/ 1442932 w 4798420"/>
                  <a:gd name="connsiteY3" fmla="*/ 746255 h 3416920"/>
                  <a:gd name="connsiteX4" fmla="*/ 5412 w 4798420"/>
                  <a:gd name="connsiteY4" fmla="*/ 1361387 h 3416920"/>
                  <a:gd name="connsiteX5" fmla="*/ 922596 w 4798420"/>
                  <a:gd name="connsiteY5" fmla="*/ 2322304 h 3416920"/>
                  <a:gd name="connsiteX6" fmla="*/ 1975918 w 4798420"/>
                  <a:gd name="connsiteY6" fmla="*/ 3405863 h 3416920"/>
                  <a:gd name="connsiteX7" fmla="*/ 2860706 w 4798420"/>
                  <a:gd name="connsiteY7" fmla="*/ 2915608 h 3416920"/>
                  <a:gd name="connsiteX8" fmla="*/ 3724129 w 4798420"/>
                  <a:gd name="connsiteY8" fmla="*/ 2170122 h 34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420" h="3416920">
                    <a:moveTo>
                      <a:pt x="3724051" y="2170199"/>
                    </a:moveTo>
                    <a:cubicBezTo>
                      <a:pt x="3806815" y="1793946"/>
                      <a:pt x="4975991" y="1452172"/>
                      <a:pt x="4775292" y="1109318"/>
                    </a:cubicBezTo>
                    <a:cubicBezTo>
                      <a:pt x="4547751" y="721341"/>
                      <a:pt x="3177798" y="45042"/>
                      <a:pt x="2749635" y="1848"/>
                    </a:cubicBezTo>
                    <a:cubicBezTo>
                      <a:pt x="2364821" y="-36950"/>
                      <a:pt x="1783627" y="545787"/>
                      <a:pt x="1442932" y="746255"/>
                    </a:cubicBezTo>
                    <a:cubicBezTo>
                      <a:pt x="1054030" y="975107"/>
                      <a:pt x="94192" y="939472"/>
                      <a:pt x="5412" y="1361387"/>
                    </a:cubicBezTo>
                    <a:cubicBezTo>
                      <a:pt x="-73263" y="1735248"/>
                      <a:pt x="728761" y="1979759"/>
                      <a:pt x="922596" y="2322304"/>
                    </a:cubicBezTo>
                    <a:cubicBezTo>
                      <a:pt x="1191943" y="2800681"/>
                      <a:pt x="1556163" y="3316697"/>
                      <a:pt x="1975918" y="3405863"/>
                    </a:cubicBezTo>
                    <a:cubicBezTo>
                      <a:pt x="2350320" y="3485463"/>
                      <a:pt x="2520860" y="3115999"/>
                      <a:pt x="2860706" y="2915608"/>
                    </a:cubicBezTo>
                    <a:cubicBezTo>
                      <a:pt x="3244364" y="2689532"/>
                      <a:pt x="3632649" y="2585944"/>
                      <a:pt x="3724129" y="2170122"/>
                    </a:cubicBezTo>
                    <a:close/>
                  </a:path>
                </a:pathLst>
              </a:custGeom>
              <a:ln w="3175" cap="flat">
                <a:gradFill>
                  <a:gsLst>
                    <a:gs pos="24600">
                      <a:srgbClr val="4261BC">
                        <a:alpha val="0"/>
                      </a:srgbClr>
                    </a:gs>
                    <a:gs pos="75000">
                      <a:srgbClr val="4261BC">
                        <a:alpha val="0"/>
                      </a:srgbClr>
                    </a:gs>
                    <a:gs pos="50000">
                      <a:srgbClr val="4261BC">
                        <a:alpha val="50000"/>
                      </a:srgbClr>
                    </a:gs>
                    <a:gs pos="0">
                      <a:srgbClr val="B641B3">
                        <a:lumMod val="60000"/>
                        <a:lumOff val="40000"/>
                      </a:srgbClr>
                    </a:gs>
                    <a:gs pos="100000">
                      <a:srgbClr val="B641B3">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5" name="Freeform: Shape 104">
                <a:extLst>
                  <a:ext uri="{FF2B5EF4-FFF2-40B4-BE49-F238E27FC236}">
                    <a16:creationId xmlns:a16="http://schemas.microsoft.com/office/drawing/2014/main" id="{388E1181-795E-CF95-B328-D4906E510E46}"/>
                  </a:ext>
                </a:extLst>
              </p:cNvPr>
              <p:cNvSpPr/>
              <p:nvPr/>
            </p:nvSpPr>
            <p:spPr>
              <a:xfrm>
                <a:off x="3765757" y="2547325"/>
                <a:ext cx="4893698" cy="3522930"/>
              </a:xfrm>
              <a:custGeom>
                <a:avLst/>
                <a:gdLst>
                  <a:gd name="connsiteX0" fmla="*/ 3714695 w 4893698"/>
                  <a:gd name="connsiteY0" fmla="*/ 2225478 h 3522930"/>
                  <a:gd name="connsiteX1" fmla="*/ 4872995 w 4893698"/>
                  <a:gd name="connsiteY1" fmla="*/ 1143693 h 3522930"/>
                  <a:gd name="connsiteX2" fmla="*/ 2716137 w 4893698"/>
                  <a:gd name="connsiteY2" fmla="*/ 2054 h 3522930"/>
                  <a:gd name="connsiteX3" fmla="*/ 1380123 w 4893698"/>
                  <a:gd name="connsiteY3" fmla="*/ 824596 h 3522930"/>
                  <a:gd name="connsiteX4" fmla="*/ 4386 w 4893698"/>
                  <a:gd name="connsiteY4" fmla="*/ 1493335 h 3522930"/>
                  <a:gd name="connsiteX5" fmla="*/ 893031 w 4893698"/>
                  <a:gd name="connsiteY5" fmla="*/ 2358840 h 3522930"/>
                  <a:gd name="connsiteX6" fmla="*/ 1952756 w 4893698"/>
                  <a:gd name="connsiteY6" fmla="*/ 3515905 h 3522930"/>
                  <a:gd name="connsiteX7" fmla="*/ 2787562 w 4893698"/>
                  <a:gd name="connsiteY7" fmla="*/ 2917357 h 3522930"/>
                  <a:gd name="connsiteX8" fmla="*/ 3714541 w 4893698"/>
                  <a:gd name="connsiteY8" fmla="*/ 2225478 h 352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698" h="3522930">
                    <a:moveTo>
                      <a:pt x="3714695" y="2225478"/>
                    </a:moveTo>
                    <a:cubicBezTo>
                      <a:pt x="3788357" y="1859175"/>
                      <a:pt x="5070764" y="1480917"/>
                      <a:pt x="4872995" y="1143693"/>
                    </a:cubicBezTo>
                    <a:cubicBezTo>
                      <a:pt x="4639053" y="745149"/>
                      <a:pt x="3150470" y="53347"/>
                      <a:pt x="2716137" y="2054"/>
                    </a:cubicBezTo>
                    <a:cubicBezTo>
                      <a:pt x="2345360" y="-41757"/>
                      <a:pt x="1714801" y="627676"/>
                      <a:pt x="1380123" y="824596"/>
                    </a:cubicBezTo>
                    <a:cubicBezTo>
                      <a:pt x="980036" y="1060081"/>
                      <a:pt x="86455" y="1062164"/>
                      <a:pt x="4386" y="1493335"/>
                    </a:cubicBezTo>
                    <a:cubicBezTo>
                      <a:pt x="-64647" y="1856012"/>
                      <a:pt x="701202" y="2023930"/>
                      <a:pt x="893031" y="2358840"/>
                    </a:cubicBezTo>
                    <a:cubicBezTo>
                      <a:pt x="1155205" y="2818087"/>
                      <a:pt x="1523590" y="3433219"/>
                      <a:pt x="1952756" y="3515905"/>
                    </a:cubicBezTo>
                    <a:cubicBezTo>
                      <a:pt x="2316282" y="3585942"/>
                      <a:pt x="2454040" y="3113968"/>
                      <a:pt x="2787562" y="2917357"/>
                    </a:cubicBezTo>
                    <a:cubicBezTo>
                      <a:pt x="3182018" y="2685033"/>
                      <a:pt x="3629232" y="2649938"/>
                      <a:pt x="3714541" y="2225478"/>
                    </a:cubicBezTo>
                    <a:close/>
                  </a:path>
                </a:pathLst>
              </a:custGeom>
              <a:ln w="3175" cap="flat">
                <a:gradFill>
                  <a:gsLst>
                    <a:gs pos="24600">
                      <a:srgbClr val="4261BC">
                        <a:alpha val="0"/>
                      </a:srgbClr>
                    </a:gs>
                    <a:gs pos="75000">
                      <a:srgbClr val="4261BC">
                        <a:alpha val="0"/>
                      </a:srgbClr>
                    </a:gs>
                    <a:gs pos="50000">
                      <a:srgbClr val="4261BC">
                        <a:alpha val="50000"/>
                      </a:srgbClr>
                    </a:gs>
                    <a:gs pos="0">
                      <a:srgbClr val="B641B3">
                        <a:lumMod val="60000"/>
                        <a:lumOff val="40000"/>
                      </a:srgbClr>
                    </a:gs>
                    <a:gs pos="100000">
                      <a:srgbClr val="B641B3">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6" name="Freeform: Shape 105">
                <a:extLst>
                  <a:ext uri="{FF2B5EF4-FFF2-40B4-BE49-F238E27FC236}">
                    <a16:creationId xmlns:a16="http://schemas.microsoft.com/office/drawing/2014/main" id="{2204B9F0-B393-46FD-8726-C816B9ABE7F7}"/>
                  </a:ext>
                </a:extLst>
              </p:cNvPr>
              <p:cNvSpPr/>
              <p:nvPr/>
            </p:nvSpPr>
            <p:spPr>
              <a:xfrm>
                <a:off x="3825389" y="2497697"/>
                <a:ext cx="4989429" cy="3630406"/>
              </a:xfrm>
              <a:custGeom>
                <a:avLst/>
                <a:gdLst>
                  <a:gd name="connsiteX0" fmla="*/ 3705354 w 4989429"/>
                  <a:gd name="connsiteY0" fmla="*/ 2280737 h 3630406"/>
                  <a:gd name="connsiteX1" fmla="*/ 4970792 w 4989429"/>
                  <a:gd name="connsiteY1" fmla="*/ 1178049 h 3630406"/>
                  <a:gd name="connsiteX2" fmla="*/ 2682730 w 4989429"/>
                  <a:gd name="connsiteY2" fmla="*/ 2241 h 3630406"/>
                  <a:gd name="connsiteX3" fmla="*/ 1317406 w 4989429"/>
                  <a:gd name="connsiteY3" fmla="*/ 902918 h 3630406"/>
                  <a:gd name="connsiteX4" fmla="*/ 3453 w 4989429"/>
                  <a:gd name="connsiteY4" fmla="*/ 1625341 h 3630406"/>
                  <a:gd name="connsiteX5" fmla="*/ 863635 w 4989429"/>
                  <a:gd name="connsiteY5" fmla="*/ 2395433 h 3630406"/>
                  <a:gd name="connsiteX6" fmla="*/ 1929762 w 4989429"/>
                  <a:gd name="connsiteY6" fmla="*/ 3625929 h 3630406"/>
                  <a:gd name="connsiteX7" fmla="*/ 2714663 w 4989429"/>
                  <a:gd name="connsiteY7" fmla="*/ 2919163 h 3630406"/>
                  <a:gd name="connsiteX8" fmla="*/ 3705277 w 4989429"/>
                  <a:gd name="connsiteY8" fmla="*/ 2280814 h 363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429" h="3630406">
                    <a:moveTo>
                      <a:pt x="3705354" y="2280737"/>
                    </a:moveTo>
                    <a:cubicBezTo>
                      <a:pt x="3770145" y="1924384"/>
                      <a:pt x="5165629" y="1509720"/>
                      <a:pt x="4970792" y="1178049"/>
                    </a:cubicBezTo>
                    <a:cubicBezTo>
                      <a:pt x="4730370" y="769015"/>
                      <a:pt x="3123080" y="62173"/>
                      <a:pt x="2682730" y="2241"/>
                    </a:cubicBezTo>
                    <a:cubicBezTo>
                      <a:pt x="2325838" y="-46353"/>
                      <a:pt x="1645991" y="709546"/>
                      <a:pt x="1317406" y="902918"/>
                    </a:cubicBezTo>
                    <a:cubicBezTo>
                      <a:pt x="906058" y="1144960"/>
                      <a:pt x="78271" y="1184760"/>
                      <a:pt x="3453" y="1625341"/>
                    </a:cubicBezTo>
                    <a:cubicBezTo>
                      <a:pt x="-56171" y="1976757"/>
                      <a:pt x="673658" y="2068236"/>
                      <a:pt x="863635" y="2395433"/>
                    </a:cubicBezTo>
                    <a:cubicBezTo>
                      <a:pt x="1118636" y="2835628"/>
                      <a:pt x="1491186" y="3550339"/>
                      <a:pt x="1929762" y="3625929"/>
                    </a:cubicBezTo>
                    <a:cubicBezTo>
                      <a:pt x="2282335" y="3686709"/>
                      <a:pt x="2387313" y="3111917"/>
                      <a:pt x="2714663" y="2919163"/>
                    </a:cubicBezTo>
                    <a:cubicBezTo>
                      <a:pt x="3119918" y="2680592"/>
                      <a:pt x="3626525" y="2714067"/>
                      <a:pt x="3705277" y="2280814"/>
                    </a:cubicBezTo>
                    <a:close/>
                  </a:path>
                </a:pathLst>
              </a:custGeom>
              <a:ln w="3175" cap="flat">
                <a:gradFill>
                  <a:gsLst>
                    <a:gs pos="24600">
                      <a:srgbClr val="4261BC">
                        <a:alpha val="0"/>
                      </a:srgbClr>
                    </a:gs>
                    <a:gs pos="75000">
                      <a:srgbClr val="4261BC">
                        <a:alpha val="0"/>
                      </a:srgbClr>
                    </a:gs>
                    <a:gs pos="50000">
                      <a:srgbClr val="4261BC">
                        <a:alpha val="50000"/>
                      </a:srgbClr>
                    </a:gs>
                    <a:gs pos="0">
                      <a:srgbClr val="B641B3">
                        <a:lumMod val="60000"/>
                        <a:lumOff val="40000"/>
                      </a:srgbClr>
                    </a:gs>
                    <a:gs pos="100000">
                      <a:srgbClr val="B641B3">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7" name="Freeform: Shape 106">
                <a:extLst>
                  <a:ext uri="{FF2B5EF4-FFF2-40B4-BE49-F238E27FC236}">
                    <a16:creationId xmlns:a16="http://schemas.microsoft.com/office/drawing/2014/main" id="{66EBE3BD-29C7-51DC-818F-31AAD8A8A33B}"/>
                  </a:ext>
                </a:extLst>
              </p:cNvPr>
              <p:cNvSpPr/>
              <p:nvPr/>
            </p:nvSpPr>
            <p:spPr>
              <a:xfrm>
                <a:off x="3884910" y="2448010"/>
                <a:ext cx="5085470" cy="3738674"/>
              </a:xfrm>
              <a:custGeom>
                <a:avLst/>
                <a:gdLst>
                  <a:gd name="connsiteX0" fmla="*/ 5068621 w 5085470"/>
                  <a:gd name="connsiteY0" fmla="*/ 1212464 h 3738674"/>
                  <a:gd name="connsiteX1" fmla="*/ 2649357 w 5085470"/>
                  <a:gd name="connsiteY1" fmla="*/ 2408 h 3738674"/>
                  <a:gd name="connsiteX2" fmla="*/ 1254723 w 5085470"/>
                  <a:gd name="connsiteY2" fmla="*/ 981143 h 3738674"/>
                  <a:gd name="connsiteX3" fmla="*/ 2629 w 5085470"/>
                  <a:gd name="connsiteY3" fmla="*/ 1757174 h 3738674"/>
                  <a:gd name="connsiteX4" fmla="*/ 834273 w 5085470"/>
                  <a:gd name="connsiteY4" fmla="*/ 2431853 h 3738674"/>
                  <a:gd name="connsiteX5" fmla="*/ 1906801 w 5085470"/>
                  <a:gd name="connsiteY5" fmla="*/ 3735856 h 3738674"/>
                  <a:gd name="connsiteX6" fmla="*/ 2641798 w 5085470"/>
                  <a:gd name="connsiteY6" fmla="*/ 2920796 h 3738674"/>
                  <a:gd name="connsiteX7" fmla="*/ 3696046 w 5085470"/>
                  <a:gd name="connsiteY7" fmla="*/ 2336054 h 3738674"/>
                  <a:gd name="connsiteX8" fmla="*/ 5068621 w 5085470"/>
                  <a:gd name="connsiteY8" fmla="*/ 1212464 h 37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5470" h="3738674">
                    <a:moveTo>
                      <a:pt x="5068621" y="1212464"/>
                    </a:moveTo>
                    <a:cubicBezTo>
                      <a:pt x="4821720" y="792863"/>
                      <a:pt x="3095646" y="71519"/>
                      <a:pt x="2649357" y="2408"/>
                    </a:cubicBezTo>
                    <a:cubicBezTo>
                      <a:pt x="2306348" y="-50736"/>
                      <a:pt x="1577214" y="791397"/>
                      <a:pt x="1254723" y="981143"/>
                    </a:cubicBezTo>
                    <a:cubicBezTo>
                      <a:pt x="832190" y="1229819"/>
                      <a:pt x="69503" y="1307260"/>
                      <a:pt x="2629" y="1757174"/>
                    </a:cubicBezTo>
                    <a:cubicBezTo>
                      <a:pt x="-47970" y="2097406"/>
                      <a:pt x="646301" y="2112292"/>
                      <a:pt x="834273" y="2431853"/>
                    </a:cubicBezTo>
                    <a:cubicBezTo>
                      <a:pt x="1082023" y="2852919"/>
                      <a:pt x="1458738" y="3667825"/>
                      <a:pt x="1906801" y="3735856"/>
                    </a:cubicBezTo>
                    <a:cubicBezTo>
                      <a:pt x="2248499" y="3787689"/>
                      <a:pt x="2320695" y="3109771"/>
                      <a:pt x="2641798" y="2920796"/>
                    </a:cubicBezTo>
                    <a:cubicBezTo>
                      <a:pt x="3057851" y="2675977"/>
                      <a:pt x="3624313" y="2778024"/>
                      <a:pt x="3696046" y="2336054"/>
                    </a:cubicBezTo>
                    <a:cubicBezTo>
                      <a:pt x="3752276" y="1989652"/>
                      <a:pt x="5260450" y="1538503"/>
                      <a:pt x="5068621" y="1212464"/>
                    </a:cubicBezTo>
                    <a:close/>
                  </a:path>
                </a:pathLst>
              </a:custGeom>
              <a:ln w="3175" cap="flat">
                <a:gradFill>
                  <a:gsLst>
                    <a:gs pos="24600">
                      <a:srgbClr val="4261BC">
                        <a:alpha val="0"/>
                      </a:srgbClr>
                    </a:gs>
                    <a:gs pos="75000">
                      <a:srgbClr val="4261BC">
                        <a:alpha val="0"/>
                      </a:srgbClr>
                    </a:gs>
                    <a:gs pos="50000">
                      <a:srgbClr val="4261BC">
                        <a:alpha val="50000"/>
                      </a:srgbClr>
                    </a:gs>
                    <a:gs pos="0">
                      <a:srgbClr val="B641B3">
                        <a:lumMod val="60000"/>
                        <a:lumOff val="40000"/>
                      </a:srgbClr>
                    </a:gs>
                    <a:gs pos="100000">
                      <a:srgbClr val="B641B3">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83" name="Graphic 5">
              <a:extLst>
                <a:ext uri="{FF2B5EF4-FFF2-40B4-BE49-F238E27FC236}">
                  <a16:creationId xmlns:a16="http://schemas.microsoft.com/office/drawing/2014/main" id="{C5274367-71ED-4102-3E73-DDF7C198313E}"/>
                </a:ext>
              </a:extLst>
            </p:cNvPr>
            <p:cNvGrpSpPr/>
            <p:nvPr/>
          </p:nvGrpSpPr>
          <p:grpSpPr>
            <a:xfrm rot="753948">
              <a:off x="-682780" y="-299489"/>
              <a:ext cx="5854605" cy="7484643"/>
              <a:chOff x="4061078" y="1549502"/>
              <a:chExt cx="3873961" cy="4952549"/>
            </a:xfrm>
            <a:noFill/>
          </p:grpSpPr>
          <p:sp>
            <p:nvSpPr>
              <p:cNvPr id="84" name="Freeform: Shape 83">
                <a:extLst>
                  <a:ext uri="{FF2B5EF4-FFF2-40B4-BE49-F238E27FC236}">
                    <a16:creationId xmlns:a16="http://schemas.microsoft.com/office/drawing/2014/main" id="{48AB5E82-FDD1-16A6-734C-87E81AF65372}"/>
                  </a:ext>
                </a:extLst>
              </p:cNvPr>
              <p:cNvSpPr/>
              <p:nvPr/>
            </p:nvSpPr>
            <p:spPr>
              <a:xfrm>
                <a:off x="4475868" y="1549502"/>
                <a:ext cx="3007008" cy="4952549"/>
              </a:xfrm>
              <a:custGeom>
                <a:avLst/>
                <a:gdLst>
                  <a:gd name="connsiteX0" fmla="*/ 2976817 w 3007008"/>
                  <a:gd name="connsiteY0" fmla="*/ 2669180 h 4952549"/>
                  <a:gd name="connsiteX1" fmla="*/ 2432801 w 3007008"/>
                  <a:gd name="connsiteY1" fmla="*/ 1308330 h 4952549"/>
                  <a:gd name="connsiteX2" fmla="*/ 1795840 w 3007008"/>
                  <a:gd name="connsiteY2" fmla="*/ 7 h 4952549"/>
                  <a:gd name="connsiteX3" fmla="*/ 437072 w 3007008"/>
                  <a:gd name="connsiteY3" fmla="*/ 1607682 h 4952549"/>
                  <a:gd name="connsiteX4" fmla="*/ 310112 w 3007008"/>
                  <a:gd name="connsiteY4" fmla="*/ 2718545 h 4952549"/>
                  <a:gd name="connsiteX5" fmla="*/ 413007 w 3007008"/>
                  <a:gd name="connsiteY5" fmla="*/ 3875302 h 4952549"/>
                  <a:gd name="connsiteX6" fmla="*/ 1776248 w 3007008"/>
                  <a:gd name="connsiteY6" fmla="*/ 4952536 h 4952549"/>
                  <a:gd name="connsiteX7" fmla="*/ 2522815 w 3007008"/>
                  <a:gd name="connsiteY7" fmla="*/ 3870057 h 4952549"/>
                  <a:gd name="connsiteX8" fmla="*/ 2976817 w 3007008"/>
                  <a:gd name="connsiteY8" fmla="*/ 2669180 h 495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008" h="4952549">
                    <a:moveTo>
                      <a:pt x="2976817" y="2669180"/>
                    </a:moveTo>
                    <a:cubicBezTo>
                      <a:pt x="2795478" y="2205613"/>
                      <a:pt x="2780206" y="1596883"/>
                      <a:pt x="2432801" y="1308330"/>
                    </a:cubicBezTo>
                    <a:cubicBezTo>
                      <a:pt x="2165768" y="1086497"/>
                      <a:pt x="2170087" y="2861"/>
                      <a:pt x="1795840" y="7"/>
                    </a:cubicBezTo>
                    <a:cubicBezTo>
                      <a:pt x="1305585" y="-3772"/>
                      <a:pt x="857599" y="1434442"/>
                      <a:pt x="437072" y="1607682"/>
                    </a:cubicBezTo>
                    <a:cubicBezTo>
                      <a:pt x="-439463" y="1968739"/>
                      <a:pt x="265838" y="2328563"/>
                      <a:pt x="310112" y="2718545"/>
                    </a:cubicBezTo>
                    <a:cubicBezTo>
                      <a:pt x="365185" y="3203940"/>
                      <a:pt x="63519" y="3586749"/>
                      <a:pt x="413007" y="3875302"/>
                    </a:cubicBezTo>
                    <a:cubicBezTo>
                      <a:pt x="679500" y="4095361"/>
                      <a:pt x="1403775" y="4949682"/>
                      <a:pt x="1776248" y="4952536"/>
                    </a:cubicBezTo>
                    <a:cubicBezTo>
                      <a:pt x="2258944" y="4956238"/>
                      <a:pt x="2234184" y="4212294"/>
                      <a:pt x="2522815" y="3870057"/>
                    </a:cubicBezTo>
                    <a:cubicBezTo>
                      <a:pt x="2749045" y="3601790"/>
                      <a:pt x="3114576" y="3021444"/>
                      <a:pt x="2976817" y="2669180"/>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5" name="Freeform: Shape 84">
                <a:extLst>
                  <a:ext uri="{FF2B5EF4-FFF2-40B4-BE49-F238E27FC236}">
                    <a16:creationId xmlns:a16="http://schemas.microsoft.com/office/drawing/2014/main" id="{9A2A40ED-6ACE-E2F4-956C-8FB05BD232B9}"/>
                  </a:ext>
                </a:extLst>
              </p:cNvPr>
              <p:cNvSpPr/>
              <p:nvPr/>
            </p:nvSpPr>
            <p:spPr>
              <a:xfrm>
                <a:off x="4482456" y="1627788"/>
                <a:ext cx="3018571" cy="4778052"/>
              </a:xfrm>
              <a:custGeom>
                <a:avLst/>
                <a:gdLst>
                  <a:gd name="connsiteX0" fmla="*/ 1752691 w 3018571"/>
                  <a:gd name="connsiteY0" fmla="*/ 4776677 h 4778052"/>
                  <a:gd name="connsiteX1" fmla="*/ 2591277 w 3018571"/>
                  <a:gd name="connsiteY1" fmla="*/ 3811826 h 4778052"/>
                  <a:gd name="connsiteX2" fmla="*/ 2984730 w 3018571"/>
                  <a:gd name="connsiteY2" fmla="*/ 2584107 h 4778052"/>
                  <a:gd name="connsiteX3" fmla="*/ 2466168 w 3018571"/>
                  <a:gd name="connsiteY3" fmla="*/ 1202817 h 4778052"/>
                  <a:gd name="connsiteX4" fmla="*/ 1720373 w 3018571"/>
                  <a:gd name="connsiteY4" fmla="*/ 11 h 4778052"/>
                  <a:gd name="connsiteX5" fmla="*/ 440974 w 3018571"/>
                  <a:gd name="connsiteY5" fmla="*/ 1547522 h 4778052"/>
                  <a:gd name="connsiteX6" fmla="*/ 238116 w 3018571"/>
                  <a:gd name="connsiteY6" fmla="*/ 2690858 h 4778052"/>
                  <a:gd name="connsiteX7" fmla="*/ 359985 w 3018571"/>
                  <a:gd name="connsiteY7" fmla="*/ 3853863 h 4778052"/>
                  <a:gd name="connsiteX8" fmla="*/ 1752691 w 3018571"/>
                  <a:gd name="connsiteY8" fmla="*/ 4776754 h 477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571" h="4778052">
                    <a:moveTo>
                      <a:pt x="1752691" y="4776677"/>
                    </a:moveTo>
                    <a:cubicBezTo>
                      <a:pt x="2216181" y="4812235"/>
                      <a:pt x="2306966" y="4149435"/>
                      <a:pt x="2591277" y="3811826"/>
                    </a:cubicBezTo>
                    <a:cubicBezTo>
                      <a:pt x="2825220" y="3533917"/>
                      <a:pt x="3119172" y="2944162"/>
                      <a:pt x="2984730" y="2584107"/>
                    </a:cubicBezTo>
                    <a:cubicBezTo>
                      <a:pt x="2815579" y="2131107"/>
                      <a:pt x="2808174" y="1486896"/>
                      <a:pt x="2466168" y="1202817"/>
                    </a:cubicBezTo>
                    <a:cubicBezTo>
                      <a:pt x="2189185" y="972730"/>
                      <a:pt x="2101099" y="-3845"/>
                      <a:pt x="1720373" y="11"/>
                    </a:cubicBezTo>
                    <a:cubicBezTo>
                      <a:pt x="1244079" y="4794"/>
                      <a:pt x="830648" y="1354614"/>
                      <a:pt x="440974" y="1547522"/>
                    </a:cubicBezTo>
                    <a:cubicBezTo>
                      <a:pt x="-382030" y="1955091"/>
                      <a:pt x="190216" y="2298408"/>
                      <a:pt x="238116" y="2690858"/>
                    </a:cubicBezTo>
                    <a:cubicBezTo>
                      <a:pt x="294422" y="3162909"/>
                      <a:pt x="16205" y="3569861"/>
                      <a:pt x="359985" y="3853863"/>
                    </a:cubicBezTo>
                    <a:cubicBezTo>
                      <a:pt x="635965" y="4081944"/>
                      <a:pt x="1362169" y="4746827"/>
                      <a:pt x="1752691" y="4776754"/>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6" name="Freeform: Shape 85">
                <a:extLst>
                  <a:ext uri="{FF2B5EF4-FFF2-40B4-BE49-F238E27FC236}">
                    <a16:creationId xmlns:a16="http://schemas.microsoft.com/office/drawing/2014/main" id="{BCEA6DF2-0A13-A245-CDE2-630D2C6F62C1}"/>
                  </a:ext>
                </a:extLst>
              </p:cNvPr>
              <p:cNvSpPr/>
              <p:nvPr/>
            </p:nvSpPr>
            <p:spPr>
              <a:xfrm>
                <a:off x="4484173" y="1705758"/>
                <a:ext cx="3036493" cy="4605873"/>
              </a:xfrm>
              <a:custGeom>
                <a:avLst/>
                <a:gdLst>
                  <a:gd name="connsiteX0" fmla="*/ 1734082 w 3036493"/>
                  <a:gd name="connsiteY0" fmla="*/ 4601058 h 4605873"/>
                  <a:gd name="connsiteX1" fmla="*/ 2664764 w 3036493"/>
                  <a:gd name="connsiteY1" fmla="*/ 3753833 h 4605873"/>
                  <a:gd name="connsiteX2" fmla="*/ 2997591 w 3036493"/>
                  <a:gd name="connsiteY2" fmla="*/ 2499272 h 4605873"/>
                  <a:gd name="connsiteX3" fmla="*/ 2504559 w 3036493"/>
                  <a:gd name="connsiteY3" fmla="*/ 1097465 h 4605873"/>
                  <a:gd name="connsiteX4" fmla="*/ 1649930 w 3036493"/>
                  <a:gd name="connsiteY4" fmla="*/ 100 h 4605873"/>
                  <a:gd name="connsiteX5" fmla="*/ 449901 w 3036493"/>
                  <a:gd name="connsiteY5" fmla="*/ 1487524 h 4605873"/>
                  <a:gd name="connsiteX6" fmla="*/ 171221 w 3036493"/>
                  <a:gd name="connsiteY6" fmla="*/ 2663410 h 4605873"/>
                  <a:gd name="connsiteX7" fmla="*/ 311988 w 3036493"/>
                  <a:gd name="connsiteY7" fmla="*/ 3832586 h 4605873"/>
                  <a:gd name="connsiteX8" fmla="*/ 1734159 w 3036493"/>
                  <a:gd name="connsiteY8" fmla="*/ 4601135 h 46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493" h="4605873">
                    <a:moveTo>
                      <a:pt x="1734082" y="4601058"/>
                    </a:moveTo>
                    <a:cubicBezTo>
                      <a:pt x="2177440" y="4664460"/>
                      <a:pt x="2384618" y="4086814"/>
                      <a:pt x="2664764" y="3753833"/>
                    </a:cubicBezTo>
                    <a:cubicBezTo>
                      <a:pt x="2906420" y="3466283"/>
                      <a:pt x="3128562" y="2867271"/>
                      <a:pt x="2997591" y="2499272"/>
                    </a:cubicBezTo>
                    <a:cubicBezTo>
                      <a:pt x="2840240" y="2056917"/>
                      <a:pt x="2841089" y="1377070"/>
                      <a:pt x="2504559" y="1097465"/>
                    </a:cubicBezTo>
                    <a:cubicBezTo>
                      <a:pt x="2217549" y="859048"/>
                      <a:pt x="2037290" y="-10699"/>
                      <a:pt x="1649930" y="100"/>
                    </a:cubicBezTo>
                    <a:cubicBezTo>
                      <a:pt x="1187597" y="12981"/>
                      <a:pt x="808491" y="1275410"/>
                      <a:pt x="449901" y="1487524"/>
                    </a:cubicBezTo>
                    <a:cubicBezTo>
                      <a:pt x="-320113" y="1942838"/>
                      <a:pt x="120622" y="2268337"/>
                      <a:pt x="171221" y="2663410"/>
                    </a:cubicBezTo>
                    <a:cubicBezTo>
                      <a:pt x="229996" y="3121963"/>
                      <a:pt x="-26007" y="3553212"/>
                      <a:pt x="311988" y="3832586"/>
                    </a:cubicBezTo>
                    <a:cubicBezTo>
                      <a:pt x="597533" y="4068688"/>
                      <a:pt x="1324122" y="4542514"/>
                      <a:pt x="1734159" y="4601135"/>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7" name="Freeform: Shape 86">
                <a:extLst>
                  <a:ext uri="{FF2B5EF4-FFF2-40B4-BE49-F238E27FC236}">
                    <a16:creationId xmlns:a16="http://schemas.microsoft.com/office/drawing/2014/main" id="{016946D0-613A-80F2-01CD-EE23A575E107}"/>
                  </a:ext>
                </a:extLst>
              </p:cNvPr>
              <p:cNvSpPr/>
              <p:nvPr/>
            </p:nvSpPr>
            <p:spPr>
              <a:xfrm>
                <a:off x="4477865" y="1783678"/>
                <a:ext cx="3064583" cy="4435839"/>
              </a:xfrm>
              <a:custGeom>
                <a:avLst/>
                <a:gdLst>
                  <a:gd name="connsiteX0" fmla="*/ 1723421 w 3064583"/>
                  <a:gd name="connsiteY0" fmla="*/ 4425487 h 4435839"/>
                  <a:gd name="connsiteX1" fmla="*/ 2746122 w 3064583"/>
                  <a:gd name="connsiteY1" fmla="*/ 3695890 h 4435839"/>
                  <a:gd name="connsiteX2" fmla="*/ 3018400 w 3064583"/>
                  <a:gd name="connsiteY2" fmla="*/ 2414487 h 4435839"/>
                  <a:gd name="connsiteX3" fmla="*/ 2550822 w 3064583"/>
                  <a:gd name="connsiteY3" fmla="*/ 992240 h 4435839"/>
                  <a:gd name="connsiteX4" fmla="*/ 1587359 w 3064583"/>
                  <a:gd name="connsiteY4" fmla="*/ 315 h 4435839"/>
                  <a:gd name="connsiteX5" fmla="*/ 466700 w 3064583"/>
                  <a:gd name="connsiteY5" fmla="*/ 1427576 h 4435839"/>
                  <a:gd name="connsiteX6" fmla="*/ 112198 w 3064583"/>
                  <a:gd name="connsiteY6" fmla="*/ 2635935 h 4435839"/>
                  <a:gd name="connsiteX7" fmla="*/ 271940 w 3064583"/>
                  <a:gd name="connsiteY7" fmla="*/ 3811281 h 4435839"/>
                  <a:gd name="connsiteX8" fmla="*/ 1723498 w 3064583"/>
                  <a:gd name="connsiteY8" fmla="*/ 4425487 h 44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583" h="4435839">
                    <a:moveTo>
                      <a:pt x="1723421" y="4425487"/>
                    </a:moveTo>
                    <a:cubicBezTo>
                      <a:pt x="2146185" y="4513187"/>
                      <a:pt x="2470296" y="4024167"/>
                      <a:pt x="2746122" y="3695890"/>
                    </a:cubicBezTo>
                    <a:cubicBezTo>
                      <a:pt x="2995492" y="3398699"/>
                      <a:pt x="3145592" y="2790508"/>
                      <a:pt x="3018400" y="2414487"/>
                    </a:cubicBezTo>
                    <a:cubicBezTo>
                      <a:pt x="2872465" y="1983084"/>
                      <a:pt x="2881952" y="1267371"/>
                      <a:pt x="2550822" y="992240"/>
                    </a:cubicBezTo>
                    <a:cubicBezTo>
                      <a:pt x="2253785" y="745493"/>
                      <a:pt x="1981275" y="-17734"/>
                      <a:pt x="1587359" y="315"/>
                    </a:cubicBezTo>
                    <a:cubicBezTo>
                      <a:pt x="1138987" y="20832"/>
                      <a:pt x="794205" y="1197181"/>
                      <a:pt x="466700" y="1427576"/>
                    </a:cubicBezTo>
                    <a:cubicBezTo>
                      <a:pt x="-250479" y="1932100"/>
                      <a:pt x="58205" y="2238316"/>
                      <a:pt x="112198" y="2635935"/>
                    </a:cubicBezTo>
                    <a:cubicBezTo>
                      <a:pt x="172593" y="3081144"/>
                      <a:pt x="-60347" y="3536534"/>
                      <a:pt x="271940" y="3811281"/>
                    </a:cubicBezTo>
                    <a:cubicBezTo>
                      <a:pt x="566972" y="4055483"/>
                      <a:pt x="1293253" y="4336245"/>
                      <a:pt x="1723498" y="4425487"/>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8" name="Freeform: Shape 87">
                <a:extLst>
                  <a:ext uri="{FF2B5EF4-FFF2-40B4-BE49-F238E27FC236}">
                    <a16:creationId xmlns:a16="http://schemas.microsoft.com/office/drawing/2014/main" id="{4B0203DB-C2D4-7451-7AB7-6D2CA5E24071}"/>
                  </a:ext>
                </a:extLst>
              </p:cNvPr>
              <p:cNvSpPr/>
              <p:nvPr/>
            </p:nvSpPr>
            <p:spPr>
              <a:xfrm>
                <a:off x="4460130" y="1861400"/>
                <a:ext cx="3107969" cy="4268490"/>
              </a:xfrm>
              <a:custGeom>
                <a:avLst/>
                <a:gdLst>
                  <a:gd name="connsiteX0" fmla="*/ 1724263 w 3107969"/>
                  <a:gd name="connsiteY0" fmla="*/ 4250116 h 4268490"/>
                  <a:gd name="connsiteX1" fmla="*/ 2838983 w 3107969"/>
                  <a:gd name="connsiteY1" fmla="*/ 3638145 h 4268490"/>
                  <a:gd name="connsiteX2" fmla="*/ 3050712 w 3107969"/>
                  <a:gd name="connsiteY2" fmla="*/ 2329900 h 4268490"/>
                  <a:gd name="connsiteX3" fmla="*/ 2608666 w 3107969"/>
                  <a:gd name="connsiteY3" fmla="*/ 887212 h 4268490"/>
                  <a:gd name="connsiteX4" fmla="*/ 1536291 w 3107969"/>
                  <a:gd name="connsiteY4" fmla="*/ 728 h 4268490"/>
                  <a:gd name="connsiteX5" fmla="*/ 495001 w 3107969"/>
                  <a:gd name="connsiteY5" fmla="*/ 1367826 h 4268490"/>
                  <a:gd name="connsiteX6" fmla="*/ 64601 w 3107969"/>
                  <a:gd name="connsiteY6" fmla="*/ 2608657 h 4268490"/>
                  <a:gd name="connsiteX7" fmla="*/ 243317 w 3107969"/>
                  <a:gd name="connsiteY7" fmla="*/ 3790251 h 4268490"/>
                  <a:gd name="connsiteX8" fmla="*/ 1724340 w 3107969"/>
                  <a:gd name="connsiteY8" fmla="*/ 4250116 h 426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7969" h="4268490">
                    <a:moveTo>
                      <a:pt x="1724263" y="4250116"/>
                    </a:moveTo>
                    <a:cubicBezTo>
                      <a:pt x="2126510" y="4359027"/>
                      <a:pt x="2567400" y="3961794"/>
                      <a:pt x="2838983" y="3638145"/>
                    </a:cubicBezTo>
                    <a:cubicBezTo>
                      <a:pt x="3096066" y="3331235"/>
                      <a:pt x="3173893" y="2714020"/>
                      <a:pt x="3050712" y="2329900"/>
                    </a:cubicBezTo>
                    <a:cubicBezTo>
                      <a:pt x="2915808" y="1909528"/>
                      <a:pt x="2934396" y="1157793"/>
                      <a:pt x="2608666" y="887212"/>
                    </a:cubicBezTo>
                    <a:cubicBezTo>
                      <a:pt x="2301601" y="632135"/>
                      <a:pt x="1936918" y="-24880"/>
                      <a:pt x="1536291" y="728"/>
                    </a:cubicBezTo>
                    <a:cubicBezTo>
                      <a:pt x="1101957" y="28496"/>
                      <a:pt x="791576" y="1119844"/>
                      <a:pt x="495001" y="1367826"/>
                    </a:cubicBezTo>
                    <a:cubicBezTo>
                      <a:pt x="-169265" y="1923180"/>
                      <a:pt x="7215" y="2208570"/>
                      <a:pt x="64601" y="2608657"/>
                    </a:cubicBezTo>
                    <a:cubicBezTo>
                      <a:pt x="126539" y="3040445"/>
                      <a:pt x="-83262" y="3520055"/>
                      <a:pt x="243317" y="3790251"/>
                    </a:cubicBezTo>
                    <a:cubicBezTo>
                      <a:pt x="547914" y="4042475"/>
                      <a:pt x="1273500" y="4128092"/>
                      <a:pt x="1724340" y="4250116"/>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9" name="Freeform: Shape 88">
                <a:extLst>
                  <a:ext uri="{FF2B5EF4-FFF2-40B4-BE49-F238E27FC236}">
                    <a16:creationId xmlns:a16="http://schemas.microsoft.com/office/drawing/2014/main" id="{70A59028-4386-1B16-B68A-C107B2F4E46E}"/>
                  </a:ext>
                </a:extLst>
              </p:cNvPr>
              <p:cNvSpPr/>
              <p:nvPr/>
            </p:nvSpPr>
            <p:spPr>
              <a:xfrm>
                <a:off x="4426209" y="1938811"/>
                <a:ext cx="3173562" cy="4104897"/>
              </a:xfrm>
              <a:custGeom>
                <a:avLst/>
                <a:gdLst>
                  <a:gd name="connsiteX0" fmla="*/ 1741215 w 3173562"/>
                  <a:gd name="connsiteY0" fmla="*/ 4075055 h 4104897"/>
                  <a:gd name="connsiteX1" fmla="*/ 2947955 w 3173562"/>
                  <a:gd name="connsiteY1" fmla="*/ 3580712 h 4104897"/>
                  <a:gd name="connsiteX2" fmla="*/ 3099057 w 3173562"/>
                  <a:gd name="connsiteY2" fmla="*/ 2245625 h 4104897"/>
                  <a:gd name="connsiteX3" fmla="*/ 2682464 w 3173562"/>
                  <a:gd name="connsiteY3" fmla="*/ 782497 h 4104897"/>
                  <a:gd name="connsiteX4" fmla="*/ 1501255 w 3173562"/>
                  <a:gd name="connsiteY4" fmla="*/ 1452 h 4104897"/>
                  <a:gd name="connsiteX5" fmla="*/ 539335 w 3173562"/>
                  <a:gd name="connsiteY5" fmla="*/ 1308387 h 4104897"/>
                  <a:gd name="connsiteX6" fmla="*/ 33114 w 3173562"/>
                  <a:gd name="connsiteY6" fmla="*/ 2581691 h 4104897"/>
                  <a:gd name="connsiteX7" fmla="*/ 230727 w 3173562"/>
                  <a:gd name="connsiteY7" fmla="*/ 3769455 h 4104897"/>
                  <a:gd name="connsiteX8" fmla="*/ 1741215 w 3173562"/>
                  <a:gd name="connsiteY8" fmla="*/ 4074978 h 4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562" h="4104897">
                    <a:moveTo>
                      <a:pt x="1741215" y="4075055"/>
                    </a:moveTo>
                    <a:cubicBezTo>
                      <a:pt x="2123407" y="4202555"/>
                      <a:pt x="2680613" y="3899655"/>
                      <a:pt x="2947955" y="3580712"/>
                    </a:cubicBezTo>
                    <a:cubicBezTo>
                      <a:pt x="3212750" y="3264160"/>
                      <a:pt x="3218073" y="2637921"/>
                      <a:pt x="3099057" y="2245625"/>
                    </a:cubicBezTo>
                    <a:cubicBezTo>
                      <a:pt x="2974874" y="1836359"/>
                      <a:pt x="3002796" y="1048604"/>
                      <a:pt x="2682464" y="782497"/>
                    </a:cubicBezTo>
                    <a:cubicBezTo>
                      <a:pt x="2365449" y="519089"/>
                      <a:pt x="1908516" y="-31946"/>
                      <a:pt x="1501255" y="1452"/>
                    </a:cubicBezTo>
                    <a:cubicBezTo>
                      <a:pt x="1080960" y="36008"/>
                      <a:pt x="805288" y="1043668"/>
                      <a:pt x="539335" y="1308387"/>
                    </a:cubicBezTo>
                    <a:cubicBezTo>
                      <a:pt x="-71324" y="1916191"/>
                      <a:pt x="-27821" y="2179059"/>
                      <a:pt x="33114" y="2581691"/>
                    </a:cubicBezTo>
                    <a:cubicBezTo>
                      <a:pt x="96440" y="3000135"/>
                      <a:pt x="-90144" y="3503888"/>
                      <a:pt x="230727" y="3769455"/>
                    </a:cubicBezTo>
                    <a:cubicBezTo>
                      <a:pt x="544811" y="4029701"/>
                      <a:pt x="1270089" y="3917782"/>
                      <a:pt x="1741215" y="4074978"/>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0" name="Freeform: Shape 89">
                <a:extLst>
                  <a:ext uri="{FF2B5EF4-FFF2-40B4-BE49-F238E27FC236}">
                    <a16:creationId xmlns:a16="http://schemas.microsoft.com/office/drawing/2014/main" id="{BAA9A2B9-ACC4-2F1A-FC23-EFA90BA36A2B}"/>
                  </a:ext>
                </a:extLst>
              </p:cNvPr>
              <p:cNvSpPr/>
              <p:nvPr/>
            </p:nvSpPr>
            <p:spPr>
              <a:xfrm>
                <a:off x="4376099" y="2015664"/>
                <a:ext cx="3263713" cy="3947335"/>
              </a:xfrm>
              <a:custGeom>
                <a:avLst/>
                <a:gdLst>
                  <a:gd name="connsiteX0" fmla="*/ 1774433 w 3263713"/>
                  <a:gd name="connsiteY0" fmla="*/ 3900552 h 3947335"/>
                  <a:gd name="connsiteX1" fmla="*/ 3073192 w 3263713"/>
                  <a:gd name="connsiteY1" fmla="*/ 3523836 h 3947335"/>
                  <a:gd name="connsiteX2" fmla="*/ 3163745 w 3263713"/>
                  <a:gd name="connsiteY2" fmla="*/ 2161907 h 3947335"/>
                  <a:gd name="connsiteX3" fmla="*/ 2772683 w 3263713"/>
                  <a:gd name="connsiteY3" fmla="*/ 678262 h 3947335"/>
                  <a:gd name="connsiteX4" fmla="*/ 1482563 w 3263713"/>
                  <a:gd name="connsiteY4" fmla="*/ 2735 h 3947335"/>
                  <a:gd name="connsiteX5" fmla="*/ 600012 w 3263713"/>
                  <a:gd name="connsiteY5" fmla="*/ 1249583 h 3947335"/>
                  <a:gd name="connsiteX6" fmla="*/ 17970 w 3263713"/>
                  <a:gd name="connsiteY6" fmla="*/ 2555437 h 3947335"/>
                  <a:gd name="connsiteX7" fmla="*/ 234558 w 3263713"/>
                  <a:gd name="connsiteY7" fmla="*/ 3749449 h 3947335"/>
                  <a:gd name="connsiteX8" fmla="*/ 1774433 w 3263713"/>
                  <a:gd name="connsiteY8" fmla="*/ 3900629 h 394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713" h="3947335">
                    <a:moveTo>
                      <a:pt x="1774433" y="3900552"/>
                    </a:moveTo>
                    <a:cubicBezTo>
                      <a:pt x="2137188" y="4044635"/>
                      <a:pt x="2810169" y="3838151"/>
                      <a:pt x="3073192" y="3523836"/>
                    </a:cubicBezTo>
                    <a:cubicBezTo>
                      <a:pt x="3345701" y="3197643"/>
                      <a:pt x="3278210" y="2562533"/>
                      <a:pt x="3163745" y="2161907"/>
                    </a:cubicBezTo>
                    <a:cubicBezTo>
                      <a:pt x="3049975" y="1763902"/>
                      <a:pt x="3087538" y="939895"/>
                      <a:pt x="2772683" y="678262"/>
                    </a:cubicBezTo>
                    <a:cubicBezTo>
                      <a:pt x="2445641" y="406524"/>
                      <a:pt x="1896534" y="-38994"/>
                      <a:pt x="1482563" y="2735"/>
                    </a:cubicBezTo>
                    <a:cubicBezTo>
                      <a:pt x="1068593" y="44463"/>
                      <a:pt x="835884" y="968666"/>
                      <a:pt x="600012" y="1249583"/>
                    </a:cubicBezTo>
                    <a:cubicBezTo>
                      <a:pt x="44118" y="1911380"/>
                      <a:pt x="-46590" y="2150260"/>
                      <a:pt x="17970" y="2555437"/>
                    </a:cubicBezTo>
                    <a:cubicBezTo>
                      <a:pt x="82530" y="2960460"/>
                      <a:pt x="-80606" y="3488355"/>
                      <a:pt x="234558" y="3749449"/>
                    </a:cubicBezTo>
                    <a:cubicBezTo>
                      <a:pt x="558206" y="4017716"/>
                      <a:pt x="1283870" y="3705792"/>
                      <a:pt x="1774433" y="3900629"/>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1" name="Freeform: Shape 90">
                <a:extLst>
                  <a:ext uri="{FF2B5EF4-FFF2-40B4-BE49-F238E27FC236}">
                    <a16:creationId xmlns:a16="http://schemas.microsoft.com/office/drawing/2014/main" id="{96E5B55B-98BC-2B31-FD86-77759C7DC639}"/>
                  </a:ext>
                </a:extLst>
              </p:cNvPr>
              <p:cNvSpPr/>
              <p:nvPr/>
            </p:nvSpPr>
            <p:spPr>
              <a:xfrm>
                <a:off x="4316854" y="2091550"/>
                <a:ext cx="3371549" cy="3814147"/>
              </a:xfrm>
              <a:custGeom>
                <a:avLst/>
                <a:gdLst>
                  <a:gd name="connsiteX0" fmla="*/ 1816709 w 3371549"/>
                  <a:gd name="connsiteY0" fmla="*/ 3727016 h 3814147"/>
                  <a:gd name="connsiteX1" fmla="*/ 3207564 w 3371549"/>
                  <a:gd name="connsiteY1" fmla="*/ 3467928 h 3814147"/>
                  <a:gd name="connsiteX2" fmla="*/ 3237568 w 3371549"/>
                  <a:gd name="connsiteY2" fmla="*/ 2079156 h 3814147"/>
                  <a:gd name="connsiteX3" fmla="*/ 2871960 w 3371549"/>
                  <a:gd name="connsiteY3" fmla="*/ 575071 h 3814147"/>
                  <a:gd name="connsiteX4" fmla="*/ 1473006 w 3371549"/>
                  <a:gd name="connsiteY4" fmla="*/ 4984 h 3814147"/>
                  <a:gd name="connsiteX5" fmla="*/ 669824 w 3371549"/>
                  <a:gd name="connsiteY5" fmla="*/ 1191668 h 3814147"/>
                  <a:gd name="connsiteX6" fmla="*/ 11883 w 3371549"/>
                  <a:gd name="connsiteY6" fmla="*/ 2529996 h 3814147"/>
                  <a:gd name="connsiteX7" fmla="*/ 247369 w 3371549"/>
                  <a:gd name="connsiteY7" fmla="*/ 3730178 h 3814147"/>
                  <a:gd name="connsiteX8" fmla="*/ 1816709 w 3371549"/>
                  <a:gd name="connsiteY8" fmla="*/ 3727016 h 381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549" h="3814147">
                    <a:moveTo>
                      <a:pt x="1816709" y="3727016"/>
                    </a:moveTo>
                    <a:cubicBezTo>
                      <a:pt x="2160874" y="3886063"/>
                      <a:pt x="2948707" y="3777615"/>
                      <a:pt x="3207564" y="3467928"/>
                    </a:cubicBezTo>
                    <a:cubicBezTo>
                      <a:pt x="3487786" y="3132092"/>
                      <a:pt x="3347173" y="2488190"/>
                      <a:pt x="3237568" y="2079156"/>
                    </a:cubicBezTo>
                    <a:cubicBezTo>
                      <a:pt x="3133902" y="1692567"/>
                      <a:pt x="3181416" y="832231"/>
                      <a:pt x="2871960" y="575071"/>
                    </a:cubicBezTo>
                    <a:cubicBezTo>
                      <a:pt x="2534890" y="295002"/>
                      <a:pt x="1893533" y="-45307"/>
                      <a:pt x="1473006" y="4984"/>
                    </a:cubicBezTo>
                    <a:cubicBezTo>
                      <a:pt x="1080710" y="51880"/>
                      <a:pt x="876308" y="895248"/>
                      <a:pt x="669824" y="1191668"/>
                    </a:cubicBezTo>
                    <a:cubicBezTo>
                      <a:pt x="170313" y="1908693"/>
                      <a:pt x="-56379" y="2122427"/>
                      <a:pt x="11883" y="2529996"/>
                    </a:cubicBezTo>
                    <a:cubicBezTo>
                      <a:pt x="80145" y="2937564"/>
                      <a:pt x="-62010" y="3473713"/>
                      <a:pt x="247369" y="3730178"/>
                    </a:cubicBezTo>
                    <a:cubicBezTo>
                      <a:pt x="580505" y="4006544"/>
                      <a:pt x="1307942" y="3491916"/>
                      <a:pt x="1816709" y="3727016"/>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2" name="Freeform: Shape 91">
                <a:extLst>
                  <a:ext uri="{FF2B5EF4-FFF2-40B4-BE49-F238E27FC236}">
                    <a16:creationId xmlns:a16="http://schemas.microsoft.com/office/drawing/2014/main" id="{FCED90E0-783B-8015-9E6F-BC7C7DDB217D}"/>
                  </a:ext>
                </a:extLst>
              </p:cNvPr>
              <p:cNvSpPr/>
              <p:nvPr/>
            </p:nvSpPr>
            <p:spPr>
              <a:xfrm>
                <a:off x="4254170" y="2165535"/>
                <a:ext cx="3489733" cy="3780696"/>
              </a:xfrm>
              <a:custGeom>
                <a:avLst/>
                <a:gdLst>
                  <a:gd name="connsiteX0" fmla="*/ 1862424 w 3489733"/>
                  <a:gd name="connsiteY0" fmla="*/ 3555381 h 3780696"/>
                  <a:gd name="connsiteX1" fmla="*/ 3345298 w 3489733"/>
                  <a:gd name="connsiteY1" fmla="*/ 3413920 h 3780696"/>
                  <a:gd name="connsiteX2" fmla="*/ 3314677 w 3489733"/>
                  <a:gd name="connsiteY2" fmla="*/ 1998383 h 3780696"/>
                  <a:gd name="connsiteX3" fmla="*/ 2974599 w 3489733"/>
                  <a:gd name="connsiteY3" fmla="*/ 473858 h 3780696"/>
                  <a:gd name="connsiteX4" fmla="*/ 1466734 w 3489733"/>
                  <a:gd name="connsiteY4" fmla="*/ 9211 h 3780696"/>
                  <a:gd name="connsiteX5" fmla="*/ 742922 w 3489733"/>
                  <a:gd name="connsiteY5" fmla="*/ 1135733 h 3780696"/>
                  <a:gd name="connsiteX6" fmla="*/ 9159 w 3489733"/>
                  <a:gd name="connsiteY6" fmla="*/ 2506532 h 3780696"/>
                  <a:gd name="connsiteX7" fmla="*/ 263620 w 3489733"/>
                  <a:gd name="connsiteY7" fmla="*/ 3712886 h 3780696"/>
                  <a:gd name="connsiteX8" fmla="*/ 1862424 w 3489733"/>
                  <a:gd name="connsiteY8" fmla="*/ 3555381 h 378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733" h="3780696">
                    <a:moveTo>
                      <a:pt x="1862424" y="3555381"/>
                    </a:moveTo>
                    <a:cubicBezTo>
                      <a:pt x="2188927" y="3728158"/>
                      <a:pt x="3090761" y="3718902"/>
                      <a:pt x="3345298" y="3413920"/>
                    </a:cubicBezTo>
                    <a:cubicBezTo>
                      <a:pt x="3633311" y="3068443"/>
                      <a:pt x="3419114" y="2415825"/>
                      <a:pt x="3314677" y="1998383"/>
                    </a:cubicBezTo>
                    <a:cubicBezTo>
                      <a:pt x="3220807" y="1623210"/>
                      <a:pt x="3278656" y="726467"/>
                      <a:pt x="2974599" y="473858"/>
                    </a:cubicBezTo>
                    <a:cubicBezTo>
                      <a:pt x="2627580" y="185459"/>
                      <a:pt x="1893894" y="-50104"/>
                      <a:pt x="1466734" y="9211"/>
                    </a:cubicBezTo>
                    <a:cubicBezTo>
                      <a:pt x="1088321" y="61816"/>
                      <a:pt x="920789" y="824040"/>
                      <a:pt x="742922" y="1135733"/>
                    </a:cubicBezTo>
                    <a:cubicBezTo>
                      <a:pt x="301800" y="1908755"/>
                      <a:pt x="-63037" y="2096496"/>
                      <a:pt x="9159" y="2506532"/>
                    </a:cubicBezTo>
                    <a:cubicBezTo>
                      <a:pt x="75802" y="2884945"/>
                      <a:pt x="-40051" y="3461048"/>
                      <a:pt x="263620" y="3712886"/>
                    </a:cubicBezTo>
                    <a:cubicBezTo>
                      <a:pt x="606320" y="3997273"/>
                      <a:pt x="1337228" y="3277473"/>
                      <a:pt x="1862424" y="3555381"/>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3" name="Freeform: Shape 92">
                <a:extLst>
                  <a:ext uri="{FF2B5EF4-FFF2-40B4-BE49-F238E27FC236}">
                    <a16:creationId xmlns:a16="http://schemas.microsoft.com/office/drawing/2014/main" id="{589B51DD-7AC9-3004-3D1E-B895F38808E8}"/>
                  </a:ext>
                </a:extLst>
              </p:cNvPr>
              <p:cNvSpPr/>
              <p:nvPr/>
            </p:nvSpPr>
            <p:spPr>
              <a:xfrm>
                <a:off x="4190357" y="2234963"/>
                <a:ext cx="3614123" cy="3758010"/>
              </a:xfrm>
              <a:custGeom>
                <a:avLst/>
                <a:gdLst>
                  <a:gd name="connsiteX0" fmla="*/ 1909345 w 3614123"/>
                  <a:gd name="connsiteY0" fmla="*/ 3388303 h 3758010"/>
                  <a:gd name="connsiteX1" fmla="*/ 3484238 w 3614123"/>
                  <a:gd name="connsiteY1" fmla="*/ 3364469 h 3758010"/>
                  <a:gd name="connsiteX2" fmla="*/ 3393067 w 3614123"/>
                  <a:gd name="connsiteY2" fmla="*/ 1922090 h 3758010"/>
                  <a:gd name="connsiteX3" fmla="*/ 3078443 w 3614123"/>
                  <a:gd name="connsiteY3" fmla="*/ 377125 h 3758010"/>
                  <a:gd name="connsiteX4" fmla="*/ 1461744 w 3614123"/>
                  <a:gd name="connsiteY4" fmla="*/ 17919 h 3758010"/>
                  <a:gd name="connsiteX5" fmla="*/ 817301 w 3614123"/>
                  <a:gd name="connsiteY5" fmla="*/ 1084276 h 3758010"/>
                  <a:gd name="connsiteX6" fmla="*/ 7718 w 3614123"/>
                  <a:gd name="connsiteY6" fmla="*/ 2487549 h 3758010"/>
                  <a:gd name="connsiteX7" fmla="*/ 281153 w 3614123"/>
                  <a:gd name="connsiteY7" fmla="*/ 3700150 h 3758010"/>
                  <a:gd name="connsiteX8" fmla="*/ 1909345 w 3614123"/>
                  <a:gd name="connsiteY8" fmla="*/ 3388303 h 37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123" h="3758010">
                    <a:moveTo>
                      <a:pt x="1909345" y="3388303"/>
                    </a:moveTo>
                    <a:cubicBezTo>
                      <a:pt x="2219418" y="3574116"/>
                      <a:pt x="3233943" y="3664824"/>
                      <a:pt x="3484238" y="3364469"/>
                    </a:cubicBezTo>
                    <a:cubicBezTo>
                      <a:pt x="3779964" y="3009351"/>
                      <a:pt x="3491874" y="2348094"/>
                      <a:pt x="3393067" y="1922090"/>
                    </a:cubicBezTo>
                    <a:cubicBezTo>
                      <a:pt x="3308684" y="1558333"/>
                      <a:pt x="3377101" y="625260"/>
                      <a:pt x="3078443" y="377125"/>
                    </a:cubicBezTo>
                    <a:cubicBezTo>
                      <a:pt x="2721397" y="80473"/>
                      <a:pt x="1895307" y="-50884"/>
                      <a:pt x="1461744" y="17919"/>
                    </a:cubicBezTo>
                    <a:cubicBezTo>
                      <a:pt x="1097138" y="75845"/>
                      <a:pt x="967324" y="757388"/>
                      <a:pt x="817301" y="1084276"/>
                    </a:cubicBezTo>
                    <a:cubicBezTo>
                      <a:pt x="436652" y="1913683"/>
                      <a:pt x="-68566" y="2075121"/>
                      <a:pt x="7718" y="2487549"/>
                    </a:cubicBezTo>
                    <a:cubicBezTo>
                      <a:pt x="75286" y="2852695"/>
                      <a:pt x="-16810" y="3452863"/>
                      <a:pt x="281153" y="3700150"/>
                    </a:cubicBezTo>
                    <a:cubicBezTo>
                      <a:pt x="633340" y="3992560"/>
                      <a:pt x="1370034" y="3065041"/>
                      <a:pt x="1909345" y="3388303"/>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4" name="Freeform: Shape 93">
                <a:extLst>
                  <a:ext uri="{FF2B5EF4-FFF2-40B4-BE49-F238E27FC236}">
                    <a16:creationId xmlns:a16="http://schemas.microsoft.com/office/drawing/2014/main" id="{50D43DBE-6B72-912B-ECD7-8105AFDCF20B}"/>
                  </a:ext>
                </a:extLst>
              </p:cNvPr>
              <p:cNvSpPr/>
              <p:nvPr/>
            </p:nvSpPr>
            <p:spPr>
              <a:xfrm>
                <a:off x="4125770" y="2293347"/>
                <a:ext cx="3742715" cy="3749606"/>
              </a:xfrm>
              <a:custGeom>
                <a:avLst/>
                <a:gdLst>
                  <a:gd name="connsiteX0" fmla="*/ 1956963 w 3742715"/>
                  <a:gd name="connsiteY0" fmla="*/ 3232269 h 3749606"/>
                  <a:gd name="connsiteX1" fmla="*/ 3623876 w 3742715"/>
                  <a:gd name="connsiteY1" fmla="*/ 3326063 h 3749606"/>
                  <a:gd name="connsiteX2" fmla="*/ 3472155 w 3742715"/>
                  <a:gd name="connsiteY2" fmla="*/ 1856842 h 3749606"/>
                  <a:gd name="connsiteX3" fmla="*/ 3183063 w 3742715"/>
                  <a:gd name="connsiteY3" fmla="*/ 291359 h 3749606"/>
                  <a:gd name="connsiteX4" fmla="*/ 1457529 w 3742715"/>
                  <a:gd name="connsiteY4" fmla="*/ 37593 h 3749606"/>
                  <a:gd name="connsiteX5" fmla="*/ 892456 w 3742715"/>
                  <a:gd name="connsiteY5" fmla="*/ 1043864 h 3749606"/>
                  <a:gd name="connsiteX6" fmla="*/ 6974 w 3742715"/>
                  <a:gd name="connsiteY6" fmla="*/ 2479687 h 3749606"/>
                  <a:gd name="connsiteX7" fmla="*/ 299306 w 3742715"/>
                  <a:gd name="connsiteY7" fmla="*/ 3698459 h 3749606"/>
                  <a:gd name="connsiteX8" fmla="*/ 1956963 w 3742715"/>
                  <a:gd name="connsiteY8" fmla="*/ 3232269 h 37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715" h="3749606">
                    <a:moveTo>
                      <a:pt x="1956963" y="3232269"/>
                    </a:moveTo>
                    <a:cubicBezTo>
                      <a:pt x="2251687" y="3430655"/>
                      <a:pt x="3377822" y="3621712"/>
                      <a:pt x="3623876" y="3326063"/>
                    </a:cubicBezTo>
                    <a:cubicBezTo>
                      <a:pt x="3927315" y="2961226"/>
                      <a:pt x="3564869" y="2291484"/>
                      <a:pt x="3472155" y="1856842"/>
                    </a:cubicBezTo>
                    <a:cubicBezTo>
                      <a:pt x="3397028" y="1504577"/>
                      <a:pt x="3476244" y="535021"/>
                      <a:pt x="3183063" y="291359"/>
                    </a:cubicBezTo>
                    <a:cubicBezTo>
                      <a:pt x="2815989" y="-13623"/>
                      <a:pt x="1897339" y="-41237"/>
                      <a:pt x="1457529" y="37593"/>
                    </a:cubicBezTo>
                    <a:cubicBezTo>
                      <a:pt x="1106653" y="100533"/>
                      <a:pt x="1015405" y="701550"/>
                      <a:pt x="892456" y="1043864"/>
                    </a:cubicBezTo>
                    <a:cubicBezTo>
                      <a:pt x="574361" y="1929346"/>
                      <a:pt x="-74247" y="2064945"/>
                      <a:pt x="6974" y="2479687"/>
                    </a:cubicBezTo>
                    <a:cubicBezTo>
                      <a:pt x="74696" y="2831643"/>
                      <a:pt x="7128" y="3455800"/>
                      <a:pt x="299306" y="3698459"/>
                    </a:cubicBezTo>
                    <a:cubicBezTo>
                      <a:pt x="661058" y="3998967"/>
                      <a:pt x="1405928" y="2861262"/>
                      <a:pt x="1956963" y="3232269"/>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5" name="Freeform: Shape 94">
                <a:extLst>
                  <a:ext uri="{FF2B5EF4-FFF2-40B4-BE49-F238E27FC236}">
                    <a16:creationId xmlns:a16="http://schemas.microsoft.com/office/drawing/2014/main" id="{A8EBA8E3-C598-83F7-FD71-052A8FCC53CC}"/>
                  </a:ext>
                </a:extLst>
              </p:cNvPr>
              <p:cNvSpPr/>
              <p:nvPr/>
            </p:nvSpPr>
            <p:spPr>
              <a:xfrm>
                <a:off x="4061078" y="2330966"/>
                <a:ext cx="3873961" cy="3763840"/>
              </a:xfrm>
              <a:custGeom>
                <a:avLst/>
                <a:gdLst>
                  <a:gd name="connsiteX0" fmla="*/ 3763695 w 3873961"/>
                  <a:gd name="connsiteY0" fmla="*/ 3308421 h 3763840"/>
                  <a:gd name="connsiteX1" fmla="*/ 3551425 w 3873961"/>
                  <a:gd name="connsiteY1" fmla="*/ 1812358 h 3763840"/>
                  <a:gd name="connsiteX2" fmla="*/ 3287786 w 3873961"/>
                  <a:gd name="connsiteY2" fmla="*/ 226435 h 3763840"/>
                  <a:gd name="connsiteX3" fmla="*/ 1453342 w 3873961"/>
                  <a:gd name="connsiteY3" fmla="*/ 78186 h 3763840"/>
                  <a:gd name="connsiteX4" fmla="*/ 967638 w 3873961"/>
                  <a:gd name="connsiteY4" fmla="*/ 1024294 h 3763840"/>
                  <a:gd name="connsiteX5" fmla="*/ 6334 w 3873961"/>
                  <a:gd name="connsiteY5" fmla="*/ 2492590 h 3763840"/>
                  <a:gd name="connsiteX6" fmla="*/ 317642 w 3873961"/>
                  <a:gd name="connsiteY6" fmla="*/ 3717532 h 3763840"/>
                  <a:gd name="connsiteX7" fmla="*/ 2004763 w 3873961"/>
                  <a:gd name="connsiteY7" fmla="*/ 3096923 h 3763840"/>
                  <a:gd name="connsiteX8" fmla="*/ 3763772 w 3873961"/>
                  <a:gd name="connsiteY8" fmla="*/ 3308421 h 376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961" h="3763840">
                    <a:moveTo>
                      <a:pt x="3763695" y="3308421"/>
                    </a:moveTo>
                    <a:cubicBezTo>
                      <a:pt x="4074847" y="2933942"/>
                      <a:pt x="3637583" y="2255716"/>
                      <a:pt x="3551425" y="1812358"/>
                    </a:cubicBezTo>
                    <a:cubicBezTo>
                      <a:pt x="3485169" y="1471586"/>
                      <a:pt x="3575568" y="465623"/>
                      <a:pt x="3287786" y="226435"/>
                    </a:cubicBezTo>
                    <a:cubicBezTo>
                      <a:pt x="2910685" y="-86878"/>
                      <a:pt x="1899323" y="-11288"/>
                      <a:pt x="1453342" y="78186"/>
                    </a:cubicBezTo>
                    <a:cubicBezTo>
                      <a:pt x="1116041" y="145831"/>
                      <a:pt x="1064131" y="666245"/>
                      <a:pt x="967638" y="1024294"/>
                    </a:cubicBezTo>
                    <a:cubicBezTo>
                      <a:pt x="714026" y="1965311"/>
                      <a:pt x="-78589" y="2075380"/>
                      <a:pt x="6334" y="2492590"/>
                    </a:cubicBezTo>
                    <a:cubicBezTo>
                      <a:pt x="75291" y="2831202"/>
                      <a:pt x="31094" y="3479501"/>
                      <a:pt x="317642" y="3717532"/>
                    </a:cubicBezTo>
                    <a:cubicBezTo>
                      <a:pt x="688958" y="4026062"/>
                      <a:pt x="1444780" y="2676242"/>
                      <a:pt x="2004763" y="3096923"/>
                    </a:cubicBezTo>
                    <a:cubicBezTo>
                      <a:pt x="2285294" y="3307727"/>
                      <a:pt x="3521961" y="3599365"/>
                      <a:pt x="3763772" y="3308421"/>
                    </a:cubicBezTo>
                    <a:close/>
                  </a:path>
                </a:pathLst>
              </a:custGeom>
              <a:ln w="3175" cap="flat">
                <a:gradFill>
                  <a:gsLst>
                    <a:gs pos="25000">
                      <a:srgbClr val="4261BC">
                        <a:alpha val="0"/>
                      </a:srgbClr>
                    </a:gs>
                    <a:gs pos="75000">
                      <a:srgbClr val="4261BC">
                        <a:alpha val="0"/>
                      </a:srgbClr>
                    </a:gs>
                    <a:gs pos="50000">
                      <a:srgbClr val="4261BC">
                        <a:alpha val="50000"/>
                      </a:srgbClr>
                    </a:gs>
                    <a:gs pos="0">
                      <a:srgbClr val="B641B3">
                        <a:lumMod val="60000"/>
                        <a:lumOff val="40000"/>
                      </a:srgbClr>
                    </a:gs>
                    <a:gs pos="100000">
                      <a:srgbClr val="4261BC">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sp>
        <p:nvSpPr>
          <p:cNvPr id="47" name="Title 46">
            <a:extLst>
              <a:ext uri="{FF2B5EF4-FFF2-40B4-BE49-F238E27FC236}">
                <a16:creationId xmlns:a16="http://schemas.microsoft.com/office/drawing/2014/main" id="{13098070-8770-A35B-24D3-BBF626767C32}"/>
              </a:ext>
            </a:extLst>
          </p:cNvPr>
          <p:cNvSpPr>
            <a:spLocks noGrp="1"/>
          </p:cNvSpPr>
          <p:nvPr>
            <p:ph type="title"/>
          </p:nvPr>
        </p:nvSpPr>
        <p:spPr>
          <a:xfrm>
            <a:off x="588263" y="457200"/>
            <a:ext cx="11018520" cy="553998"/>
          </a:xfrm>
        </p:spPr>
        <p:txBody>
          <a:bodyPr>
            <a:normAutofit fontScale="90000"/>
          </a:bodyPr>
          <a:lstStyle/>
          <a:p>
            <a:pPr algn="ctr">
              <a:defRPr/>
            </a:pPr>
            <a:r>
              <a:rPr lang="en-US"/>
              <a:t>Memory - Providing Context for Agent</a:t>
            </a:r>
          </a:p>
        </p:txBody>
      </p:sp>
      <p:sp>
        <p:nvSpPr>
          <p:cNvPr id="2" name="TextBox 1">
            <a:extLst>
              <a:ext uri="{FF2B5EF4-FFF2-40B4-BE49-F238E27FC236}">
                <a16:creationId xmlns:a16="http://schemas.microsoft.com/office/drawing/2014/main" id="{B54018B7-AD6A-A93A-D7CA-466FD5E3B9CC}"/>
              </a:ext>
            </a:extLst>
          </p:cNvPr>
          <p:cNvSpPr txBox="1"/>
          <p:nvPr/>
        </p:nvSpPr>
        <p:spPr>
          <a:xfrm>
            <a:off x="587467" y="2483313"/>
            <a:ext cx="6037817" cy="25869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effectLst/>
                <a:uLnTx/>
                <a:uFillTx/>
                <a:latin typeface="Aptos Display" panose="020F0302020204030204"/>
                <a:ea typeface="+mn-ea"/>
                <a:cs typeface="+mn-cs"/>
              </a:rPr>
              <a:t>Memory is a </a:t>
            </a:r>
            <a:r>
              <a:rPr kumimoji="0" lang="en-US" sz="1800" b="1" i="0" u="none" strike="noStrike" kern="1200" cap="none" spc="0" normalizeH="0" baseline="0" noProof="0">
                <a:ln>
                  <a:noFill/>
                </a:ln>
                <a:effectLst/>
                <a:uLnTx/>
                <a:uFillTx/>
                <a:latin typeface="Aptos Display" panose="020F0302020204030204"/>
                <a:ea typeface="+mn-ea"/>
                <a:cs typeface="+mn-cs"/>
              </a:rPr>
              <a:t>foundational</a:t>
            </a:r>
            <a:r>
              <a:rPr kumimoji="0" lang="en-US" sz="1800" b="0" i="0" u="none" strike="noStrike" kern="1200" cap="none" spc="0" normalizeH="0" baseline="0" noProof="0">
                <a:ln>
                  <a:noFill/>
                </a:ln>
                <a:effectLst/>
                <a:uLnTx/>
                <a:uFillTx/>
                <a:latin typeface="Aptos Display" panose="020F0302020204030204"/>
                <a:ea typeface="+mn-ea"/>
                <a:cs typeface="+mn-cs"/>
              </a:rPr>
              <a:t> capability that allows agents to </a:t>
            </a:r>
            <a:r>
              <a:rPr kumimoji="0" lang="en-US" sz="1800" b="0" i="0" u="sng" strike="noStrike" kern="1200" cap="none" spc="0" normalizeH="0" baseline="0" noProof="0">
                <a:ln>
                  <a:noFill/>
                </a:ln>
                <a:effectLst/>
                <a:uLnTx/>
                <a:uFillTx/>
                <a:latin typeface="Aptos Display" panose="020F0302020204030204"/>
                <a:ea typeface="+mn-ea"/>
                <a:cs typeface="+mn-cs"/>
              </a:rPr>
              <a:t>store and leverage</a:t>
            </a:r>
            <a:r>
              <a:rPr kumimoji="0" lang="en-US" sz="1800" b="0" i="0" u="none" strike="noStrike" kern="1200" cap="none" spc="0" normalizeH="0" baseline="0" noProof="0">
                <a:ln>
                  <a:noFill/>
                </a:ln>
                <a:effectLst/>
                <a:uLnTx/>
                <a:uFillTx/>
                <a:latin typeface="Aptos Display" panose="020F0302020204030204"/>
                <a:ea typeface="+mn-ea"/>
                <a:cs typeface="+mn-cs"/>
              </a:rPr>
              <a:t> past interactions to deliver </a:t>
            </a:r>
            <a:r>
              <a:rPr kumimoji="0" lang="en-US" sz="1800" b="0" i="0" u="sng" strike="noStrike" kern="1200" cap="none" spc="0" normalizeH="0" baseline="0" noProof="0">
                <a:ln>
                  <a:noFill/>
                </a:ln>
                <a:effectLst/>
                <a:uLnTx/>
                <a:uFillTx/>
                <a:latin typeface="Aptos Display" panose="020F0302020204030204"/>
                <a:ea typeface="+mn-ea"/>
                <a:cs typeface="+mn-cs"/>
              </a:rPr>
              <a:t>personalized, context-aware</a:t>
            </a:r>
            <a:r>
              <a:rPr kumimoji="0" lang="en-US" sz="1800" b="0" i="0" u="none" strike="noStrike" kern="1200" cap="none" spc="0" normalizeH="0" baseline="0" noProof="0">
                <a:ln>
                  <a:noFill/>
                </a:ln>
                <a:effectLst/>
                <a:uLnTx/>
                <a:uFillTx/>
                <a:latin typeface="Aptos Display" panose="020F0302020204030204"/>
                <a:ea typeface="+mn-ea"/>
                <a:cs typeface="+mn-cs"/>
              </a:rPr>
              <a:t> experiences and enhance workflow efficiency.</a:t>
            </a:r>
            <a:endParaRPr kumimoji="0" lang="en-US" sz="1800" b="0" i="0" u="none" strike="noStrike" kern="1200" cap="none" spc="0" normalizeH="0" baseline="0" noProof="0">
              <a:ln>
                <a:noFill/>
              </a:ln>
              <a:effectLst/>
              <a:uLnTx/>
              <a:uFillTx/>
              <a:latin typeface="Aptos" panose="020B0004020202020204"/>
              <a:ea typeface="+mn-ea"/>
              <a:cs typeface="+mn-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800" b="0" i="0" u="none" strike="noStrike" kern="1200" cap="none" spc="0" normalizeH="0" baseline="0" noProof="0">
              <a:ln>
                <a:noFill/>
              </a:ln>
              <a:effectLst/>
              <a:uLnTx/>
              <a:uFillTx/>
              <a:latin typeface="Aptos Display" panose="020F0302020204030204"/>
              <a:ea typeface="+mn-ea"/>
              <a:cs typeface="+mn-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0" normalizeH="0" baseline="0" noProof="0">
                <a:ln>
                  <a:noFill/>
                </a:ln>
                <a:effectLst/>
                <a:uLnTx/>
                <a:uFillTx/>
                <a:latin typeface="Aptos Display" panose="020F0302020204030204"/>
                <a:ea typeface="+mn-ea"/>
                <a:cs typeface="+mn-cs"/>
              </a:rPr>
              <a:t>Definition</a:t>
            </a:r>
          </a:p>
          <a:p>
            <a:pPr marL="285750" marR="0" lvl="0" indent="-285750" algn="l" defTabSz="914400" rtl="0" eaLnBrk="1" fontAlgn="auto" latinLnBrk="0" hangingPunct="1">
              <a:lnSpc>
                <a:spcPct val="90000"/>
              </a:lnSpc>
              <a:spcBef>
                <a:spcPct val="0"/>
              </a:spcBef>
              <a:spcAft>
                <a:spcPts val="0"/>
              </a:spcAft>
              <a:buClrTx/>
              <a:buSzTx/>
              <a:buFont typeface="Arial"/>
              <a:buChar char="•"/>
              <a:tabLst/>
              <a:defRPr/>
            </a:pPr>
            <a:r>
              <a:rPr kumimoji="0" lang="en-US" sz="1800" b="0" i="0" u="none" strike="noStrike" kern="1200" cap="none" spc="0" normalizeH="0" baseline="0" noProof="0">
                <a:ln>
                  <a:noFill/>
                </a:ln>
                <a:effectLst/>
                <a:uLnTx/>
                <a:uFillTx/>
                <a:latin typeface="Aptos Display" panose="020F0302020204030204"/>
                <a:ea typeface="+mn-ea"/>
                <a:cs typeface="+mn-cs"/>
              </a:rPr>
              <a:t>Memory store – the place of storage for information across multiple threads </a:t>
            </a:r>
          </a:p>
          <a:p>
            <a:pPr marL="285750" marR="0" lvl="0" indent="-285750" algn="l" defTabSz="914400" rtl="0" eaLnBrk="1" fontAlgn="auto" latinLnBrk="0" hangingPunct="1">
              <a:lnSpc>
                <a:spcPct val="90000"/>
              </a:lnSpc>
              <a:spcBef>
                <a:spcPct val="0"/>
              </a:spcBef>
              <a:spcAft>
                <a:spcPts val="0"/>
              </a:spcAft>
              <a:buClrTx/>
              <a:buSzTx/>
              <a:buFont typeface="Arial"/>
              <a:buChar char="•"/>
              <a:tabLst/>
              <a:defRPr/>
            </a:pPr>
            <a:r>
              <a:rPr kumimoji="0" lang="en-US" sz="1800" b="0" i="0" u="none" strike="noStrike" kern="1200" cap="none" spc="0" normalizeH="0" baseline="0" noProof="0">
                <a:ln>
                  <a:noFill/>
                </a:ln>
                <a:effectLst/>
                <a:uLnTx/>
                <a:uFillTx/>
                <a:latin typeface="Aptos Display" panose="020F0302020204030204"/>
                <a:ea typeface="+mn-ea"/>
                <a:cs typeface="+mn-cs"/>
              </a:rPr>
              <a:t>Memorizing – act of taking things from a thread and storing it elsewhere </a:t>
            </a:r>
          </a:p>
          <a:p>
            <a:pPr marL="285750" marR="0" lvl="0" indent="-285750" algn="l" defTabSz="914400" rtl="0" eaLnBrk="1" fontAlgn="auto" latinLnBrk="0" hangingPunct="1">
              <a:lnSpc>
                <a:spcPct val="90000"/>
              </a:lnSpc>
              <a:spcBef>
                <a:spcPct val="0"/>
              </a:spcBef>
              <a:spcAft>
                <a:spcPts val="0"/>
              </a:spcAft>
              <a:buClrTx/>
              <a:buSzTx/>
              <a:buFont typeface="Arial"/>
              <a:buChar char="•"/>
              <a:tabLst/>
              <a:defRPr/>
            </a:pPr>
            <a:r>
              <a:rPr kumimoji="0" lang="en-US" sz="1800" b="0" i="0" u="none" strike="noStrike" kern="1200" cap="none" spc="0" normalizeH="0" baseline="0" noProof="0">
                <a:ln>
                  <a:noFill/>
                </a:ln>
                <a:effectLst/>
                <a:uLnTx/>
                <a:uFillTx/>
                <a:latin typeface="Aptos Display" panose="020F0302020204030204"/>
                <a:ea typeface="+mn-ea"/>
                <a:cs typeface="+mn-cs"/>
              </a:rPr>
              <a:t>Recalling – the act of retrieving information from memory </a:t>
            </a:r>
          </a:p>
        </p:txBody>
      </p:sp>
      <p:sp>
        <p:nvSpPr>
          <p:cNvPr id="7" name="Rectangle: Rounded Corners 6">
            <a:extLst>
              <a:ext uri="{FF2B5EF4-FFF2-40B4-BE49-F238E27FC236}">
                <a16:creationId xmlns:a16="http://schemas.microsoft.com/office/drawing/2014/main" id="{34BECCE2-0436-4180-C0F4-8241A119C6BA}"/>
              </a:ext>
              <a:ext uri="{C183D7F6-B498-43B3-948B-1728B52AA6E4}">
                <adec:decorative xmlns:adec="http://schemas.microsoft.com/office/drawing/2017/decorative" val="1"/>
              </a:ext>
            </a:extLst>
          </p:cNvPr>
          <p:cNvSpPr/>
          <p:nvPr/>
        </p:nvSpPr>
        <p:spPr bwMode="auto">
          <a:xfrm>
            <a:off x="7490326" y="1343125"/>
            <a:ext cx="4019605" cy="4291966"/>
          </a:xfrm>
          <a:prstGeom prst="roundRect">
            <a:avLst>
              <a:gd name="adj" fmla="val 5985"/>
            </a:avLst>
          </a:prstGeom>
          <a:solidFill>
            <a:schemeClr val="bg1"/>
          </a:solidFill>
          <a:ln>
            <a:no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white"/>
              </a:solidFill>
              <a:effectLst/>
              <a:uLnTx/>
              <a:uFillTx/>
              <a:latin typeface="Aptos" panose="020B0004020202020204"/>
              <a:ea typeface="Segoe UI" pitchFamily="34" charset="0"/>
              <a:cs typeface="Segoe Sans Text" pitchFamily="2" charset="0"/>
            </a:endParaRPr>
          </a:p>
        </p:txBody>
      </p:sp>
      <p:sp>
        <p:nvSpPr>
          <p:cNvPr id="9" name="Rectangle: Rounded Corners 8">
            <a:extLst>
              <a:ext uri="{FF2B5EF4-FFF2-40B4-BE49-F238E27FC236}">
                <a16:creationId xmlns:a16="http://schemas.microsoft.com/office/drawing/2014/main" id="{34BECCE2-0436-4180-C0F4-8241A119C6BA}"/>
              </a:ext>
              <a:ext uri="{C183D7F6-B498-43B3-948B-1728B52AA6E4}">
                <adec:decorative xmlns:adec="http://schemas.microsoft.com/office/drawing/2017/decorative" val="1"/>
              </a:ext>
            </a:extLst>
          </p:cNvPr>
          <p:cNvSpPr/>
          <p:nvPr/>
        </p:nvSpPr>
        <p:spPr bwMode="auto">
          <a:xfrm>
            <a:off x="7490326" y="1343125"/>
            <a:ext cx="4019605" cy="4291966"/>
          </a:xfrm>
          <a:prstGeom prst="roundRect">
            <a:avLst>
              <a:gd name="adj" fmla="val 5985"/>
            </a:avLst>
          </a:prstGeom>
          <a:solidFill>
            <a:schemeClr val="bg1"/>
          </a:solidFill>
          <a:ln>
            <a:no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white"/>
              </a:solidFill>
              <a:effectLst/>
              <a:uLnTx/>
              <a:uFillTx/>
              <a:latin typeface="Aptos" panose="020B0004020202020204"/>
              <a:ea typeface="Segoe UI" pitchFamily="34" charset="0"/>
              <a:cs typeface="Segoe Sans Text" pitchFamily="2" charset="0"/>
            </a:endParaRPr>
          </a:p>
        </p:txBody>
      </p:sp>
      <p:sp>
        <p:nvSpPr>
          <p:cNvPr id="10" name="TextBox 19">
            <a:extLst>
              <a:ext uri="{FF2B5EF4-FFF2-40B4-BE49-F238E27FC236}">
                <a16:creationId xmlns:a16="http://schemas.microsoft.com/office/drawing/2014/main" id="{F103E1D6-45F6-0118-D1BC-ED508D1115FC}"/>
              </a:ext>
            </a:extLst>
          </p:cNvPr>
          <p:cNvSpPr txBox="1"/>
          <p:nvPr/>
        </p:nvSpPr>
        <p:spPr>
          <a:xfrm flipH="1">
            <a:off x="7493667" y="1504591"/>
            <a:ext cx="4032305" cy="682738"/>
          </a:xfrm>
          <a:prstGeom prst="rect">
            <a:avLst/>
          </a:prstGeom>
          <a:noFill/>
        </p:spPr>
        <p:txBody>
          <a:bodyPr wrap="square" lIns="0" tIns="0" rIns="0" bIns="256032" rtlCol="0" anchor="b"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Aptos Display" panose="020F0302020204030204"/>
                <a:ea typeface="+mn-ea"/>
                <a:cs typeface="+mn-cs"/>
              </a:rPr>
              <a:t>Agent</a:t>
            </a:r>
          </a:p>
        </p:txBody>
      </p:sp>
      <p:sp>
        <p:nvSpPr>
          <p:cNvPr id="11" name="Rectangle: Rounded Corners 10">
            <a:extLst>
              <a:ext uri="{FF2B5EF4-FFF2-40B4-BE49-F238E27FC236}">
                <a16:creationId xmlns:a16="http://schemas.microsoft.com/office/drawing/2014/main" id="{96E18CDA-45BD-0700-5E10-DDAEE8695820}"/>
              </a:ext>
            </a:extLst>
          </p:cNvPr>
          <p:cNvSpPr/>
          <p:nvPr/>
        </p:nvSpPr>
        <p:spPr bwMode="auto">
          <a:xfrm>
            <a:off x="8194237" y="2500150"/>
            <a:ext cx="2608027" cy="485030"/>
          </a:xfrm>
          <a:prstGeom prst="roundRect">
            <a:avLst>
              <a:gd name="adj" fmla="val 23224"/>
            </a:avLst>
          </a:prstGeom>
          <a:solidFill>
            <a:schemeClr val="bg1"/>
          </a:solidFill>
          <a:ln w="317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ptos Display" panose="020F0302020204030204"/>
                <a:ea typeface="Segoe UI" pitchFamily="34" charset="0"/>
                <a:cs typeface="Segoe Sans Text" pitchFamily="2" charset="0"/>
              </a:rPr>
              <a:t>LLM + INSTRUCTION</a:t>
            </a:r>
          </a:p>
        </p:txBody>
      </p:sp>
      <p:sp>
        <p:nvSpPr>
          <p:cNvPr id="13" name="Rectangle: Rounded Corners 12">
            <a:extLst>
              <a:ext uri="{FF2B5EF4-FFF2-40B4-BE49-F238E27FC236}">
                <a16:creationId xmlns:a16="http://schemas.microsoft.com/office/drawing/2014/main" id="{B0CEA81D-F0CC-4E2F-2CF1-97EAE50F0ADB}"/>
              </a:ext>
            </a:extLst>
          </p:cNvPr>
          <p:cNvSpPr/>
          <p:nvPr/>
        </p:nvSpPr>
        <p:spPr bwMode="auto">
          <a:xfrm>
            <a:off x="8194237" y="3139241"/>
            <a:ext cx="2608027" cy="485030"/>
          </a:xfrm>
          <a:prstGeom prst="roundRect">
            <a:avLst>
              <a:gd name="adj" fmla="val 23224"/>
            </a:avLst>
          </a:prstGeom>
          <a:solidFill>
            <a:schemeClr val="bg1"/>
          </a:solidFill>
          <a:ln w="317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ptos Display" panose="020F0302020204030204"/>
                <a:ea typeface="Segoe UI" pitchFamily="34" charset="0"/>
                <a:cs typeface="Segoe Sans Text" pitchFamily="2" charset="0"/>
              </a:rPr>
              <a:t>MEMORY</a:t>
            </a:r>
          </a:p>
        </p:txBody>
      </p:sp>
      <p:sp>
        <p:nvSpPr>
          <p:cNvPr id="25" name="Rectangle: Rounded Corners 24">
            <a:extLst>
              <a:ext uri="{FF2B5EF4-FFF2-40B4-BE49-F238E27FC236}">
                <a16:creationId xmlns:a16="http://schemas.microsoft.com/office/drawing/2014/main" id="{D1D05B8A-0634-ACE6-764F-667F4D40B74C}"/>
              </a:ext>
            </a:extLst>
          </p:cNvPr>
          <p:cNvSpPr/>
          <p:nvPr/>
        </p:nvSpPr>
        <p:spPr bwMode="auto">
          <a:xfrm>
            <a:off x="8194237" y="3778332"/>
            <a:ext cx="2608027" cy="485030"/>
          </a:xfrm>
          <a:prstGeom prst="roundRect">
            <a:avLst>
              <a:gd name="adj" fmla="val 23224"/>
            </a:avLst>
          </a:prstGeom>
          <a:solidFill>
            <a:schemeClr val="bg1"/>
          </a:solidFill>
          <a:ln w="317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ptos Display" panose="020F0302020204030204"/>
                <a:ea typeface="Segoe UI" pitchFamily="34" charset="0"/>
                <a:cs typeface="Segoe Sans Text" pitchFamily="2" charset="0"/>
              </a:rPr>
              <a:t>TOOLS</a:t>
            </a:r>
          </a:p>
        </p:txBody>
      </p:sp>
      <p:sp>
        <p:nvSpPr>
          <p:cNvPr id="26" name="Rectangle: Rounded Corners 25">
            <a:extLst>
              <a:ext uri="{FF2B5EF4-FFF2-40B4-BE49-F238E27FC236}">
                <a16:creationId xmlns:a16="http://schemas.microsoft.com/office/drawing/2014/main" id="{29CE3140-7D10-D7DB-BBE0-067E1E1F1FD6}"/>
              </a:ext>
            </a:extLst>
          </p:cNvPr>
          <p:cNvSpPr/>
          <p:nvPr/>
        </p:nvSpPr>
        <p:spPr bwMode="auto">
          <a:xfrm>
            <a:off x="8194237" y="4417422"/>
            <a:ext cx="2608027" cy="485030"/>
          </a:xfrm>
          <a:prstGeom prst="roundRect">
            <a:avLst>
              <a:gd name="adj" fmla="val 23224"/>
            </a:avLst>
          </a:prstGeom>
          <a:solidFill>
            <a:schemeClr val="bg1"/>
          </a:solid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ptos Display" panose="020F0302020204030204"/>
                <a:ea typeface="Segoe UI" pitchFamily="34" charset="0"/>
                <a:cs typeface="Segoe Sans Text" pitchFamily="2" charset="0"/>
              </a:rPr>
              <a:t>KNOWLEDGE</a:t>
            </a:r>
          </a:p>
        </p:txBody>
      </p:sp>
    </p:spTree>
    <p:extLst>
      <p:ext uri="{BB962C8B-B14F-4D97-AF65-F5344CB8AC3E}">
        <p14:creationId xmlns:p14="http://schemas.microsoft.com/office/powerpoint/2010/main" val="176591274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9F3A0-476D-AF5C-AAA1-8B3BDC623C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EFFAA0-DE22-E7CB-572B-1BBEEECEC8D3}"/>
              </a:ext>
            </a:extLst>
          </p:cNvPr>
          <p:cNvSpPr>
            <a:spLocks noGrp="1"/>
          </p:cNvSpPr>
          <p:nvPr>
            <p:ph type="title"/>
          </p:nvPr>
        </p:nvSpPr>
        <p:spPr/>
        <p:txBody>
          <a:bodyPr>
            <a:normAutofit/>
          </a:bodyPr>
          <a:lstStyle/>
          <a:p>
            <a:r>
              <a:rPr lang="en-US" sz="3600">
                <a:solidFill>
                  <a:schemeClr val="tx1"/>
                </a:solidFill>
              </a:rPr>
              <a:t>When should I use multi-agents over a single agent?</a:t>
            </a:r>
          </a:p>
        </p:txBody>
      </p:sp>
      <p:graphicFrame>
        <p:nvGraphicFramePr>
          <p:cNvPr id="36" name="Chart 35">
            <a:extLst>
              <a:ext uri="{FF2B5EF4-FFF2-40B4-BE49-F238E27FC236}">
                <a16:creationId xmlns:a16="http://schemas.microsoft.com/office/drawing/2014/main" id="{58C6C0F8-F304-D47A-4836-3241550FE9E0}"/>
              </a:ext>
            </a:extLst>
          </p:cNvPr>
          <p:cNvGraphicFramePr/>
          <p:nvPr/>
        </p:nvGraphicFramePr>
        <p:xfrm>
          <a:off x="5625110" y="1292636"/>
          <a:ext cx="6111146" cy="4826180"/>
        </p:xfrm>
        <a:graphic>
          <a:graphicData uri="http://schemas.openxmlformats.org/drawingml/2006/chart">
            <c:chart xmlns:c="http://schemas.openxmlformats.org/drawingml/2006/chart" xmlns:r="http://schemas.openxmlformats.org/officeDocument/2006/relationships" r:id="rId3"/>
          </a:graphicData>
        </a:graphic>
      </p:graphicFrame>
      <p:sp>
        <p:nvSpPr>
          <p:cNvPr id="41" name="TextBox 40">
            <a:extLst>
              <a:ext uri="{FF2B5EF4-FFF2-40B4-BE49-F238E27FC236}">
                <a16:creationId xmlns:a16="http://schemas.microsoft.com/office/drawing/2014/main" id="{FD178A8D-6398-73EF-16FE-304C6D158BAE}"/>
              </a:ext>
            </a:extLst>
          </p:cNvPr>
          <p:cNvSpPr txBox="1"/>
          <p:nvPr/>
        </p:nvSpPr>
        <p:spPr>
          <a:xfrm>
            <a:off x="883827" y="2274565"/>
            <a:ext cx="4593337" cy="34163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100" normalizeH="0" baseline="0" noProof="0">
                <a:ln w="3175">
                  <a:noFill/>
                </a:ln>
                <a:gradFill>
                  <a:gsLst>
                    <a:gs pos="0">
                      <a:srgbClr val="0078D4"/>
                    </a:gs>
                    <a:gs pos="47000">
                      <a:srgbClr val="8660C5"/>
                    </a:gs>
                    <a:gs pos="99000">
                      <a:srgbClr val="FF9349"/>
                    </a:gs>
                  </a:gsLst>
                  <a:lin ang="1800000" scaled="0"/>
                </a:gradFill>
                <a:effectLst/>
                <a:uLnTx/>
                <a:uFillTx/>
                <a:latin typeface="Segoe Pro Semibold" panose="020B0502040504020203" pitchFamily="34" charset="0"/>
                <a:ea typeface="+mn-ea"/>
                <a:cs typeface="Segoe UI" pitchFamily="34" charset="0"/>
              </a:rPr>
              <a:t>Multi agent systems can solve more complex tasks</a:t>
            </a:r>
            <a:br>
              <a:rPr kumimoji="0" lang="en-US" sz="2400" b="1" i="1" u="none" strike="noStrike" kern="1200" cap="none" spc="0" normalizeH="0" baseline="0" noProof="0">
                <a:ln>
                  <a:noFill/>
                </a:ln>
                <a:solidFill>
                  <a:prstClr val="white"/>
                </a:solidFill>
                <a:effectLst/>
                <a:uLnTx/>
                <a:uFillTx/>
                <a:latin typeface="Bierstadt"/>
                <a:ea typeface="+mn-ea"/>
                <a:cs typeface="+mn-cs"/>
              </a:rPr>
            </a:br>
            <a:br>
              <a:rPr kumimoji="0" lang="en-US" sz="2400" b="1" i="1" u="none" strike="noStrike" kern="1200" cap="none" spc="0" normalizeH="0" baseline="0" noProof="0">
                <a:ln>
                  <a:noFill/>
                </a:ln>
                <a:solidFill>
                  <a:prstClr val="white"/>
                </a:solidFill>
                <a:effectLst/>
                <a:uLnTx/>
                <a:uFillTx/>
                <a:latin typeface="Bierstadt"/>
                <a:ea typeface="+mn-ea"/>
                <a:cs typeface="+mn-cs"/>
              </a:rPr>
            </a:br>
            <a:r>
              <a:rPr kumimoji="0" lang="en-US" sz="1800" b="0" i="0" u="none" strike="noStrike" kern="1200" cap="none" spc="0" normalizeH="0" baseline="0" noProof="0">
                <a:ln>
                  <a:noFill/>
                </a:ln>
                <a:solidFill>
                  <a:srgbClr val="000000"/>
                </a:solidFill>
                <a:effectLst/>
                <a:uLnTx/>
                <a:uFillTx/>
                <a:latin typeface="+mj-lt"/>
                <a:ea typeface="+mn-ea"/>
                <a:cs typeface="+mn-cs"/>
              </a:rPr>
              <a:t>Single agents can solve a wide range of problems and are simpler to implement.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rgbClr val="000000"/>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mj-lt"/>
                <a:ea typeface="+mn-ea"/>
                <a:cs typeface="+mn-cs"/>
              </a:rPr>
              <a:t>Multi-agent systems should be used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a:ln>
                  <a:noFill/>
                </a:ln>
                <a:solidFill>
                  <a:srgbClr val="000000"/>
                </a:solidFill>
                <a:effectLst/>
                <a:uLnTx/>
                <a:uFillTx/>
                <a:latin typeface="+mj-lt"/>
                <a:ea typeface="+mn-ea"/>
                <a:cs typeface="+mn-cs"/>
              </a:rPr>
              <a:t>if a single agent is unable to solve the challenge</a:t>
            </a:r>
            <a:endParaRPr lang="en-US">
              <a:solidFill>
                <a:srgbClr val="000000"/>
              </a:solidFill>
              <a:latin typeface="+mj-lt"/>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a:ln>
                  <a:noFill/>
                </a:ln>
                <a:solidFill>
                  <a:srgbClr val="000000"/>
                </a:solidFill>
                <a:effectLst/>
                <a:uLnTx/>
                <a:uFillTx/>
                <a:latin typeface="+mj-lt"/>
                <a:ea typeface="+mn-ea"/>
                <a:cs typeface="+mn-cs"/>
              </a:rPr>
              <a:t>to handle tasks that involve more data, diverse roles, or complex workflows</a:t>
            </a:r>
          </a:p>
        </p:txBody>
      </p:sp>
    </p:spTree>
    <p:extLst>
      <p:ext uri="{BB962C8B-B14F-4D97-AF65-F5344CB8AC3E}">
        <p14:creationId xmlns:p14="http://schemas.microsoft.com/office/powerpoint/2010/main" val="17551946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78D76-272E-0F9E-BCE3-1D547871D696}"/>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A98A164B-ACAA-9089-603A-7D660012D351}"/>
              </a:ext>
            </a:extLst>
          </p:cNvPr>
          <p:cNvSpPr>
            <a:spLocks noGrp="1"/>
          </p:cNvSpPr>
          <p:nvPr>
            <p:ph type="title"/>
          </p:nvPr>
        </p:nvSpPr>
        <p:spPr>
          <a:xfrm>
            <a:off x="588263" y="457200"/>
            <a:ext cx="11018520" cy="553998"/>
          </a:xfrm>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pPr algn="ctr"/>
            <a:r>
              <a:rPr lang="en-US"/>
              <a:t>Agentic Pattern - ReAct Planning with Tools Calling</a:t>
            </a:r>
          </a:p>
        </p:txBody>
      </p:sp>
      <p:sp>
        <p:nvSpPr>
          <p:cNvPr id="6" name="Oval 5">
            <a:extLst>
              <a:ext uri="{FF2B5EF4-FFF2-40B4-BE49-F238E27FC236}">
                <a16:creationId xmlns:a16="http://schemas.microsoft.com/office/drawing/2014/main" id="{516ABA35-AEF2-4204-BEB0-F05AAA432DB1}"/>
              </a:ext>
              <a:ext uri="{C183D7F6-B498-43B3-948B-1728B52AA6E4}">
                <adec:decorative xmlns:adec="http://schemas.microsoft.com/office/drawing/2017/decorative" val="1"/>
              </a:ext>
            </a:extLst>
          </p:cNvPr>
          <p:cNvSpPr>
            <a:spLocks/>
          </p:cNvSpPr>
          <p:nvPr/>
        </p:nvSpPr>
        <p:spPr bwMode="auto">
          <a:xfrm>
            <a:off x="596596" y="2132158"/>
            <a:ext cx="618123" cy="618123"/>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14" name="Graphic 35">
            <a:extLst>
              <a:ext uri="{FF2B5EF4-FFF2-40B4-BE49-F238E27FC236}">
                <a16:creationId xmlns:a16="http://schemas.microsoft.com/office/drawing/2014/main" id="{4F4A300C-5D77-2F82-269F-827CF92EE400}"/>
              </a:ext>
              <a:ext uri="{C183D7F6-B498-43B3-948B-1728B52AA6E4}">
                <adec:decorative xmlns:adec="http://schemas.microsoft.com/office/drawing/2017/decorative" val="1"/>
              </a:ext>
            </a:extLst>
          </p:cNvPr>
          <p:cNvSpPr/>
          <p:nvPr/>
        </p:nvSpPr>
        <p:spPr>
          <a:xfrm>
            <a:off x="801066" y="2310515"/>
            <a:ext cx="209182" cy="261409"/>
          </a:xfrm>
          <a:custGeom>
            <a:avLst/>
            <a:gdLst>
              <a:gd name="connsiteX0" fmla="*/ 465699 w 541899"/>
              <a:gd name="connsiteY0" fmla="*/ 406264 h 677196"/>
              <a:gd name="connsiteX1" fmla="*/ 541899 w 541899"/>
              <a:gd name="connsiteY1" fmla="*/ 482396 h 677196"/>
              <a:gd name="connsiteX2" fmla="*/ 541899 w 541899"/>
              <a:gd name="connsiteY2" fmla="*/ 482430 h 677196"/>
              <a:gd name="connsiteX3" fmla="*/ 541899 w 541899"/>
              <a:gd name="connsiteY3" fmla="*/ 513519 h 677196"/>
              <a:gd name="connsiteX4" fmla="*/ 524526 w 541899"/>
              <a:gd name="connsiteY4" fmla="*/ 567672 h 677196"/>
              <a:gd name="connsiteX5" fmla="*/ 270831 w 541899"/>
              <a:gd name="connsiteY5" fmla="*/ 677196 h 677196"/>
              <a:gd name="connsiteX6" fmla="*/ 17272 w 541899"/>
              <a:gd name="connsiteY6" fmla="*/ 567570 h 677196"/>
              <a:gd name="connsiteX7" fmla="*/ 0 w 541899"/>
              <a:gd name="connsiteY7" fmla="*/ 513553 h 677196"/>
              <a:gd name="connsiteX8" fmla="*/ 0 w 541899"/>
              <a:gd name="connsiteY8" fmla="*/ 482396 h 677196"/>
              <a:gd name="connsiteX9" fmla="*/ 76132 w 541899"/>
              <a:gd name="connsiteY9" fmla="*/ 406196 h 677196"/>
              <a:gd name="connsiteX10" fmla="*/ 76166 w 541899"/>
              <a:gd name="connsiteY10" fmla="*/ 406196 h 677196"/>
              <a:gd name="connsiteX11" fmla="*/ 465666 w 541899"/>
              <a:gd name="connsiteY11" fmla="*/ 406196 h 677196"/>
              <a:gd name="connsiteX12" fmla="*/ 270831 w 541899"/>
              <a:gd name="connsiteY12" fmla="*/ 0 h 677196"/>
              <a:gd name="connsiteX13" fmla="*/ 440164 w 541899"/>
              <a:gd name="connsiteY13" fmla="*/ 169333 h 677196"/>
              <a:gd name="connsiteX14" fmla="*/ 270831 w 541899"/>
              <a:gd name="connsiteY14" fmla="*/ 338666 h 677196"/>
              <a:gd name="connsiteX15" fmla="*/ 101498 w 541899"/>
              <a:gd name="connsiteY15" fmla="*/ 169333 h 677196"/>
              <a:gd name="connsiteX16" fmla="*/ 270831 w 541899"/>
              <a:gd name="connsiteY16" fmla="*/ 0 h 67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899" h="677196">
                <a:moveTo>
                  <a:pt x="465699" y="406264"/>
                </a:moveTo>
                <a:cubicBezTo>
                  <a:pt x="507765" y="406243"/>
                  <a:pt x="541879" y="440330"/>
                  <a:pt x="541899" y="482396"/>
                </a:cubicBezTo>
                <a:cubicBezTo>
                  <a:pt x="541899" y="482406"/>
                  <a:pt x="541899" y="482419"/>
                  <a:pt x="541899" y="482430"/>
                </a:cubicBezTo>
                <a:lnTo>
                  <a:pt x="541899" y="513519"/>
                </a:lnTo>
                <a:cubicBezTo>
                  <a:pt x="541896" y="532938"/>
                  <a:pt x="535820" y="551873"/>
                  <a:pt x="524526" y="567672"/>
                </a:cubicBezTo>
                <a:cubicBezTo>
                  <a:pt x="472168" y="640925"/>
                  <a:pt x="386655" y="677196"/>
                  <a:pt x="270831" y="677196"/>
                </a:cubicBezTo>
                <a:cubicBezTo>
                  <a:pt x="154940" y="677196"/>
                  <a:pt x="69494" y="640891"/>
                  <a:pt x="17272" y="567570"/>
                </a:cubicBezTo>
                <a:cubicBezTo>
                  <a:pt x="6039" y="551798"/>
                  <a:pt x="2" y="532918"/>
                  <a:pt x="0" y="513553"/>
                </a:cubicBezTo>
                <a:lnTo>
                  <a:pt x="0" y="482396"/>
                </a:lnTo>
                <a:cubicBezTo>
                  <a:pt x="-19" y="440330"/>
                  <a:pt x="34067" y="406216"/>
                  <a:pt x="76132" y="406196"/>
                </a:cubicBezTo>
                <a:cubicBezTo>
                  <a:pt x="76143" y="406196"/>
                  <a:pt x="76155" y="406196"/>
                  <a:pt x="76166" y="406196"/>
                </a:cubicBezTo>
                <a:lnTo>
                  <a:pt x="465666" y="406196"/>
                </a:lnTo>
                <a:close/>
                <a:moveTo>
                  <a:pt x="270831" y="0"/>
                </a:moveTo>
                <a:cubicBezTo>
                  <a:pt x="364350" y="0"/>
                  <a:pt x="440164" y="75813"/>
                  <a:pt x="440164" y="169333"/>
                </a:cubicBezTo>
                <a:cubicBezTo>
                  <a:pt x="440164" y="262853"/>
                  <a:pt x="364350" y="338666"/>
                  <a:pt x="270831" y="338666"/>
                </a:cubicBezTo>
                <a:cubicBezTo>
                  <a:pt x="177311" y="338666"/>
                  <a:pt x="101498" y="262853"/>
                  <a:pt x="101498" y="169333"/>
                </a:cubicBezTo>
                <a:cubicBezTo>
                  <a:pt x="101498" y="75813"/>
                  <a:pt x="177311" y="0"/>
                  <a:pt x="270831" y="0"/>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6" name="TextBox 155">
            <a:extLst>
              <a:ext uri="{FF2B5EF4-FFF2-40B4-BE49-F238E27FC236}">
                <a16:creationId xmlns:a16="http://schemas.microsoft.com/office/drawing/2014/main" id="{021DB155-685D-4F43-AB9D-53B6623B55CF}"/>
              </a:ext>
              <a:ext uri="{C183D7F6-B498-43B3-948B-1728B52AA6E4}">
                <adec:decorative xmlns:adec="http://schemas.microsoft.com/office/drawing/2017/decorative" val="1"/>
              </a:ext>
            </a:extLst>
          </p:cNvPr>
          <p:cNvSpPr txBox="1">
            <a:spLocks/>
          </p:cNvSpPr>
          <p:nvPr/>
        </p:nvSpPr>
        <p:spPr>
          <a:xfrm>
            <a:off x="588263" y="2814772"/>
            <a:ext cx="634790"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Semibold"/>
                <a:ea typeface="+mn-ea"/>
                <a:cs typeface="+mn-cs"/>
              </a:rPr>
              <a:t>Users</a:t>
            </a:r>
          </a:p>
        </p:txBody>
      </p:sp>
      <p:sp>
        <p:nvSpPr>
          <p:cNvPr id="21" name="CasellaDiTesto 47">
            <a:extLst>
              <a:ext uri="{FF2B5EF4-FFF2-40B4-BE49-F238E27FC236}">
                <a16:creationId xmlns:a16="http://schemas.microsoft.com/office/drawing/2014/main" id="{1C0724AC-2269-3546-0832-ACD803E5A07C}"/>
              </a:ext>
            </a:extLst>
          </p:cNvPr>
          <p:cNvSpPr txBox="1"/>
          <p:nvPr/>
        </p:nvSpPr>
        <p:spPr>
          <a:xfrm>
            <a:off x="1407929" y="2111004"/>
            <a:ext cx="2044554" cy="246221"/>
          </a:xfrm>
          <a:prstGeom prst="rect">
            <a:avLst/>
          </a:prstGeom>
          <a:noFill/>
        </p:spPr>
        <p:txBody>
          <a:bodyPr wrap="square" lIns="0" tIns="0" rIns="0" bIns="0" rtlCol="0">
            <a:spAutoFit/>
          </a:bodyPr>
          <a:lstStyle>
            <a:defPPr>
              <a:defRPr lang="en-US"/>
            </a:defPPr>
            <a:lvl1pPr algn="ctr">
              <a:defRPr sz="1600"/>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Pay this bill for me</a:t>
            </a:r>
          </a:p>
        </p:txBody>
      </p:sp>
      <p:cxnSp>
        <p:nvCxnSpPr>
          <p:cNvPr id="15" name="Straight Arrow Connector 227">
            <a:extLst>
              <a:ext uri="{FF2B5EF4-FFF2-40B4-BE49-F238E27FC236}">
                <a16:creationId xmlns:a16="http://schemas.microsoft.com/office/drawing/2014/main" id="{F7F3F276-47B2-375E-9A30-E136EB976D08}"/>
              </a:ext>
              <a:ext uri="{C183D7F6-B498-43B3-948B-1728B52AA6E4}">
                <adec:decorative xmlns:adec="http://schemas.microsoft.com/office/drawing/2017/decorative" val="1"/>
              </a:ext>
            </a:extLst>
          </p:cNvPr>
          <p:cNvCxnSpPr>
            <a:cxnSpLocks/>
          </p:cNvCxnSpPr>
          <p:nvPr/>
        </p:nvCxnSpPr>
        <p:spPr>
          <a:xfrm>
            <a:off x="1214719" y="2441219"/>
            <a:ext cx="2430975"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pic>
        <p:nvPicPr>
          <p:cNvPr id="22" name="Immagine 21" descr="Screenshot of a bill">
            <a:extLst>
              <a:ext uri="{FF2B5EF4-FFF2-40B4-BE49-F238E27FC236}">
                <a16:creationId xmlns:a16="http://schemas.microsoft.com/office/drawing/2014/main" id="{58C1EB77-88A2-531D-BBEC-CB56C27C4804}"/>
              </a:ext>
            </a:extLst>
          </p:cNvPr>
          <p:cNvPicPr>
            <a:picLocks noChangeAspect="1"/>
          </p:cNvPicPr>
          <p:nvPr/>
        </p:nvPicPr>
        <p:blipFill>
          <a:blip r:embed="rId3"/>
          <a:stretch>
            <a:fillRect/>
          </a:stretch>
        </p:blipFill>
        <p:spPr>
          <a:xfrm>
            <a:off x="1586607" y="2590425"/>
            <a:ext cx="1687198" cy="1468591"/>
          </a:xfrm>
          <a:prstGeom prst="roundRect">
            <a:avLst>
              <a:gd name="adj" fmla="val 7846"/>
            </a:avLst>
          </a:prstGeom>
        </p:spPr>
      </p:pic>
      <p:sp>
        <p:nvSpPr>
          <p:cNvPr id="23" name="CasellaDiTesto 22">
            <a:extLst>
              <a:ext uri="{FF2B5EF4-FFF2-40B4-BE49-F238E27FC236}">
                <a16:creationId xmlns:a16="http://schemas.microsoft.com/office/drawing/2014/main" id="{D14978E2-2EF0-3EFA-14B4-AE7BA88F6BFE}"/>
              </a:ext>
            </a:extLst>
          </p:cNvPr>
          <p:cNvSpPr txBox="1"/>
          <p:nvPr/>
        </p:nvSpPr>
        <p:spPr>
          <a:xfrm>
            <a:off x="1778097" y="4140723"/>
            <a:ext cx="1304218" cy="215444"/>
          </a:xfrm>
          <a:prstGeom prst="rect">
            <a:avLst/>
          </a:prstGeom>
          <a:noFill/>
        </p:spPr>
        <p:txBody>
          <a:bodyPr wrap="square" lIns="0" tIns="0" rIns="0" bIns="0" rtlCol="0">
            <a:spAutoFit/>
          </a:bodyPr>
          <a:lstStyle>
            <a:defPPr>
              <a:defRPr lang="en-US"/>
            </a:defPPr>
            <a:lvl1pPr algn="ctr">
              <a:defRPr sz="1600"/>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a:ln>
                  <a:noFill/>
                </a:ln>
                <a:solidFill>
                  <a:srgbClr val="FFFFFF"/>
                </a:solidFill>
                <a:effectLst/>
                <a:uLnTx/>
                <a:uFillTx/>
                <a:latin typeface="Segoe UI"/>
                <a:ea typeface="+mn-ea"/>
                <a:cs typeface="+mn-cs"/>
              </a:rPr>
              <a:t>bill-abc123.jpeg</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TextBox 35">
            <a:extLst>
              <a:ext uri="{FF2B5EF4-FFF2-40B4-BE49-F238E27FC236}">
                <a16:creationId xmlns:a16="http://schemas.microsoft.com/office/drawing/2014/main" id="{CB8EA9AF-C2A4-05AD-CC49-71DCE61D03FD}"/>
              </a:ext>
            </a:extLst>
          </p:cNvPr>
          <p:cNvSpPr txBox="1"/>
          <p:nvPr/>
        </p:nvSpPr>
        <p:spPr>
          <a:xfrm>
            <a:off x="4112798" y="1525666"/>
            <a:ext cx="1887768" cy="307777"/>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solidFill>
                  <a:prstClr val="white"/>
                </a:solidFill>
                <a:effectLst/>
                <a:uLnTx/>
                <a:uFillTx/>
                <a:latin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Semibold"/>
                <a:ea typeface="+mn-ea"/>
                <a:cs typeface="+mn-cs"/>
              </a:rPr>
              <a:t>Payment Agent</a:t>
            </a:r>
          </a:p>
        </p:txBody>
      </p:sp>
      <p:cxnSp>
        <p:nvCxnSpPr>
          <p:cNvPr id="39" name="Connettore 2 38">
            <a:extLst>
              <a:ext uri="{FF2B5EF4-FFF2-40B4-BE49-F238E27FC236}">
                <a16:creationId xmlns:a16="http://schemas.microsoft.com/office/drawing/2014/main" id="{18182FD1-D447-F91F-F628-BBBA34718FA6}"/>
              </a:ext>
              <a:ext uri="{C183D7F6-B498-43B3-948B-1728B52AA6E4}">
                <adec:decorative xmlns:adec="http://schemas.microsoft.com/office/drawing/2017/decorative" val="1"/>
              </a:ext>
            </a:extLst>
          </p:cNvPr>
          <p:cNvCxnSpPr>
            <a:cxnSpLocks/>
          </p:cNvCxnSpPr>
          <p:nvPr/>
        </p:nvCxnSpPr>
        <p:spPr>
          <a:xfrm flipH="1">
            <a:off x="1214719" y="5712839"/>
            <a:ext cx="2430975"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24" name="Rounded Rectangle 18">
            <a:extLst>
              <a:ext uri="{FF2B5EF4-FFF2-40B4-BE49-F238E27FC236}">
                <a16:creationId xmlns:a16="http://schemas.microsoft.com/office/drawing/2014/main" id="{BF179783-9352-D733-8780-6EFD34618EA9}"/>
              </a:ext>
              <a:ext uri="{C183D7F6-B498-43B3-948B-1728B52AA6E4}">
                <adec:decorative xmlns:adec="http://schemas.microsoft.com/office/drawing/2017/decorative" val="1"/>
              </a:ext>
            </a:extLst>
          </p:cNvPr>
          <p:cNvSpPr>
            <a:spLocks/>
          </p:cNvSpPr>
          <p:nvPr/>
        </p:nvSpPr>
        <p:spPr bwMode="auto">
          <a:xfrm>
            <a:off x="3645656" y="1917700"/>
            <a:ext cx="2822052" cy="4351338"/>
          </a:xfrm>
          <a:prstGeom prst="roundRect">
            <a:avLst>
              <a:gd name="adj" fmla="val 6394"/>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252000" rIns="144000" bIns="144000"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ts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Consolas" panose="020B0609020204030204" pitchFamily="49" charset="0"/>
              <a:ea typeface="+mn-ea"/>
              <a:cs typeface="+mn-cs"/>
            </a:endParaRPr>
          </a:p>
        </p:txBody>
      </p:sp>
      <p:sp>
        <p:nvSpPr>
          <p:cNvPr id="40" name="CasellaDiTesto 39">
            <a:extLst>
              <a:ext uri="{FF2B5EF4-FFF2-40B4-BE49-F238E27FC236}">
                <a16:creationId xmlns:a16="http://schemas.microsoft.com/office/drawing/2014/main" id="{7F156698-DBFF-FB3B-067A-3A15E8FC157F}"/>
              </a:ext>
            </a:extLst>
          </p:cNvPr>
          <p:cNvSpPr txBox="1"/>
          <p:nvPr/>
        </p:nvSpPr>
        <p:spPr>
          <a:xfrm>
            <a:off x="1495288" y="5145948"/>
            <a:ext cx="1869836" cy="492443"/>
          </a:xfrm>
          <a:prstGeom prst="rect">
            <a:avLst/>
          </a:prstGeom>
          <a:noFill/>
        </p:spPr>
        <p:txBody>
          <a:bodyPr wrap="square" lIns="0" tIns="0" rIns="0" bIns="0" rtlCol="0">
            <a:spAutoFit/>
          </a:bodyPr>
          <a:lstStyle>
            <a:defPPr>
              <a:defRPr lang="en-US"/>
            </a:defPPr>
            <a:lvl1pPr algn="ctr">
              <a:defRPr sz="1600"/>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Bill abc123 successfully paid</a:t>
            </a:r>
          </a:p>
        </p:txBody>
      </p:sp>
      <p:cxnSp>
        <p:nvCxnSpPr>
          <p:cNvPr id="41" name="Straight Arrow Connector 227">
            <a:extLst>
              <a:ext uri="{FF2B5EF4-FFF2-40B4-BE49-F238E27FC236}">
                <a16:creationId xmlns:a16="http://schemas.microsoft.com/office/drawing/2014/main" id="{9CA93358-4803-0D22-432D-820D94A5AD90}"/>
              </a:ext>
              <a:ext uri="{C183D7F6-B498-43B3-948B-1728B52AA6E4}">
                <adec:decorative xmlns:adec="http://schemas.microsoft.com/office/drawing/2017/decorative" val="1"/>
              </a:ext>
            </a:extLst>
          </p:cNvPr>
          <p:cNvCxnSpPr>
            <a:cxnSpLocks/>
          </p:cNvCxnSpPr>
          <p:nvPr/>
        </p:nvCxnSpPr>
        <p:spPr>
          <a:xfrm>
            <a:off x="6467708" y="4093369"/>
            <a:ext cx="1104667"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42" name="CasellaDiTesto 47">
            <a:extLst>
              <a:ext uri="{FF2B5EF4-FFF2-40B4-BE49-F238E27FC236}">
                <a16:creationId xmlns:a16="http://schemas.microsoft.com/office/drawing/2014/main" id="{A4E4B8D0-DF41-D7EF-14CE-238BD4A6E5EC}"/>
              </a:ext>
            </a:extLst>
          </p:cNvPr>
          <p:cNvSpPr txBox="1"/>
          <p:nvPr/>
        </p:nvSpPr>
        <p:spPr>
          <a:xfrm>
            <a:off x="6627306" y="3774832"/>
            <a:ext cx="785471" cy="246221"/>
          </a:xfrm>
          <a:prstGeom prst="rect">
            <a:avLst/>
          </a:prstGeom>
          <a:noFill/>
        </p:spPr>
        <p:txBody>
          <a:bodyPr wrap="square" lIns="0" tIns="0" rIns="0" bIns="0" rtlCol="0">
            <a:spAutoFit/>
          </a:bodyPr>
          <a:lstStyle>
            <a:defPPr>
              <a:defRPr lang="en-US"/>
            </a:defPPr>
            <a:lvl1pPr algn="ctr">
              <a:defRPr sz="1600"/>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Planning</a:t>
            </a:r>
          </a:p>
        </p:txBody>
      </p:sp>
      <p:sp>
        <p:nvSpPr>
          <p:cNvPr id="29" name="CasellaDiTesto 28">
            <a:extLst>
              <a:ext uri="{FF2B5EF4-FFF2-40B4-BE49-F238E27FC236}">
                <a16:creationId xmlns:a16="http://schemas.microsoft.com/office/drawing/2014/main" id="{DA926331-4870-F5D2-D652-55114CA9D474}"/>
              </a:ext>
            </a:extLst>
          </p:cNvPr>
          <p:cNvSpPr txBox="1">
            <a:spLocks/>
          </p:cNvSpPr>
          <p:nvPr/>
        </p:nvSpPr>
        <p:spPr>
          <a:xfrm>
            <a:off x="7582786" y="1525667"/>
            <a:ext cx="4182493" cy="280474"/>
          </a:xfrm>
          <a:prstGeom prst="rect">
            <a:avLst/>
          </a:prstGeom>
          <a:noFill/>
        </p:spPr>
        <p:txBody>
          <a:bodyPr wrap="square" lIns="0" tIns="0" rIns="0" bIns="0" rtlCol="0">
            <a:no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solidFill>
                  <a:prstClr val="white"/>
                </a:solidFill>
                <a:effectLst/>
                <a:uLnTx/>
                <a:uFillTx/>
                <a:latin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Semibold"/>
                <a:ea typeface="+mn-ea"/>
                <a:cs typeface="+mn-cs"/>
              </a:rPr>
              <a:t>while ( </a:t>
            </a:r>
            <a:r>
              <a:rPr kumimoji="0" lang="en-US" sz="2000" b="0" i="0" u="none" strike="noStrike" kern="1200" cap="none" spc="0" normalizeH="0" baseline="0" noProof="0">
                <a:ln>
                  <a:noFill/>
                </a:ln>
                <a:solidFill>
                  <a:schemeClr val="tx1"/>
                </a:solidFill>
                <a:effectLst/>
                <a:uLnTx/>
                <a:uFillTx/>
                <a:latin typeface="Segoe UI"/>
                <a:ea typeface="+mn-ea"/>
                <a:cs typeface="+mn-cs"/>
              </a:rPr>
              <a:t>new tools execution request </a:t>
            </a:r>
            <a:r>
              <a:rPr kumimoji="0" lang="en-US" sz="2000" b="0" i="0" u="none" strike="noStrike" kern="1200" cap="none" spc="0" normalizeH="0" baseline="0" noProof="0">
                <a:ln>
                  <a:noFill/>
                </a:ln>
                <a:solidFill>
                  <a:schemeClr val="tx1"/>
                </a:solidFill>
                <a:effectLst/>
                <a:uLnTx/>
                <a:uFillTx/>
                <a:latin typeface="Segoe UI Semibold"/>
                <a:ea typeface="+mn-ea"/>
                <a:cs typeface="+mn-cs"/>
              </a:rPr>
              <a:t>)</a:t>
            </a:r>
          </a:p>
        </p:txBody>
      </p:sp>
      <p:sp>
        <p:nvSpPr>
          <p:cNvPr id="18" name="Arco 17">
            <a:extLst>
              <a:ext uri="{FF2B5EF4-FFF2-40B4-BE49-F238E27FC236}">
                <a16:creationId xmlns:a16="http://schemas.microsoft.com/office/drawing/2014/main" id="{BE023664-804D-AC3D-8377-CD9BDF67B093}"/>
              </a:ext>
              <a:ext uri="{C183D7F6-B498-43B3-948B-1728B52AA6E4}">
                <adec:decorative xmlns:adec="http://schemas.microsoft.com/office/drawing/2017/decorative" val="1"/>
              </a:ext>
            </a:extLst>
          </p:cNvPr>
          <p:cNvSpPr>
            <a:spLocks/>
          </p:cNvSpPr>
          <p:nvPr/>
        </p:nvSpPr>
        <p:spPr>
          <a:xfrm>
            <a:off x="7582787" y="2080852"/>
            <a:ext cx="4023996" cy="4025034"/>
          </a:xfrm>
          <a:prstGeom prst="arc">
            <a:avLst>
              <a:gd name="adj1" fmla="val 16380592"/>
              <a:gd name="adj2" fmla="val 16017648"/>
            </a:avLst>
          </a:prstGeom>
          <a:no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59" name="TextBox 58">
            <a:extLst>
              <a:ext uri="{FF2B5EF4-FFF2-40B4-BE49-F238E27FC236}">
                <a16:creationId xmlns:a16="http://schemas.microsoft.com/office/drawing/2014/main" id="{14B12D40-5AC3-21D8-98F3-693A41A5C64D}"/>
              </a:ext>
            </a:extLst>
          </p:cNvPr>
          <p:cNvSpPr txBox="1">
            <a:spLocks/>
          </p:cNvSpPr>
          <p:nvPr/>
        </p:nvSpPr>
        <p:spPr>
          <a:xfrm>
            <a:off x="8165572" y="2979783"/>
            <a:ext cx="324230" cy="324230"/>
          </a:xfrm>
          <a:prstGeom prst="ellipse">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defPPr>
              <a:defRPr lang="en-US"/>
            </a:defPPr>
            <a:lvl1pPr marR="0" lvl="0" indent="0" algn="ctr" fontAlgn="base">
              <a:lnSpc>
                <a:spcPct val="100000"/>
              </a:lnSpc>
              <a:spcBef>
                <a:spcPct val="0"/>
              </a:spcBef>
              <a:spcAft>
                <a:spcPct val="0"/>
              </a:spcAft>
              <a:buClrTx/>
              <a:buSzTx/>
              <a:buFontTx/>
              <a:buNone/>
              <a:tabLst/>
              <a:defRPr kumimoji="0" sz="14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1</a:t>
            </a:r>
          </a:p>
        </p:txBody>
      </p:sp>
      <p:sp>
        <p:nvSpPr>
          <p:cNvPr id="69" name="TextBox 68">
            <a:extLst>
              <a:ext uri="{FF2B5EF4-FFF2-40B4-BE49-F238E27FC236}">
                <a16:creationId xmlns:a16="http://schemas.microsoft.com/office/drawing/2014/main" id="{DACC3CB2-3FEF-B96E-FCEC-EEE780BFFC6F}"/>
              </a:ext>
            </a:extLst>
          </p:cNvPr>
          <p:cNvSpPr txBox="1">
            <a:spLocks/>
          </p:cNvSpPr>
          <p:nvPr/>
        </p:nvSpPr>
        <p:spPr>
          <a:xfrm>
            <a:off x="8586065" y="2895677"/>
            <a:ext cx="2407880" cy="492443"/>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600" b="1" i="0" u="none" strike="noStrike" kern="0" cap="none" spc="0" normalizeH="0" baseline="0" noProof="0">
                <a:ln>
                  <a:noFill/>
                </a:ln>
                <a:effectLst/>
                <a:uLnTx/>
                <a:uFillTx/>
                <a:latin typeface="Segoe UI Semibold"/>
                <a:ea typeface="+mn-ea"/>
                <a:cs typeface="+mn-cs"/>
              </a:rPr>
              <a:t>scanImage</a:t>
            </a:r>
            <a:br>
              <a:rPr kumimoji="0" lang="uk-UA" sz="1600" b="1" i="0" u="none" strike="noStrike" kern="0" cap="none" spc="0" normalizeH="0" baseline="0" noProof="0">
                <a:ln>
                  <a:noFill/>
                </a:ln>
                <a:effectLst/>
                <a:uLnTx/>
                <a:uFillTx/>
                <a:latin typeface="Segoe UI Semibold"/>
                <a:ea typeface="+mn-ea"/>
                <a:cs typeface="+mn-cs"/>
              </a:rPr>
            </a:br>
            <a:r>
              <a:rPr kumimoji="0" lang="en-US" sz="1600" b="1" i="0" u="none" strike="noStrike" kern="0" cap="none" spc="0" normalizeH="0" baseline="0" noProof="0">
                <a:ln>
                  <a:noFill/>
                </a:ln>
                <a:effectLst/>
                <a:uLnTx/>
                <a:uFillTx/>
                <a:latin typeface="Segoe UI Semibold"/>
                <a:ea typeface="+mn-ea"/>
                <a:cs typeface="+mn-cs"/>
              </a:rPr>
              <a:t>( </a:t>
            </a:r>
            <a:r>
              <a:rPr kumimoji="0" lang="en-US" sz="1600" b="0" i="0" u="none" strike="noStrike" kern="0" cap="none" spc="0" normalizeH="0" baseline="0" noProof="0">
                <a:ln>
                  <a:noFill/>
                </a:ln>
                <a:effectLst/>
                <a:uLnTx/>
                <a:uFillTx/>
                <a:latin typeface="Segoe UI"/>
                <a:ea typeface="+mn-ea"/>
                <a:cs typeface="+mn-cs"/>
              </a:rPr>
              <a:t>bill-abc123.jpeg </a:t>
            </a:r>
            <a:r>
              <a:rPr kumimoji="0" lang="en-US" sz="1600" b="1" i="0" u="none" strike="noStrike" kern="0" cap="none" spc="0" normalizeH="0" baseline="0" noProof="0">
                <a:ln>
                  <a:noFill/>
                </a:ln>
                <a:effectLst/>
                <a:uLnTx/>
                <a:uFillTx/>
                <a:latin typeface="Segoe UI Semibold"/>
                <a:ea typeface="+mn-ea"/>
                <a:cs typeface="+mn-cs"/>
              </a:rPr>
              <a:t>)</a:t>
            </a:r>
            <a:endParaRPr kumimoji="0" lang="en-US" sz="1600" b="0" i="0" u="none" strike="noStrike" kern="0" cap="none" spc="0" normalizeH="0" baseline="0" noProof="0">
              <a:ln>
                <a:noFill/>
              </a:ln>
              <a:effectLst/>
              <a:uLnTx/>
              <a:uFillTx/>
              <a:latin typeface="Segoe UI"/>
              <a:ea typeface="+mn-ea"/>
              <a:cs typeface="+mn-cs"/>
            </a:endParaRPr>
          </a:p>
        </p:txBody>
      </p:sp>
      <p:cxnSp>
        <p:nvCxnSpPr>
          <p:cNvPr id="72" name="Straight Arrow Connector 71" descr="Theme 1 gradient line arrow">
            <a:extLst>
              <a:ext uri="{FF2B5EF4-FFF2-40B4-BE49-F238E27FC236}">
                <a16:creationId xmlns:a16="http://schemas.microsoft.com/office/drawing/2014/main" id="{CAF1CB23-A13C-659F-28B3-A04B0D197758}"/>
              </a:ext>
              <a:ext uri="{C183D7F6-B498-43B3-948B-1728B52AA6E4}">
                <adec:decorative xmlns:adec="http://schemas.microsoft.com/office/drawing/2017/decorative" val="0"/>
              </a:ext>
            </a:extLst>
          </p:cNvPr>
          <p:cNvCxnSpPr>
            <a:cxnSpLocks/>
          </p:cNvCxnSpPr>
          <p:nvPr/>
        </p:nvCxnSpPr>
        <p:spPr>
          <a:xfrm>
            <a:off x="8612128" y="3547170"/>
            <a:ext cx="274320" cy="0"/>
          </a:xfrm>
          <a:prstGeom prst="straightConnector1">
            <a:avLst/>
          </a:prstGeom>
          <a:no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A177FDF3-2B04-EB81-BD3A-E07A4FEF927E}"/>
              </a:ext>
            </a:extLst>
          </p:cNvPr>
          <p:cNvSpPr txBox="1">
            <a:spLocks/>
          </p:cNvSpPr>
          <p:nvPr/>
        </p:nvSpPr>
        <p:spPr>
          <a:xfrm>
            <a:off x="8969316" y="3415456"/>
            <a:ext cx="2337178" cy="246221"/>
          </a:xfrm>
          <a:prstGeom prst="rect">
            <a:avLst/>
          </a:prstGeom>
          <a:noFill/>
        </p:spPr>
        <p:txBody>
          <a:bodyPr wrap="none" lIns="0" tIns="0" rIns="0" bIns="0">
            <a:no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600" b="0" i="0" u="none" strike="noStrike" kern="0" cap="none" spc="0" normalizeH="0" baseline="0" noProof="0">
                <a:ln>
                  <a:noFill/>
                </a:ln>
                <a:effectLst/>
                <a:uLnTx/>
                <a:uFillTx/>
                <a:latin typeface="Segoe UI"/>
                <a:ea typeface="+mn-ea"/>
                <a:cs typeface="+mn-cs"/>
              </a:rPr>
              <a:t>abc123, 100$,</a:t>
            </a:r>
            <a:r>
              <a:rPr kumimoji="0" lang="uk-UA" sz="1600" b="0" i="0" u="none" strike="noStrike" kern="0" cap="none" spc="0" normalizeH="0" baseline="0" noProof="0">
                <a:ln>
                  <a:noFill/>
                </a:ln>
                <a:effectLst/>
                <a:uLnTx/>
                <a:uFillTx/>
                <a:latin typeface="Segoe UI"/>
                <a:ea typeface="+mn-ea"/>
                <a:cs typeface="+mn-cs"/>
              </a:rPr>
              <a:t> </a:t>
            </a:r>
            <a:r>
              <a:rPr kumimoji="0" lang="en-US" sz="1600" b="0" i="0" u="none" strike="noStrike" kern="0" cap="none" spc="0" normalizeH="0" baseline="0" noProof="0">
                <a:ln>
                  <a:noFill/>
                </a:ln>
                <a:effectLst/>
                <a:uLnTx/>
                <a:uFillTx/>
                <a:latin typeface="Segoe UI"/>
                <a:ea typeface="+mn-ea"/>
                <a:cs typeface="+mn-cs"/>
              </a:rPr>
              <a:t>payeename</a:t>
            </a:r>
          </a:p>
        </p:txBody>
      </p:sp>
      <p:sp>
        <p:nvSpPr>
          <p:cNvPr id="61" name="TextBox 60">
            <a:extLst>
              <a:ext uri="{FF2B5EF4-FFF2-40B4-BE49-F238E27FC236}">
                <a16:creationId xmlns:a16="http://schemas.microsoft.com/office/drawing/2014/main" id="{6EAEBB16-6413-1F26-F418-B9682B9F906F}"/>
              </a:ext>
            </a:extLst>
          </p:cNvPr>
          <p:cNvSpPr txBox="1">
            <a:spLocks/>
          </p:cNvSpPr>
          <p:nvPr/>
        </p:nvSpPr>
        <p:spPr>
          <a:xfrm>
            <a:off x="8165572" y="3905989"/>
            <a:ext cx="324230" cy="324230"/>
          </a:xfrm>
          <a:prstGeom prst="ellipse">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defPPr>
              <a:defRPr lang="en-US"/>
            </a:defPPr>
            <a:lvl1pPr marR="0" lvl="0" indent="0" algn="ctr" fontAlgn="base">
              <a:lnSpc>
                <a:spcPct val="100000"/>
              </a:lnSpc>
              <a:spcBef>
                <a:spcPct val="0"/>
              </a:spcBef>
              <a:spcAft>
                <a:spcPct val="0"/>
              </a:spcAft>
              <a:buClrTx/>
              <a:buSzTx/>
              <a:buFontTx/>
              <a:buNone/>
              <a:tabLst/>
              <a:defRPr kumimoji="0" sz="14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2</a:t>
            </a:r>
          </a:p>
        </p:txBody>
      </p:sp>
      <p:sp>
        <p:nvSpPr>
          <p:cNvPr id="71" name="TextBox 70">
            <a:extLst>
              <a:ext uri="{FF2B5EF4-FFF2-40B4-BE49-F238E27FC236}">
                <a16:creationId xmlns:a16="http://schemas.microsoft.com/office/drawing/2014/main" id="{D00DD2CC-3128-5666-604B-8A0246F38F53}"/>
              </a:ext>
            </a:extLst>
          </p:cNvPr>
          <p:cNvSpPr txBox="1">
            <a:spLocks/>
          </p:cNvSpPr>
          <p:nvPr/>
        </p:nvSpPr>
        <p:spPr>
          <a:xfrm>
            <a:off x="8586065" y="3821883"/>
            <a:ext cx="2407880" cy="492443"/>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600" b="1" i="0" u="none" strike="noStrike" kern="0" cap="none" spc="0" normalizeH="0" baseline="0" noProof="0">
                <a:ln>
                  <a:noFill/>
                </a:ln>
                <a:effectLst/>
                <a:uLnTx/>
                <a:uFillTx/>
                <a:latin typeface="Segoe UI Semibold"/>
                <a:ea typeface="+mn-ea"/>
                <a:cs typeface="+mn-cs"/>
              </a:rPr>
              <a:t>transactionHistory</a:t>
            </a:r>
            <a:br>
              <a:rPr kumimoji="0" lang="uk-UA" sz="1600" b="1" i="0" u="none" strike="noStrike" kern="0" cap="none" spc="0" normalizeH="0" baseline="0" noProof="0">
                <a:ln>
                  <a:noFill/>
                </a:ln>
                <a:effectLst/>
                <a:uLnTx/>
                <a:uFillTx/>
                <a:latin typeface="Segoe UI Semibold"/>
                <a:ea typeface="+mn-ea"/>
                <a:cs typeface="+mn-cs"/>
              </a:rPr>
            </a:br>
            <a:r>
              <a:rPr kumimoji="0" lang="en-US" sz="1600" b="1" i="0" u="none" strike="noStrike" kern="0" cap="none" spc="0" normalizeH="0" baseline="0" noProof="0">
                <a:ln>
                  <a:noFill/>
                </a:ln>
                <a:effectLst/>
                <a:uLnTx/>
                <a:uFillTx/>
                <a:latin typeface="Segoe UI Semibold"/>
                <a:ea typeface="+mn-ea"/>
                <a:cs typeface="+mn-cs"/>
              </a:rPr>
              <a:t>( </a:t>
            </a:r>
            <a:r>
              <a:rPr kumimoji="0" lang="en-US" sz="1600" b="0" i="0" u="none" strike="noStrike" kern="0" cap="none" spc="0" normalizeH="0" baseline="0" noProof="0">
                <a:ln>
                  <a:noFill/>
                </a:ln>
                <a:effectLst/>
                <a:uLnTx/>
                <a:uFillTx/>
                <a:latin typeface="Segoe UI"/>
                <a:ea typeface="+mn-ea"/>
                <a:cs typeface="+mn-cs"/>
              </a:rPr>
              <a:t>abc123</a:t>
            </a:r>
            <a:r>
              <a:rPr kumimoji="0" lang="en-US" sz="1600" b="1" i="0" u="none" strike="noStrike" kern="0" cap="none" spc="0" normalizeH="0" baseline="0" noProof="0">
                <a:ln>
                  <a:noFill/>
                </a:ln>
                <a:effectLst/>
                <a:uLnTx/>
                <a:uFillTx/>
                <a:latin typeface="Segoe UI"/>
                <a:ea typeface="+mn-ea"/>
                <a:cs typeface="+mn-cs"/>
              </a:rPr>
              <a:t> </a:t>
            </a:r>
            <a:r>
              <a:rPr kumimoji="0" lang="en-US" sz="1600" b="1" i="0" u="none" strike="noStrike" kern="0" cap="none" spc="0" normalizeH="0" baseline="0" noProof="0">
                <a:ln>
                  <a:noFill/>
                </a:ln>
                <a:effectLst/>
                <a:uLnTx/>
                <a:uFillTx/>
                <a:latin typeface="Segoe UI Semibold"/>
                <a:ea typeface="+mn-ea"/>
                <a:cs typeface="+mn-cs"/>
              </a:rPr>
              <a:t>)</a:t>
            </a:r>
            <a:endParaRPr kumimoji="0" lang="en-US" sz="1600" b="0" i="0" u="none" strike="noStrike" kern="0" cap="none" spc="0" normalizeH="0" baseline="0" noProof="0">
              <a:ln>
                <a:noFill/>
              </a:ln>
              <a:effectLst/>
              <a:uLnTx/>
              <a:uFillTx/>
              <a:latin typeface="Segoe UI"/>
              <a:ea typeface="+mn-ea"/>
              <a:cs typeface="+mn-cs"/>
            </a:endParaRPr>
          </a:p>
        </p:txBody>
      </p:sp>
      <p:cxnSp>
        <p:nvCxnSpPr>
          <p:cNvPr id="75" name="Straight Arrow Connector 74" descr="Theme 1 gradient line arrow">
            <a:extLst>
              <a:ext uri="{FF2B5EF4-FFF2-40B4-BE49-F238E27FC236}">
                <a16:creationId xmlns:a16="http://schemas.microsoft.com/office/drawing/2014/main" id="{B482D19C-7B68-5422-B55E-BFD7D3EC4C89}"/>
              </a:ext>
              <a:ext uri="{C183D7F6-B498-43B3-948B-1728B52AA6E4}">
                <adec:decorative xmlns:adec="http://schemas.microsoft.com/office/drawing/2017/decorative" val="0"/>
              </a:ext>
            </a:extLst>
          </p:cNvPr>
          <p:cNvCxnSpPr>
            <a:cxnSpLocks/>
          </p:cNvCxnSpPr>
          <p:nvPr/>
        </p:nvCxnSpPr>
        <p:spPr>
          <a:xfrm>
            <a:off x="8612128" y="4473376"/>
            <a:ext cx="274320" cy="0"/>
          </a:xfrm>
          <a:prstGeom prst="straightConnector1">
            <a:avLst/>
          </a:prstGeom>
          <a:no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58B80A39-9E76-A7C6-2A2B-5B55D2306BFC}"/>
              </a:ext>
            </a:extLst>
          </p:cNvPr>
          <p:cNvSpPr txBox="1">
            <a:spLocks/>
          </p:cNvSpPr>
          <p:nvPr/>
        </p:nvSpPr>
        <p:spPr>
          <a:xfrm>
            <a:off x="8969316" y="4341662"/>
            <a:ext cx="878446" cy="246221"/>
          </a:xfrm>
          <a:prstGeom prst="rect">
            <a:avLst/>
          </a:prstGeom>
          <a:noFill/>
        </p:spPr>
        <p:txBody>
          <a:bodyPr wrap="none" lIns="0" tIns="0" rIns="0" bIns="0">
            <a:no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600" b="0" i="0" u="none" strike="noStrike" kern="0" cap="none" spc="0" normalizeH="0" baseline="0" noProof="0">
                <a:ln>
                  <a:noFill/>
                </a:ln>
                <a:effectLst/>
                <a:uLnTx/>
                <a:uFillTx/>
                <a:latin typeface="Segoe UI"/>
                <a:ea typeface="+mn-ea"/>
                <a:cs typeface="+mn-cs"/>
              </a:rPr>
              <a:t>no results</a:t>
            </a:r>
          </a:p>
        </p:txBody>
      </p:sp>
      <p:sp>
        <p:nvSpPr>
          <p:cNvPr id="63" name="TextBox 62">
            <a:extLst>
              <a:ext uri="{FF2B5EF4-FFF2-40B4-BE49-F238E27FC236}">
                <a16:creationId xmlns:a16="http://schemas.microsoft.com/office/drawing/2014/main" id="{C704B126-FA72-7A4A-E6CF-84867F855E83}"/>
              </a:ext>
            </a:extLst>
          </p:cNvPr>
          <p:cNvSpPr txBox="1">
            <a:spLocks/>
          </p:cNvSpPr>
          <p:nvPr/>
        </p:nvSpPr>
        <p:spPr>
          <a:xfrm>
            <a:off x="8165572" y="4832195"/>
            <a:ext cx="324230" cy="324230"/>
          </a:xfrm>
          <a:prstGeom prst="ellipse">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defPPr>
              <a:defRPr lang="en-US"/>
            </a:defPPr>
            <a:lvl1pPr marR="0" lvl="0" indent="0" algn="ctr" fontAlgn="base">
              <a:lnSpc>
                <a:spcPct val="100000"/>
              </a:lnSpc>
              <a:spcBef>
                <a:spcPct val="0"/>
              </a:spcBef>
              <a:spcAft>
                <a:spcPct val="0"/>
              </a:spcAft>
              <a:buClrTx/>
              <a:buSzTx/>
              <a:buFontTx/>
              <a:buNone/>
              <a:tabLst/>
              <a:defRPr kumimoji="0" sz="14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3</a:t>
            </a:r>
          </a:p>
        </p:txBody>
      </p:sp>
      <p:sp>
        <p:nvSpPr>
          <p:cNvPr id="30" name="TextBox 13">
            <a:extLst>
              <a:ext uri="{FF2B5EF4-FFF2-40B4-BE49-F238E27FC236}">
                <a16:creationId xmlns:a16="http://schemas.microsoft.com/office/drawing/2014/main" id="{59C7314F-8205-ED69-B539-7C3032953C96}"/>
              </a:ext>
            </a:extLst>
          </p:cNvPr>
          <p:cNvSpPr txBox="1">
            <a:spLocks/>
          </p:cNvSpPr>
          <p:nvPr/>
        </p:nvSpPr>
        <p:spPr>
          <a:xfrm>
            <a:off x="8586065" y="4748089"/>
            <a:ext cx="2407880"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600" b="1" i="0" u="none" strike="noStrike" kern="0" cap="none" spc="0" normalizeH="0" baseline="0" noProof="0">
                <a:ln>
                  <a:noFill/>
                </a:ln>
                <a:effectLst/>
                <a:uLnTx/>
                <a:uFillTx/>
                <a:latin typeface="Segoe UI Semibold"/>
                <a:ea typeface="+mn-ea"/>
                <a:cs typeface="+mn-cs"/>
              </a:rPr>
              <a:t>paymentService</a:t>
            </a:r>
            <a:br>
              <a:rPr kumimoji="0" lang="uk-UA" sz="1600" b="1" i="0" u="none" strike="noStrike" kern="0" cap="none" spc="0" normalizeH="0" baseline="0" noProof="0">
                <a:ln>
                  <a:noFill/>
                </a:ln>
                <a:effectLst/>
                <a:uLnTx/>
                <a:uFillTx/>
                <a:latin typeface="Segoe UI Semibold"/>
                <a:ea typeface="+mn-ea"/>
                <a:cs typeface="+mn-cs"/>
              </a:rPr>
            </a:br>
            <a:r>
              <a:rPr kumimoji="0" lang="en-US" sz="1600" b="1" i="0" u="none" strike="noStrike" kern="0" cap="none" spc="0" normalizeH="0" baseline="0" noProof="0">
                <a:ln>
                  <a:noFill/>
                </a:ln>
                <a:effectLst/>
                <a:uLnTx/>
                <a:uFillTx/>
                <a:latin typeface="Segoe UI Semibold"/>
                <a:ea typeface="+mn-ea"/>
                <a:cs typeface="+mn-cs"/>
              </a:rPr>
              <a:t>(</a:t>
            </a:r>
            <a:r>
              <a:rPr kumimoji="0" lang="en-US" sz="1600" b="0" i="0" u="none" strike="noStrike" kern="0" cap="none" spc="0" normalizeH="0" baseline="0" noProof="0">
                <a:ln>
                  <a:noFill/>
                </a:ln>
                <a:effectLst/>
                <a:uLnTx/>
                <a:uFillTx/>
                <a:latin typeface="Segoe UI"/>
                <a:ea typeface="+mn-ea"/>
                <a:cs typeface="+mn-cs"/>
              </a:rPr>
              <a:t>abc123, 100$,payeename</a:t>
            </a:r>
            <a:r>
              <a:rPr kumimoji="0" lang="en-US" sz="1600" b="1" i="0" u="none" strike="noStrike" kern="0" cap="none" spc="0" normalizeH="0" baseline="0" noProof="0">
                <a:ln>
                  <a:noFill/>
                </a:ln>
                <a:effectLst/>
                <a:uLnTx/>
                <a:uFillTx/>
                <a:latin typeface="Segoe UI Semibold"/>
                <a:ea typeface="+mn-ea"/>
                <a:cs typeface="+mn-cs"/>
              </a:rPr>
              <a:t>)</a:t>
            </a:r>
          </a:p>
        </p:txBody>
      </p:sp>
      <p:cxnSp>
        <p:nvCxnSpPr>
          <p:cNvPr id="80" name="Straight Arrow Connector 79" descr="Theme 1 gradient line arrow">
            <a:extLst>
              <a:ext uri="{FF2B5EF4-FFF2-40B4-BE49-F238E27FC236}">
                <a16:creationId xmlns:a16="http://schemas.microsoft.com/office/drawing/2014/main" id="{48D45592-66B7-4E49-4AFE-79F2A3F8E1DB}"/>
              </a:ext>
              <a:ext uri="{C183D7F6-B498-43B3-948B-1728B52AA6E4}">
                <adec:decorative xmlns:adec="http://schemas.microsoft.com/office/drawing/2017/decorative" val="0"/>
              </a:ext>
            </a:extLst>
          </p:cNvPr>
          <p:cNvCxnSpPr>
            <a:cxnSpLocks/>
          </p:cNvCxnSpPr>
          <p:nvPr/>
        </p:nvCxnSpPr>
        <p:spPr>
          <a:xfrm>
            <a:off x="8612128" y="5399580"/>
            <a:ext cx="274320" cy="0"/>
          </a:xfrm>
          <a:prstGeom prst="straightConnector1">
            <a:avLst/>
          </a:prstGeom>
          <a:no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BABF4E9E-127F-562D-109E-20B453DD7B77}"/>
              </a:ext>
            </a:extLst>
          </p:cNvPr>
          <p:cNvSpPr txBox="1">
            <a:spLocks/>
          </p:cNvSpPr>
          <p:nvPr/>
        </p:nvSpPr>
        <p:spPr>
          <a:xfrm>
            <a:off x="8969316" y="5267866"/>
            <a:ext cx="222818" cy="246221"/>
          </a:xfrm>
          <a:prstGeom prst="rect">
            <a:avLst/>
          </a:prstGeom>
          <a:noFill/>
        </p:spPr>
        <p:txBody>
          <a:bodyPr wrap="none" lIns="0" tIns="0" rIns="0" bIns="0">
            <a:no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600" b="0" i="0" u="none" strike="noStrike" kern="0" cap="none" spc="0" normalizeH="0" baseline="0" noProof="0">
                <a:ln>
                  <a:noFill/>
                </a:ln>
                <a:effectLst/>
                <a:uLnTx/>
                <a:uFillTx/>
                <a:latin typeface="Segoe UI"/>
                <a:ea typeface="+mn-ea"/>
                <a:cs typeface="+mn-cs"/>
              </a:rPr>
              <a:t>ok</a:t>
            </a:r>
          </a:p>
        </p:txBody>
      </p:sp>
      <p:sp>
        <p:nvSpPr>
          <p:cNvPr id="35" name="TextBox 34">
            <a:extLst>
              <a:ext uri="{FF2B5EF4-FFF2-40B4-BE49-F238E27FC236}">
                <a16:creationId xmlns:a16="http://schemas.microsoft.com/office/drawing/2014/main" id="{88A9D78E-7F4E-C445-1280-F13C4F0D18EA}"/>
              </a:ext>
            </a:extLst>
          </p:cNvPr>
          <p:cNvSpPr txBox="1"/>
          <p:nvPr/>
        </p:nvSpPr>
        <p:spPr>
          <a:xfrm>
            <a:off x="3845073" y="3840793"/>
            <a:ext cx="2526372" cy="2200602"/>
          </a:xfrm>
          <a:prstGeom prst="rect">
            <a:avLst/>
          </a:prstGeom>
          <a:noFill/>
        </p:spPr>
        <p:txBody>
          <a:bodyPr wrap="square" lIns="0" tIns="0" rIns="0" bIns="0">
            <a:spAutoFit/>
          </a:bodyPr>
          <a:lstStyle/>
          <a:p>
            <a:pPr marL="0" marR="0" lvl="0" indent="0" algn="l" defTabSz="914367" rtl="0" eaLnBrk="1" fontAlgn="base"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a:ln w="3175">
                  <a:noFill/>
                </a:ln>
                <a:solidFill>
                  <a:srgbClr val="FFFFFF"/>
                </a:solidFill>
                <a:effectLst/>
                <a:uLnTx/>
                <a:uFillTx/>
                <a:latin typeface="Segoe UI Semibold"/>
                <a:ea typeface="+mn-ea"/>
                <a:cs typeface="Segoe UI" panose="020B0502040204020203" pitchFamily="34" charset="0"/>
              </a:rPr>
              <a:t>Instructions:</a:t>
            </a:r>
          </a:p>
          <a:p>
            <a:pPr marL="266700" marR="0" lvl="1" indent="-266700" algn="l" defTabSz="914367"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You are a home banking assistant allowing users</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to pay the bill uploading</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 picture</a:t>
            </a:r>
          </a:p>
          <a:p>
            <a:pPr marL="266700" marR="0" lvl="1" indent="-266700" algn="l" defTabSz="914367"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Always check if a bill has already been paid before submitting a payment</a:t>
            </a:r>
          </a:p>
          <a:p>
            <a:pPr marL="266700" marR="0" lvl="1" indent="-266700" algn="l" defTabSz="914367"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Confirm the payment result</a:t>
            </a:r>
          </a:p>
        </p:txBody>
      </p:sp>
      <p:sp>
        <p:nvSpPr>
          <p:cNvPr id="37" name="TextBox 36">
            <a:extLst>
              <a:ext uri="{FF2B5EF4-FFF2-40B4-BE49-F238E27FC236}">
                <a16:creationId xmlns:a16="http://schemas.microsoft.com/office/drawing/2014/main" id="{10F1AF73-24D7-0429-EE5C-380367B5BEE7}"/>
              </a:ext>
            </a:extLst>
          </p:cNvPr>
          <p:cNvSpPr txBox="1"/>
          <p:nvPr/>
        </p:nvSpPr>
        <p:spPr>
          <a:xfrm>
            <a:off x="3845073" y="2145343"/>
            <a:ext cx="2423218" cy="1338828"/>
          </a:xfrm>
          <a:prstGeom prst="rect">
            <a:avLst/>
          </a:prstGeom>
          <a:noFill/>
        </p:spPr>
        <p:txBody>
          <a:bodyPr wrap="square" lIns="0" tIns="0" rIns="0" bIns="0">
            <a:spAutoFit/>
          </a:bodyPr>
          <a:lstStyle/>
          <a:p>
            <a:pPr marL="0" marR="0" lvl="0" indent="0" algn="l" defTabSz="914367" rtl="0" eaLnBrk="1" fontAlgn="base"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a:ln w="3175">
                  <a:noFill/>
                </a:ln>
                <a:solidFill>
                  <a:srgbClr val="FFFFFF"/>
                </a:solidFill>
                <a:effectLst/>
                <a:uLnTx/>
                <a:uFillTx/>
                <a:latin typeface="Segoe UI Semibold"/>
                <a:ea typeface="+mn-ea"/>
                <a:cs typeface="Segoe UI" panose="020B0502040204020203" pitchFamily="34" charset="0"/>
              </a:rPr>
              <a:t>Tools:</a:t>
            </a:r>
          </a:p>
          <a:p>
            <a:pPr marL="266700" marR="0" lvl="1" indent="-266700" algn="l" defTabSz="914367"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scanImage ( filename )</a:t>
            </a:r>
          </a:p>
          <a:p>
            <a:pPr marL="266700" marR="0" lvl="1" indent="-266700" algn="l" defTabSz="914367"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transactionHistory ( </a:t>
            </a:r>
            <a:r>
              <a:rPr kumimoji="0" lang="en-US" sz="1400" b="0" i="0" u="none" strike="noStrike" kern="1200" cap="none" spc="0" normalizeH="0" baseline="0" noProof="0" err="1">
                <a:ln>
                  <a:noFill/>
                </a:ln>
                <a:solidFill>
                  <a:srgbClr val="FFFFFF"/>
                </a:solidFill>
                <a:effectLst/>
                <a:uLnTx/>
                <a:uFillTx/>
                <a:latin typeface="Segoe UI"/>
                <a:ea typeface="+mn-ea"/>
                <a:cs typeface="+mn-cs"/>
              </a:rPr>
              <a:t>billId</a:t>
            </a:r>
            <a:r>
              <a:rPr kumimoji="0" lang="en-US" sz="1400" b="0" i="0" u="none" strike="noStrike" kern="1200" cap="none" spc="0" normalizeH="0" baseline="0" noProof="0">
                <a:ln>
                  <a:noFill/>
                </a:ln>
                <a:solidFill>
                  <a:srgbClr val="FFFFFF"/>
                </a:solidFill>
                <a:effectLst/>
                <a:uLnTx/>
                <a:uFillTx/>
                <a:latin typeface="Segoe UI"/>
                <a:ea typeface="+mn-ea"/>
                <a:cs typeface="+mn-cs"/>
              </a:rPr>
              <a:t> )</a:t>
            </a:r>
          </a:p>
          <a:p>
            <a:pPr marL="266700" marR="0" lvl="1" indent="-266700" algn="l" defTabSz="914367"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paymentService ( </a:t>
            </a:r>
            <a:r>
              <a:rPr kumimoji="0" lang="en-US" sz="1400" b="0" i="0" u="none" strike="noStrike" kern="1200" cap="none" spc="0" normalizeH="0" baseline="0" noProof="0" err="1">
                <a:ln>
                  <a:noFill/>
                </a:ln>
                <a:solidFill>
                  <a:srgbClr val="FFFFFF"/>
                </a:solidFill>
                <a:effectLst/>
                <a:uLnTx/>
                <a:uFillTx/>
                <a:latin typeface="Segoe UI"/>
                <a:ea typeface="+mn-ea"/>
                <a:cs typeface="+mn-cs"/>
              </a:rPr>
              <a:t>billId</a:t>
            </a:r>
            <a:r>
              <a:rPr kumimoji="0" lang="en-US" sz="1400" b="0" i="0" u="none" strike="noStrike" kern="1200" cap="none" spc="0" normalizeH="0" baseline="0" noProof="0">
                <a:ln>
                  <a:noFill/>
                </a:ln>
                <a:solidFill>
                  <a:srgbClr val="FFFFFF"/>
                </a:solidFill>
                <a:effectLst/>
                <a:uLnTx/>
                <a:uFillTx/>
                <a:latin typeface="Segoe UI"/>
                <a:ea typeface="+mn-ea"/>
                <a:cs typeface="+mn-cs"/>
              </a:rPr>
              <a:t>, Amount, Payee)</a:t>
            </a:r>
          </a:p>
        </p:txBody>
      </p:sp>
    </p:spTree>
    <p:extLst>
      <p:ext uri="{BB962C8B-B14F-4D97-AF65-F5344CB8AC3E}">
        <p14:creationId xmlns:p14="http://schemas.microsoft.com/office/powerpoint/2010/main" val="35300192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0"/>
                                  </p:stCondLst>
                                  <p:childTnLst>
                                    <p:animMotion origin="layout" path="M 3.54167E-6 -3.7037E-6 L 3.54167E-6 0.03542 " pathEditMode="relative" rAng="0" ptsTypes="AA">
                                      <p:cBhvr>
                                        <p:cTn id="9" dur="700" spd="-100000" fill="hold"/>
                                        <p:tgtEl>
                                          <p:spTgt spid="17"/>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100"/>
                                  </p:stCondLst>
                                  <p:childTnLst>
                                    <p:animMotion origin="layout" path="M 3.54167E-6 -3.7037E-6 L 3.54167E-6 0.03542 " pathEditMode="relative" rAng="0" ptsTypes="AA">
                                      <p:cBhvr>
                                        <p:cTn id="14" dur="700" spd="-100000" fill="hold"/>
                                        <p:tgtEl>
                                          <p:spTgt spid="6"/>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42" presetClass="path" presetSubtype="0" decel="100000" fill="hold" grpId="1" nodeType="withEffect">
                                  <p:stCondLst>
                                    <p:cond delay="100"/>
                                  </p:stCondLst>
                                  <p:childTnLst>
                                    <p:animMotion origin="layout" path="M 3.54167E-6 -3.7037E-6 L 3.54167E-6 0.03542 " pathEditMode="relative" rAng="0" ptsTypes="AA">
                                      <p:cBhvr>
                                        <p:cTn id="19" dur="700" spd="-100000" fill="hold"/>
                                        <p:tgtEl>
                                          <p:spTgt spid="14"/>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42" presetClass="path" presetSubtype="0" decel="100000" fill="hold" grpId="1" nodeType="withEffect">
                                  <p:stCondLst>
                                    <p:cond delay="100"/>
                                  </p:stCondLst>
                                  <p:childTnLst>
                                    <p:animMotion origin="layout" path="M 3.54167E-6 -3.7037E-6 L 3.54167E-6 0.03542 " pathEditMode="relative" rAng="0" ptsTypes="AA">
                                      <p:cBhvr>
                                        <p:cTn id="24" dur="700" spd="-100000" fill="hold"/>
                                        <p:tgtEl>
                                          <p:spTgt spid="16"/>
                                        </p:tgtEl>
                                        <p:attrNameLst>
                                          <p:attrName>ppt_x</p:attrName>
                                          <p:attrName>ppt_y</p:attrName>
                                        </p:attrNameLst>
                                      </p:cBhvr>
                                      <p:rCtr x="0" y="1759"/>
                                    </p:animMotion>
                                  </p:childTnLst>
                                </p:cTn>
                              </p:par>
                              <p:par>
                                <p:cTn id="25" presetID="10" presetClass="entr" presetSubtype="0" fill="hold" nodeType="withEffect">
                                  <p:stCondLst>
                                    <p:cond delay="1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nodeType="withEffect">
                                  <p:stCondLst>
                                    <p:cond delay="100"/>
                                  </p:stCondLst>
                                  <p:childTnLst>
                                    <p:animMotion origin="layout" path="M 3.54167E-6 -3.7037E-6 L 3.54167E-6 0.03542 " pathEditMode="relative" rAng="0" ptsTypes="AA">
                                      <p:cBhvr>
                                        <p:cTn id="29" dur="700" spd="-100000" fill="hold"/>
                                        <p:tgtEl>
                                          <p:spTgt spid="22"/>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42" presetClass="path" presetSubtype="0" decel="100000" fill="hold" grpId="1" nodeType="withEffect">
                                  <p:stCondLst>
                                    <p:cond delay="100"/>
                                  </p:stCondLst>
                                  <p:childTnLst>
                                    <p:animMotion origin="layout" path="M 3.54167E-6 -3.7037E-6 L 3.54167E-6 0.03542 " pathEditMode="relative" rAng="0" ptsTypes="AA">
                                      <p:cBhvr>
                                        <p:cTn id="34" dur="700" spd="-100000" fill="hold"/>
                                        <p:tgtEl>
                                          <p:spTgt spid="23"/>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par>
                                <p:cTn id="38" presetID="42" presetClass="path" presetSubtype="0" decel="100000" fill="hold" grpId="1" nodeType="withEffect">
                                  <p:stCondLst>
                                    <p:cond delay="100"/>
                                  </p:stCondLst>
                                  <p:childTnLst>
                                    <p:animMotion origin="layout" path="M 3.54167E-6 -3.7037E-6 L 3.54167E-6 0.03542 " pathEditMode="relative" rAng="0" ptsTypes="AA">
                                      <p:cBhvr>
                                        <p:cTn id="39" dur="700" spd="-100000" fill="hold"/>
                                        <p:tgtEl>
                                          <p:spTgt spid="40"/>
                                        </p:tgtEl>
                                        <p:attrNameLst>
                                          <p:attrName>ppt_x</p:attrName>
                                          <p:attrName>ppt_y</p:attrName>
                                        </p:attrNameLst>
                                      </p:cBhvr>
                                      <p:rCtr x="0" y="1759"/>
                                    </p:animMotion>
                                  </p:childTnLst>
                                </p:cTn>
                              </p:par>
                              <p:par>
                                <p:cTn id="40" presetID="10" presetClass="entr" presetSubtype="0" fill="hold" nodeType="withEffect">
                                  <p:stCondLst>
                                    <p:cond delay="10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childTnLst>
                                </p:cTn>
                              </p:par>
                              <p:par>
                                <p:cTn id="43" presetID="42" presetClass="path" presetSubtype="0" decel="100000" fill="hold" nodeType="withEffect">
                                  <p:stCondLst>
                                    <p:cond delay="100"/>
                                  </p:stCondLst>
                                  <p:childTnLst>
                                    <p:animMotion origin="layout" path="M 3.54167E-6 -3.7037E-6 L 3.54167E-6 0.03542 " pathEditMode="relative" rAng="0" ptsTypes="AA">
                                      <p:cBhvr>
                                        <p:cTn id="44" dur="700" spd="-100000" fill="hold"/>
                                        <p:tgtEl>
                                          <p:spTgt spid="39"/>
                                        </p:tgtEl>
                                        <p:attrNameLst>
                                          <p:attrName>ppt_x</p:attrName>
                                          <p:attrName>ppt_y</p:attrName>
                                        </p:attrNameLst>
                                      </p:cBhvr>
                                      <p:rCtr x="0" y="1759"/>
                                    </p:animMotion>
                                  </p:childTnLst>
                                </p:cTn>
                              </p:par>
                              <p:par>
                                <p:cTn id="45" presetID="10" presetClass="entr" presetSubtype="0" fill="hold" grpId="0" nodeType="withEffect">
                                  <p:stCondLst>
                                    <p:cond delay="10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42" presetClass="path" presetSubtype="0" decel="100000" fill="hold" grpId="1" nodeType="withEffect">
                                  <p:stCondLst>
                                    <p:cond delay="100"/>
                                  </p:stCondLst>
                                  <p:childTnLst>
                                    <p:animMotion origin="layout" path="M 3.54167E-6 -3.7037E-6 L 3.54167E-6 0.03542 " pathEditMode="relative" rAng="0" ptsTypes="AA">
                                      <p:cBhvr>
                                        <p:cTn id="49" dur="700" spd="-100000" fill="hold"/>
                                        <p:tgtEl>
                                          <p:spTgt spid="36"/>
                                        </p:tgtEl>
                                        <p:attrNameLst>
                                          <p:attrName>ppt_x</p:attrName>
                                          <p:attrName>ppt_y</p:attrName>
                                        </p:attrNameLst>
                                      </p:cBhvr>
                                      <p:rCtr x="0" y="1759"/>
                                    </p:animMotion>
                                  </p:childTnLst>
                                </p:cTn>
                              </p:par>
                              <p:par>
                                <p:cTn id="50" presetID="10" presetClass="entr" presetSubtype="0" fill="hold" grpId="0" nodeType="withEffect">
                                  <p:stCondLst>
                                    <p:cond delay="10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par>
                                <p:cTn id="53" presetID="42" presetClass="path" presetSubtype="0" decel="100000" fill="hold" grpId="1" nodeType="withEffect">
                                  <p:stCondLst>
                                    <p:cond delay="100"/>
                                  </p:stCondLst>
                                  <p:childTnLst>
                                    <p:animMotion origin="layout" path="M 3.54167E-6 -3.7037E-6 L 3.54167E-6 0.03542 " pathEditMode="relative" rAng="0" ptsTypes="AA">
                                      <p:cBhvr>
                                        <p:cTn id="54" dur="700" spd="-100000" fill="hold"/>
                                        <p:tgtEl>
                                          <p:spTgt spid="24"/>
                                        </p:tgtEl>
                                        <p:attrNameLst>
                                          <p:attrName>ppt_x</p:attrName>
                                          <p:attrName>ppt_y</p:attrName>
                                        </p:attrNameLst>
                                      </p:cBhvr>
                                      <p:rCtr x="0" y="1759"/>
                                    </p:animMotion>
                                  </p:childTnLst>
                                </p:cTn>
                              </p:par>
                              <p:par>
                                <p:cTn id="55" presetID="10" presetClass="entr" presetSubtype="0" fill="hold" grpId="0" nodeType="withEffect">
                                  <p:stCondLst>
                                    <p:cond delay="10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500"/>
                                        <p:tgtEl>
                                          <p:spTgt spid="37"/>
                                        </p:tgtEl>
                                      </p:cBhvr>
                                    </p:animEffect>
                                  </p:childTnLst>
                                </p:cTn>
                              </p:par>
                              <p:par>
                                <p:cTn id="58" presetID="42" presetClass="path" presetSubtype="0" decel="100000" fill="hold" grpId="1" nodeType="withEffect">
                                  <p:stCondLst>
                                    <p:cond delay="100"/>
                                  </p:stCondLst>
                                  <p:childTnLst>
                                    <p:animMotion origin="layout" path="M 3.54167E-6 -3.7037E-6 L 3.54167E-6 0.03542 " pathEditMode="relative" rAng="0" ptsTypes="AA">
                                      <p:cBhvr>
                                        <p:cTn id="59" dur="700" spd="-100000" fill="hold"/>
                                        <p:tgtEl>
                                          <p:spTgt spid="37"/>
                                        </p:tgtEl>
                                        <p:attrNameLst>
                                          <p:attrName>ppt_x</p:attrName>
                                          <p:attrName>ppt_y</p:attrName>
                                        </p:attrNameLst>
                                      </p:cBhvr>
                                      <p:rCtr x="0" y="1759"/>
                                    </p:animMotion>
                                  </p:childTnLst>
                                </p:cTn>
                              </p:par>
                              <p:par>
                                <p:cTn id="60" presetID="10" presetClass="entr" presetSubtype="0" fill="hold" grpId="0" nodeType="withEffect">
                                  <p:stCondLst>
                                    <p:cond delay="10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par>
                                <p:cTn id="63" presetID="42" presetClass="path" presetSubtype="0" decel="100000" fill="hold" grpId="1" nodeType="withEffect">
                                  <p:stCondLst>
                                    <p:cond delay="100"/>
                                  </p:stCondLst>
                                  <p:childTnLst>
                                    <p:animMotion origin="layout" path="M 3.54167E-6 -3.7037E-6 L 3.54167E-6 0.03542 " pathEditMode="relative" rAng="0" ptsTypes="AA">
                                      <p:cBhvr>
                                        <p:cTn id="64" dur="700" spd="-100000" fill="hold"/>
                                        <p:tgtEl>
                                          <p:spTgt spid="35"/>
                                        </p:tgtEl>
                                        <p:attrNameLst>
                                          <p:attrName>ppt_x</p:attrName>
                                          <p:attrName>ppt_y</p:attrName>
                                        </p:attrNameLst>
                                      </p:cBhvr>
                                      <p:rCtr x="0" y="1759"/>
                                    </p:animMotion>
                                  </p:childTnLst>
                                </p:cTn>
                              </p:par>
                              <p:par>
                                <p:cTn id="65" presetID="10" presetClass="entr" presetSubtype="0" fill="hold" grpId="0" nodeType="withEffect">
                                  <p:stCondLst>
                                    <p:cond delay="10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par>
                                <p:cTn id="68" presetID="42" presetClass="path" presetSubtype="0" decel="100000" fill="hold" grpId="1" nodeType="withEffect">
                                  <p:stCondLst>
                                    <p:cond delay="100"/>
                                  </p:stCondLst>
                                  <p:childTnLst>
                                    <p:animMotion origin="layout" path="M 3.54167E-6 -3.7037E-6 L 3.54167E-6 0.03542 " pathEditMode="relative" rAng="0" ptsTypes="AA">
                                      <p:cBhvr>
                                        <p:cTn id="69" dur="700" spd="-100000" fill="hold"/>
                                        <p:tgtEl>
                                          <p:spTgt spid="42"/>
                                        </p:tgtEl>
                                        <p:attrNameLst>
                                          <p:attrName>ppt_x</p:attrName>
                                          <p:attrName>ppt_y</p:attrName>
                                        </p:attrNameLst>
                                      </p:cBhvr>
                                      <p:rCtr x="0" y="1759"/>
                                    </p:animMotion>
                                  </p:childTnLst>
                                </p:cTn>
                              </p:par>
                              <p:par>
                                <p:cTn id="70" presetID="10" presetClass="entr" presetSubtype="0" fill="hold" nodeType="withEffect">
                                  <p:stCondLst>
                                    <p:cond delay="100"/>
                                  </p:stCondLst>
                                  <p:childTnLst>
                                    <p:set>
                                      <p:cBhvr>
                                        <p:cTn id="71" dur="1" fill="hold">
                                          <p:stCondLst>
                                            <p:cond delay="0"/>
                                          </p:stCondLst>
                                        </p:cTn>
                                        <p:tgtEl>
                                          <p:spTgt spid="41"/>
                                        </p:tgtEl>
                                        <p:attrNameLst>
                                          <p:attrName>style.visibility</p:attrName>
                                        </p:attrNameLst>
                                      </p:cBhvr>
                                      <p:to>
                                        <p:strVal val="visible"/>
                                      </p:to>
                                    </p:set>
                                    <p:animEffect transition="in" filter="fade">
                                      <p:cBhvr>
                                        <p:cTn id="72" dur="500"/>
                                        <p:tgtEl>
                                          <p:spTgt spid="41"/>
                                        </p:tgtEl>
                                      </p:cBhvr>
                                    </p:animEffect>
                                  </p:childTnLst>
                                </p:cTn>
                              </p:par>
                              <p:par>
                                <p:cTn id="73" presetID="42" presetClass="path" presetSubtype="0" decel="100000" fill="hold" nodeType="withEffect">
                                  <p:stCondLst>
                                    <p:cond delay="100"/>
                                  </p:stCondLst>
                                  <p:childTnLst>
                                    <p:animMotion origin="layout" path="M 3.54167E-6 -3.7037E-6 L 3.54167E-6 0.03542 " pathEditMode="relative" rAng="0" ptsTypes="AA">
                                      <p:cBhvr>
                                        <p:cTn id="74" dur="700" spd="-100000" fill="hold"/>
                                        <p:tgtEl>
                                          <p:spTgt spid="41"/>
                                        </p:tgtEl>
                                        <p:attrNameLst>
                                          <p:attrName>ppt_x</p:attrName>
                                          <p:attrName>ppt_y</p:attrName>
                                        </p:attrNameLst>
                                      </p:cBhvr>
                                      <p:rCtr x="0" y="1759"/>
                                    </p:animMotion>
                                  </p:childTnLst>
                                </p:cTn>
                              </p:par>
                              <p:par>
                                <p:cTn id="75" presetID="10" presetClass="entr" presetSubtype="0" fill="hold" grpId="0" nodeType="withEffect">
                                  <p:stCondLst>
                                    <p:cond delay="10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500"/>
                                        <p:tgtEl>
                                          <p:spTgt spid="29"/>
                                        </p:tgtEl>
                                      </p:cBhvr>
                                    </p:animEffect>
                                  </p:childTnLst>
                                </p:cTn>
                              </p:par>
                              <p:par>
                                <p:cTn id="78" presetID="42" presetClass="path" presetSubtype="0" decel="100000" fill="hold" grpId="1" nodeType="withEffect">
                                  <p:stCondLst>
                                    <p:cond delay="100"/>
                                  </p:stCondLst>
                                  <p:childTnLst>
                                    <p:animMotion origin="layout" path="M 3.54167E-6 -3.7037E-6 L 3.54167E-6 0.03542 " pathEditMode="relative" rAng="0" ptsTypes="AA">
                                      <p:cBhvr>
                                        <p:cTn id="79" dur="700" spd="-100000" fill="hold"/>
                                        <p:tgtEl>
                                          <p:spTgt spid="29"/>
                                        </p:tgtEl>
                                        <p:attrNameLst>
                                          <p:attrName>ppt_x</p:attrName>
                                          <p:attrName>ppt_y</p:attrName>
                                        </p:attrNameLst>
                                      </p:cBhvr>
                                      <p:rCtr x="0" y="1759"/>
                                    </p:animMotion>
                                  </p:childTnLst>
                                </p:cTn>
                              </p:par>
                              <p:par>
                                <p:cTn id="80" presetID="10" presetClass="entr" presetSubtype="0" fill="hold" grpId="0" nodeType="withEffect">
                                  <p:stCondLst>
                                    <p:cond delay="100"/>
                                  </p:stCondLst>
                                  <p:childTnLst>
                                    <p:set>
                                      <p:cBhvr>
                                        <p:cTn id="81" dur="1" fill="hold">
                                          <p:stCondLst>
                                            <p:cond delay="0"/>
                                          </p:stCondLst>
                                        </p:cTn>
                                        <p:tgtEl>
                                          <p:spTgt spid="18"/>
                                        </p:tgtEl>
                                        <p:attrNameLst>
                                          <p:attrName>style.visibility</p:attrName>
                                        </p:attrNameLst>
                                      </p:cBhvr>
                                      <p:to>
                                        <p:strVal val="visible"/>
                                      </p:to>
                                    </p:set>
                                    <p:animEffect transition="in" filter="fade">
                                      <p:cBhvr>
                                        <p:cTn id="82" dur="500"/>
                                        <p:tgtEl>
                                          <p:spTgt spid="18"/>
                                        </p:tgtEl>
                                      </p:cBhvr>
                                    </p:animEffect>
                                  </p:childTnLst>
                                </p:cTn>
                              </p:par>
                              <p:par>
                                <p:cTn id="83" presetID="42" presetClass="path" presetSubtype="0" decel="100000" fill="hold" grpId="1" nodeType="withEffect">
                                  <p:stCondLst>
                                    <p:cond delay="100"/>
                                  </p:stCondLst>
                                  <p:childTnLst>
                                    <p:animMotion origin="layout" path="M 3.54167E-6 -3.7037E-6 L 3.54167E-6 0.03542 " pathEditMode="relative" rAng="0" ptsTypes="AA">
                                      <p:cBhvr>
                                        <p:cTn id="84" dur="700" spd="-100000" fill="hold"/>
                                        <p:tgtEl>
                                          <p:spTgt spid="18"/>
                                        </p:tgtEl>
                                        <p:attrNameLst>
                                          <p:attrName>ppt_x</p:attrName>
                                          <p:attrName>ppt_y</p:attrName>
                                        </p:attrNameLst>
                                      </p:cBhvr>
                                      <p:rCtr x="0" y="1759"/>
                                    </p:animMotion>
                                  </p:childTnLst>
                                </p:cTn>
                              </p:par>
                              <p:par>
                                <p:cTn id="85" presetID="10" presetClass="entr" presetSubtype="0" fill="hold" grpId="0" nodeType="withEffect">
                                  <p:stCondLst>
                                    <p:cond delay="100"/>
                                  </p:stCondLst>
                                  <p:childTnLst>
                                    <p:set>
                                      <p:cBhvr>
                                        <p:cTn id="86" dur="1" fill="hold">
                                          <p:stCondLst>
                                            <p:cond delay="0"/>
                                          </p:stCondLst>
                                        </p:cTn>
                                        <p:tgtEl>
                                          <p:spTgt spid="59"/>
                                        </p:tgtEl>
                                        <p:attrNameLst>
                                          <p:attrName>style.visibility</p:attrName>
                                        </p:attrNameLst>
                                      </p:cBhvr>
                                      <p:to>
                                        <p:strVal val="visible"/>
                                      </p:to>
                                    </p:set>
                                    <p:animEffect transition="in" filter="fade">
                                      <p:cBhvr>
                                        <p:cTn id="87" dur="500"/>
                                        <p:tgtEl>
                                          <p:spTgt spid="59"/>
                                        </p:tgtEl>
                                      </p:cBhvr>
                                    </p:animEffect>
                                  </p:childTnLst>
                                </p:cTn>
                              </p:par>
                              <p:par>
                                <p:cTn id="88" presetID="42" presetClass="path" presetSubtype="0" decel="100000" fill="hold" grpId="1" nodeType="withEffect">
                                  <p:stCondLst>
                                    <p:cond delay="100"/>
                                  </p:stCondLst>
                                  <p:childTnLst>
                                    <p:animMotion origin="layout" path="M 3.54167E-6 -3.7037E-6 L 3.54167E-6 0.03542 " pathEditMode="relative" rAng="0" ptsTypes="AA">
                                      <p:cBhvr>
                                        <p:cTn id="89" dur="700" spd="-100000" fill="hold"/>
                                        <p:tgtEl>
                                          <p:spTgt spid="59"/>
                                        </p:tgtEl>
                                        <p:attrNameLst>
                                          <p:attrName>ppt_x</p:attrName>
                                          <p:attrName>ppt_y</p:attrName>
                                        </p:attrNameLst>
                                      </p:cBhvr>
                                      <p:rCtr x="0" y="1759"/>
                                    </p:animMotion>
                                  </p:childTnLst>
                                </p:cTn>
                              </p:par>
                              <p:par>
                                <p:cTn id="90" presetID="10" presetClass="entr" presetSubtype="0" fill="hold" grpId="0" nodeType="withEffect">
                                  <p:stCondLst>
                                    <p:cond delay="100"/>
                                  </p:stCondLst>
                                  <p:childTnLst>
                                    <p:set>
                                      <p:cBhvr>
                                        <p:cTn id="91" dur="1" fill="hold">
                                          <p:stCondLst>
                                            <p:cond delay="0"/>
                                          </p:stCondLst>
                                        </p:cTn>
                                        <p:tgtEl>
                                          <p:spTgt spid="69"/>
                                        </p:tgtEl>
                                        <p:attrNameLst>
                                          <p:attrName>style.visibility</p:attrName>
                                        </p:attrNameLst>
                                      </p:cBhvr>
                                      <p:to>
                                        <p:strVal val="visible"/>
                                      </p:to>
                                    </p:set>
                                    <p:animEffect transition="in" filter="fade">
                                      <p:cBhvr>
                                        <p:cTn id="92" dur="500"/>
                                        <p:tgtEl>
                                          <p:spTgt spid="69"/>
                                        </p:tgtEl>
                                      </p:cBhvr>
                                    </p:animEffect>
                                  </p:childTnLst>
                                </p:cTn>
                              </p:par>
                              <p:par>
                                <p:cTn id="93" presetID="42" presetClass="path" presetSubtype="0" decel="100000" fill="hold" grpId="1" nodeType="withEffect">
                                  <p:stCondLst>
                                    <p:cond delay="100"/>
                                  </p:stCondLst>
                                  <p:childTnLst>
                                    <p:animMotion origin="layout" path="M 3.54167E-6 -3.7037E-6 L 3.54167E-6 0.03542 " pathEditMode="relative" rAng="0" ptsTypes="AA">
                                      <p:cBhvr>
                                        <p:cTn id="94" dur="700" spd="-100000" fill="hold"/>
                                        <p:tgtEl>
                                          <p:spTgt spid="69"/>
                                        </p:tgtEl>
                                        <p:attrNameLst>
                                          <p:attrName>ppt_x</p:attrName>
                                          <p:attrName>ppt_y</p:attrName>
                                        </p:attrNameLst>
                                      </p:cBhvr>
                                      <p:rCtr x="0" y="1759"/>
                                    </p:animMotion>
                                  </p:childTnLst>
                                </p:cTn>
                              </p:par>
                              <p:par>
                                <p:cTn id="95" presetID="10" presetClass="entr" presetSubtype="0" fill="hold" nodeType="withEffect">
                                  <p:stCondLst>
                                    <p:cond delay="100"/>
                                  </p:stCondLst>
                                  <p:childTnLst>
                                    <p:set>
                                      <p:cBhvr>
                                        <p:cTn id="96" dur="1" fill="hold">
                                          <p:stCondLst>
                                            <p:cond delay="0"/>
                                          </p:stCondLst>
                                        </p:cTn>
                                        <p:tgtEl>
                                          <p:spTgt spid="72"/>
                                        </p:tgtEl>
                                        <p:attrNameLst>
                                          <p:attrName>style.visibility</p:attrName>
                                        </p:attrNameLst>
                                      </p:cBhvr>
                                      <p:to>
                                        <p:strVal val="visible"/>
                                      </p:to>
                                    </p:set>
                                    <p:animEffect transition="in" filter="fade">
                                      <p:cBhvr>
                                        <p:cTn id="97" dur="500"/>
                                        <p:tgtEl>
                                          <p:spTgt spid="72"/>
                                        </p:tgtEl>
                                      </p:cBhvr>
                                    </p:animEffect>
                                  </p:childTnLst>
                                </p:cTn>
                              </p:par>
                              <p:par>
                                <p:cTn id="98" presetID="42" presetClass="path" presetSubtype="0" decel="100000" fill="hold" nodeType="withEffect">
                                  <p:stCondLst>
                                    <p:cond delay="100"/>
                                  </p:stCondLst>
                                  <p:childTnLst>
                                    <p:animMotion origin="layout" path="M 3.54167E-6 -3.7037E-6 L 3.54167E-6 0.03542 " pathEditMode="relative" rAng="0" ptsTypes="AA">
                                      <p:cBhvr>
                                        <p:cTn id="99" dur="700" spd="-100000" fill="hold"/>
                                        <p:tgtEl>
                                          <p:spTgt spid="72"/>
                                        </p:tgtEl>
                                        <p:attrNameLst>
                                          <p:attrName>ppt_x</p:attrName>
                                          <p:attrName>ppt_y</p:attrName>
                                        </p:attrNameLst>
                                      </p:cBhvr>
                                      <p:rCtr x="0" y="1759"/>
                                    </p:animMotion>
                                  </p:childTnLst>
                                </p:cTn>
                              </p:par>
                              <p:par>
                                <p:cTn id="100" presetID="10" presetClass="entr" presetSubtype="0" fill="hold" grpId="0" nodeType="withEffect">
                                  <p:stCondLst>
                                    <p:cond delay="100"/>
                                  </p:stCondLst>
                                  <p:childTnLst>
                                    <p:set>
                                      <p:cBhvr>
                                        <p:cTn id="101" dur="1" fill="hold">
                                          <p:stCondLst>
                                            <p:cond delay="0"/>
                                          </p:stCondLst>
                                        </p:cTn>
                                        <p:tgtEl>
                                          <p:spTgt spid="73"/>
                                        </p:tgtEl>
                                        <p:attrNameLst>
                                          <p:attrName>style.visibility</p:attrName>
                                        </p:attrNameLst>
                                      </p:cBhvr>
                                      <p:to>
                                        <p:strVal val="visible"/>
                                      </p:to>
                                    </p:set>
                                    <p:animEffect transition="in" filter="fade">
                                      <p:cBhvr>
                                        <p:cTn id="102" dur="500"/>
                                        <p:tgtEl>
                                          <p:spTgt spid="73"/>
                                        </p:tgtEl>
                                      </p:cBhvr>
                                    </p:animEffect>
                                  </p:childTnLst>
                                </p:cTn>
                              </p:par>
                              <p:par>
                                <p:cTn id="103" presetID="42" presetClass="path" presetSubtype="0" decel="100000" fill="hold" grpId="1" nodeType="withEffect">
                                  <p:stCondLst>
                                    <p:cond delay="100"/>
                                  </p:stCondLst>
                                  <p:childTnLst>
                                    <p:animMotion origin="layout" path="M 3.54167E-6 -3.7037E-6 L 3.54167E-6 0.03542 " pathEditMode="relative" rAng="0" ptsTypes="AA">
                                      <p:cBhvr>
                                        <p:cTn id="104" dur="700" spd="-100000" fill="hold"/>
                                        <p:tgtEl>
                                          <p:spTgt spid="73"/>
                                        </p:tgtEl>
                                        <p:attrNameLst>
                                          <p:attrName>ppt_x</p:attrName>
                                          <p:attrName>ppt_y</p:attrName>
                                        </p:attrNameLst>
                                      </p:cBhvr>
                                      <p:rCtr x="0" y="1759"/>
                                    </p:animMotion>
                                  </p:childTnLst>
                                </p:cTn>
                              </p:par>
                              <p:par>
                                <p:cTn id="105" presetID="10" presetClass="entr" presetSubtype="0" fill="hold" grpId="0" nodeType="withEffect">
                                  <p:stCondLst>
                                    <p:cond delay="100"/>
                                  </p:stCondLst>
                                  <p:childTnLst>
                                    <p:set>
                                      <p:cBhvr>
                                        <p:cTn id="106" dur="1" fill="hold">
                                          <p:stCondLst>
                                            <p:cond delay="0"/>
                                          </p:stCondLst>
                                        </p:cTn>
                                        <p:tgtEl>
                                          <p:spTgt spid="61"/>
                                        </p:tgtEl>
                                        <p:attrNameLst>
                                          <p:attrName>style.visibility</p:attrName>
                                        </p:attrNameLst>
                                      </p:cBhvr>
                                      <p:to>
                                        <p:strVal val="visible"/>
                                      </p:to>
                                    </p:set>
                                    <p:animEffect transition="in" filter="fade">
                                      <p:cBhvr>
                                        <p:cTn id="107" dur="500"/>
                                        <p:tgtEl>
                                          <p:spTgt spid="61"/>
                                        </p:tgtEl>
                                      </p:cBhvr>
                                    </p:animEffect>
                                  </p:childTnLst>
                                </p:cTn>
                              </p:par>
                              <p:par>
                                <p:cTn id="108" presetID="42" presetClass="path" presetSubtype="0" decel="100000" fill="hold" grpId="1" nodeType="withEffect">
                                  <p:stCondLst>
                                    <p:cond delay="100"/>
                                  </p:stCondLst>
                                  <p:childTnLst>
                                    <p:animMotion origin="layout" path="M 3.54167E-6 -3.7037E-6 L 3.54167E-6 0.03542 " pathEditMode="relative" rAng="0" ptsTypes="AA">
                                      <p:cBhvr>
                                        <p:cTn id="109" dur="700" spd="-100000" fill="hold"/>
                                        <p:tgtEl>
                                          <p:spTgt spid="61"/>
                                        </p:tgtEl>
                                        <p:attrNameLst>
                                          <p:attrName>ppt_x</p:attrName>
                                          <p:attrName>ppt_y</p:attrName>
                                        </p:attrNameLst>
                                      </p:cBhvr>
                                      <p:rCtr x="0" y="1759"/>
                                    </p:animMotion>
                                  </p:childTnLst>
                                </p:cTn>
                              </p:par>
                              <p:par>
                                <p:cTn id="110" presetID="10" presetClass="entr" presetSubtype="0" fill="hold" grpId="0" nodeType="withEffect">
                                  <p:stCondLst>
                                    <p:cond delay="100"/>
                                  </p:stCondLst>
                                  <p:childTnLst>
                                    <p:set>
                                      <p:cBhvr>
                                        <p:cTn id="111" dur="1" fill="hold">
                                          <p:stCondLst>
                                            <p:cond delay="0"/>
                                          </p:stCondLst>
                                        </p:cTn>
                                        <p:tgtEl>
                                          <p:spTgt spid="71"/>
                                        </p:tgtEl>
                                        <p:attrNameLst>
                                          <p:attrName>style.visibility</p:attrName>
                                        </p:attrNameLst>
                                      </p:cBhvr>
                                      <p:to>
                                        <p:strVal val="visible"/>
                                      </p:to>
                                    </p:set>
                                    <p:animEffect transition="in" filter="fade">
                                      <p:cBhvr>
                                        <p:cTn id="112" dur="500"/>
                                        <p:tgtEl>
                                          <p:spTgt spid="71"/>
                                        </p:tgtEl>
                                      </p:cBhvr>
                                    </p:animEffect>
                                  </p:childTnLst>
                                </p:cTn>
                              </p:par>
                              <p:par>
                                <p:cTn id="113" presetID="42" presetClass="path" presetSubtype="0" decel="100000" fill="hold" grpId="1" nodeType="withEffect">
                                  <p:stCondLst>
                                    <p:cond delay="100"/>
                                  </p:stCondLst>
                                  <p:childTnLst>
                                    <p:animMotion origin="layout" path="M 3.54167E-6 -3.7037E-6 L 3.54167E-6 0.03542 " pathEditMode="relative" rAng="0" ptsTypes="AA">
                                      <p:cBhvr>
                                        <p:cTn id="114" dur="700" spd="-100000" fill="hold"/>
                                        <p:tgtEl>
                                          <p:spTgt spid="71"/>
                                        </p:tgtEl>
                                        <p:attrNameLst>
                                          <p:attrName>ppt_x</p:attrName>
                                          <p:attrName>ppt_y</p:attrName>
                                        </p:attrNameLst>
                                      </p:cBhvr>
                                      <p:rCtr x="0" y="1759"/>
                                    </p:animMotion>
                                  </p:childTnLst>
                                </p:cTn>
                              </p:par>
                              <p:par>
                                <p:cTn id="115" presetID="10" presetClass="entr" presetSubtype="0" fill="hold" nodeType="withEffect">
                                  <p:stCondLst>
                                    <p:cond delay="100"/>
                                  </p:stCondLst>
                                  <p:childTnLst>
                                    <p:set>
                                      <p:cBhvr>
                                        <p:cTn id="116" dur="1" fill="hold">
                                          <p:stCondLst>
                                            <p:cond delay="0"/>
                                          </p:stCondLst>
                                        </p:cTn>
                                        <p:tgtEl>
                                          <p:spTgt spid="75"/>
                                        </p:tgtEl>
                                        <p:attrNameLst>
                                          <p:attrName>style.visibility</p:attrName>
                                        </p:attrNameLst>
                                      </p:cBhvr>
                                      <p:to>
                                        <p:strVal val="visible"/>
                                      </p:to>
                                    </p:set>
                                    <p:animEffect transition="in" filter="fade">
                                      <p:cBhvr>
                                        <p:cTn id="117" dur="500"/>
                                        <p:tgtEl>
                                          <p:spTgt spid="75"/>
                                        </p:tgtEl>
                                      </p:cBhvr>
                                    </p:animEffect>
                                  </p:childTnLst>
                                </p:cTn>
                              </p:par>
                              <p:par>
                                <p:cTn id="118" presetID="42" presetClass="path" presetSubtype="0" decel="100000" fill="hold" nodeType="withEffect">
                                  <p:stCondLst>
                                    <p:cond delay="100"/>
                                  </p:stCondLst>
                                  <p:childTnLst>
                                    <p:animMotion origin="layout" path="M 3.54167E-6 -3.7037E-6 L 3.54167E-6 0.03542 " pathEditMode="relative" rAng="0" ptsTypes="AA">
                                      <p:cBhvr>
                                        <p:cTn id="119" dur="700" spd="-100000" fill="hold"/>
                                        <p:tgtEl>
                                          <p:spTgt spid="75"/>
                                        </p:tgtEl>
                                        <p:attrNameLst>
                                          <p:attrName>ppt_x</p:attrName>
                                          <p:attrName>ppt_y</p:attrName>
                                        </p:attrNameLst>
                                      </p:cBhvr>
                                      <p:rCtr x="0" y="1759"/>
                                    </p:animMotion>
                                  </p:childTnLst>
                                </p:cTn>
                              </p:par>
                              <p:par>
                                <p:cTn id="120" presetID="10" presetClass="entr" presetSubtype="0" fill="hold" grpId="0" nodeType="withEffect">
                                  <p:stCondLst>
                                    <p:cond delay="100"/>
                                  </p:stCondLst>
                                  <p:childTnLst>
                                    <p:set>
                                      <p:cBhvr>
                                        <p:cTn id="121" dur="1" fill="hold">
                                          <p:stCondLst>
                                            <p:cond delay="0"/>
                                          </p:stCondLst>
                                        </p:cTn>
                                        <p:tgtEl>
                                          <p:spTgt spid="76"/>
                                        </p:tgtEl>
                                        <p:attrNameLst>
                                          <p:attrName>style.visibility</p:attrName>
                                        </p:attrNameLst>
                                      </p:cBhvr>
                                      <p:to>
                                        <p:strVal val="visible"/>
                                      </p:to>
                                    </p:set>
                                    <p:animEffect transition="in" filter="fade">
                                      <p:cBhvr>
                                        <p:cTn id="122" dur="500"/>
                                        <p:tgtEl>
                                          <p:spTgt spid="76"/>
                                        </p:tgtEl>
                                      </p:cBhvr>
                                    </p:animEffect>
                                  </p:childTnLst>
                                </p:cTn>
                              </p:par>
                              <p:par>
                                <p:cTn id="123" presetID="42" presetClass="path" presetSubtype="0" decel="100000" fill="hold" grpId="1" nodeType="withEffect">
                                  <p:stCondLst>
                                    <p:cond delay="100"/>
                                  </p:stCondLst>
                                  <p:childTnLst>
                                    <p:animMotion origin="layout" path="M 3.54167E-6 -3.7037E-6 L 3.54167E-6 0.03542 " pathEditMode="relative" rAng="0" ptsTypes="AA">
                                      <p:cBhvr>
                                        <p:cTn id="124" dur="700" spd="-100000" fill="hold"/>
                                        <p:tgtEl>
                                          <p:spTgt spid="76"/>
                                        </p:tgtEl>
                                        <p:attrNameLst>
                                          <p:attrName>ppt_x</p:attrName>
                                          <p:attrName>ppt_y</p:attrName>
                                        </p:attrNameLst>
                                      </p:cBhvr>
                                      <p:rCtr x="0" y="1759"/>
                                    </p:animMotion>
                                  </p:childTnLst>
                                </p:cTn>
                              </p:par>
                              <p:par>
                                <p:cTn id="125" presetID="10" presetClass="entr" presetSubtype="0" fill="hold" grpId="0" nodeType="withEffect">
                                  <p:stCondLst>
                                    <p:cond delay="100"/>
                                  </p:stCondLst>
                                  <p:childTnLst>
                                    <p:set>
                                      <p:cBhvr>
                                        <p:cTn id="126" dur="1" fill="hold">
                                          <p:stCondLst>
                                            <p:cond delay="0"/>
                                          </p:stCondLst>
                                        </p:cTn>
                                        <p:tgtEl>
                                          <p:spTgt spid="63"/>
                                        </p:tgtEl>
                                        <p:attrNameLst>
                                          <p:attrName>style.visibility</p:attrName>
                                        </p:attrNameLst>
                                      </p:cBhvr>
                                      <p:to>
                                        <p:strVal val="visible"/>
                                      </p:to>
                                    </p:set>
                                    <p:animEffect transition="in" filter="fade">
                                      <p:cBhvr>
                                        <p:cTn id="127" dur="500"/>
                                        <p:tgtEl>
                                          <p:spTgt spid="63"/>
                                        </p:tgtEl>
                                      </p:cBhvr>
                                    </p:animEffect>
                                  </p:childTnLst>
                                </p:cTn>
                              </p:par>
                              <p:par>
                                <p:cTn id="128" presetID="42" presetClass="path" presetSubtype="0" decel="100000" fill="hold" grpId="1" nodeType="withEffect">
                                  <p:stCondLst>
                                    <p:cond delay="100"/>
                                  </p:stCondLst>
                                  <p:childTnLst>
                                    <p:animMotion origin="layout" path="M 3.54167E-6 -3.7037E-6 L 3.54167E-6 0.03542 " pathEditMode="relative" rAng="0" ptsTypes="AA">
                                      <p:cBhvr>
                                        <p:cTn id="129" dur="700" spd="-100000" fill="hold"/>
                                        <p:tgtEl>
                                          <p:spTgt spid="63"/>
                                        </p:tgtEl>
                                        <p:attrNameLst>
                                          <p:attrName>ppt_x</p:attrName>
                                          <p:attrName>ppt_y</p:attrName>
                                        </p:attrNameLst>
                                      </p:cBhvr>
                                      <p:rCtr x="0" y="1759"/>
                                    </p:animMotion>
                                  </p:childTnLst>
                                </p:cTn>
                              </p:par>
                              <p:par>
                                <p:cTn id="130" presetID="10" presetClass="entr" presetSubtype="0" fill="hold" grpId="0" nodeType="withEffect">
                                  <p:stCondLst>
                                    <p:cond delay="100"/>
                                  </p:stCondLst>
                                  <p:childTnLst>
                                    <p:set>
                                      <p:cBhvr>
                                        <p:cTn id="131" dur="1" fill="hold">
                                          <p:stCondLst>
                                            <p:cond delay="0"/>
                                          </p:stCondLst>
                                        </p:cTn>
                                        <p:tgtEl>
                                          <p:spTgt spid="30"/>
                                        </p:tgtEl>
                                        <p:attrNameLst>
                                          <p:attrName>style.visibility</p:attrName>
                                        </p:attrNameLst>
                                      </p:cBhvr>
                                      <p:to>
                                        <p:strVal val="visible"/>
                                      </p:to>
                                    </p:set>
                                    <p:animEffect transition="in" filter="fade">
                                      <p:cBhvr>
                                        <p:cTn id="132" dur="500"/>
                                        <p:tgtEl>
                                          <p:spTgt spid="30"/>
                                        </p:tgtEl>
                                      </p:cBhvr>
                                    </p:animEffect>
                                  </p:childTnLst>
                                </p:cTn>
                              </p:par>
                              <p:par>
                                <p:cTn id="133" presetID="42" presetClass="path" presetSubtype="0" decel="100000" fill="hold" grpId="1" nodeType="withEffect">
                                  <p:stCondLst>
                                    <p:cond delay="100"/>
                                  </p:stCondLst>
                                  <p:childTnLst>
                                    <p:animMotion origin="layout" path="M 3.54167E-6 -3.7037E-6 L 3.54167E-6 0.03542 " pathEditMode="relative" rAng="0" ptsTypes="AA">
                                      <p:cBhvr>
                                        <p:cTn id="134" dur="700" spd="-100000" fill="hold"/>
                                        <p:tgtEl>
                                          <p:spTgt spid="30"/>
                                        </p:tgtEl>
                                        <p:attrNameLst>
                                          <p:attrName>ppt_x</p:attrName>
                                          <p:attrName>ppt_y</p:attrName>
                                        </p:attrNameLst>
                                      </p:cBhvr>
                                      <p:rCtr x="0" y="1759"/>
                                    </p:animMotion>
                                  </p:childTnLst>
                                </p:cTn>
                              </p:par>
                              <p:par>
                                <p:cTn id="135" presetID="10" presetClass="entr" presetSubtype="0" fill="hold" nodeType="withEffect">
                                  <p:stCondLst>
                                    <p:cond delay="100"/>
                                  </p:stCondLst>
                                  <p:childTnLst>
                                    <p:set>
                                      <p:cBhvr>
                                        <p:cTn id="136" dur="1" fill="hold">
                                          <p:stCondLst>
                                            <p:cond delay="0"/>
                                          </p:stCondLst>
                                        </p:cTn>
                                        <p:tgtEl>
                                          <p:spTgt spid="80"/>
                                        </p:tgtEl>
                                        <p:attrNameLst>
                                          <p:attrName>style.visibility</p:attrName>
                                        </p:attrNameLst>
                                      </p:cBhvr>
                                      <p:to>
                                        <p:strVal val="visible"/>
                                      </p:to>
                                    </p:set>
                                    <p:animEffect transition="in" filter="fade">
                                      <p:cBhvr>
                                        <p:cTn id="137" dur="500"/>
                                        <p:tgtEl>
                                          <p:spTgt spid="80"/>
                                        </p:tgtEl>
                                      </p:cBhvr>
                                    </p:animEffect>
                                  </p:childTnLst>
                                </p:cTn>
                              </p:par>
                              <p:par>
                                <p:cTn id="138" presetID="42" presetClass="path" presetSubtype="0" decel="100000" fill="hold" nodeType="withEffect">
                                  <p:stCondLst>
                                    <p:cond delay="100"/>
                                  </p:stCondLst>
                                  <p:childTnLst>
                                    <p:animMotion origin="layout" path="M 3.54167E-6 -3.7037E-6 L 3.54167E-6 0.03542 " pathEditMode="relative" rAng="0" ptsTypes="AA">
                                      <p:cBhvr>
                                        <p:cTn id="139" dur="700" spd="-100000" fill="hold"/>
                                        <p:tgtEl>
                                          <p:spTgt spid="80"/>
                                        </p:tgtEl>
                                        <p:attrNameLst>
                                          <p:attrName>ppt_x</p:attrName>
                                          <p:attrName>ppt_y</p:attrName>
                                        </p:attrNameLst>
                                      </p:cBhvr>
                                      <p:rCtr x="0" y="1759"/>
                                    </p:animMotion>
                                  </p:childTnLst>
                                </p:cTn>
                              </p:par>
                              <p:par>
                                <p:cTn id="140" presetID="10" presetClass="entr" presetSubtype="0" fill="hold" grpId="0" nodeType="withEffect">
                                  <p:stCondLst>
                                    <p:cond delay="100"/>
                                  </p:stCondLst>
                                  <p:childTnLst>
                                    <p:set>
                                      <p:cBhvr>
                                        <p:cTn id="141" dur="1" fill="hold">
                                          <p:stCondLst>
                                            <p:cond delay="0"/>
                                          </p:stCondLst>
                                        </p:cTn>
                                        <p:tgtEl>
                                          <p:spTgt spid="81"/>
                                        </p:tgtEl>
                                        <p:attrNameLst>
                                          <p:attrName>style.visibility</p:attrName>
                                        </p:attrNameLst>
                                      </p:cBhvr>
                                      <p:to>
                                        <p:strVal val="visible"/>
                                      </p:to>
                                    </p:set>
                                    <p:animEffect transition="in" filter="fade">
                                      <p:cBhvr>
                                        <p:cTn id="142" dur="500"/>
                                        <p:tgtEl>
                                          <p:spTgt spid="81"/>
                                        </p:tgtEl>
                                      </p:cBhvr>
                                    </p:animEffect>
                                  </p:childTnLst>
                                </p:cTn>
                              </p:par>
                              <p:par>
                                <p:cTn id="143" presetID="42" presetClass="path" presetSubtype="0" decel="100000" fill="hold" grpId="1" nodeType="withEffect">
                                  <p:stCondLst>
                                    <p:cond delay="100"/>
                                  </p:stCondLst>
                                  <p:childTnLst>
                                    <p:animMotion origin="layout" path="M 3.54167E-6 -3.7037E-6 L 3.54167E-6 0.03542 " pathEditMode="relative" rAng="0" ptsTypes="AA">
                                      <p:cBhvr>
                                        <p:cTn id="144" dur="700" spd="-100000" fill="hold"/>
                                        <p:tgtEl>
                                          <p:spTgt spid="81"/>
                                        </p:tgtEl>
                                        <p:attrNameLst>
                                          <p:attrName>ppt_x</p:attrName>
                                          <p:attrName>ppt_y</p:attrName>
                                        </p:attrNameLst>
                                      </p:cBhvr>
                                      <p:rCtr x="0" y="1759"/>
                                    </p:animMotion>
                                  </p:childTnLst>
                                </p:cTn>
                              </p:par>
                              <p:par>
                                <p:cTn id="145" presetID="10" presetClass="entr" presetSubtype="0" fill="hold" grpId="0" nodeType="withEffect">
                                  <p:stCondLst>
                                    <p:cond delay="100"/>
                                  </p:stCondLst>
                                  <p:childTnLst>
                                    <p:set>
                                      <p:cBhvr>
                                        <p:cTn id="146" dur="1" fill="hold">
                                          <p:stCondLst>
                                            <p:cond delay="0"/>
                                          </p:stCondLst>
                                        </p:cTn>
                                        <p:tgtEl>
                                          <p:spTgt spid="21"/>
                                        </p:tgtEl>
                                        <p:attrNameLst>
                                          <p:attrName>style.visibility</p:attrName>
                                        </p:attrNameLst>
                                      </p:cBhvr>
                                      <p:to>
                                        <p:strVal val="visible"/>
                                      </p:to>
                                    </p:set>
                                    <p:animEffect transition="in" filter="fade">
                                      <p:cBhvr>
                                        <p:cTn id="147" dur="500"/>
                                        <p:tgtEl>
                                          <p:spTgt spid="21"/>
                                        </p:tgtEl>
                                      </p:cBhvr>
                                    </p:animEffect>
                                  </p:childTnLst>
                                </p:cTn>
                              </p:par>
                              <p:par>
                                <p:cTn id="148" presetID="42" presetClass="path" presetSubtype="0" decel="100000" fill="hold" grpId="1" nodeType="withEffect">
                                  <p:stCondLst>
                                    <p:cond delay="100"/>
                                  </p:stCondLst>
                                  <p:childTnLst>
                                    <p:animMotion origin="layout" path="M 3.54167E-6 -3.7037E-6 L 3.54167E-6 0.03542 " pathEditMode="relative" rAng="0" ptsTypes="AA">
                                      <p:cBhvr>
                                        <p:cTn id="149" dur="700" spd="-100000" fill="hold"/>
                                        <p:tgtEl>
                                          <p:spTgt spid="21"/>
                                        </p:tgtEl>
                                        <p:attrNameLst>
                                          <p:attrName>ppt_x</p:attrName>
                                          <p:attrName>ppt_y</p:attrName>
                                        </p:attrNameLst>
                                      </p:cBhvr>
                                      <p:rCtr x="0" y="1759"/>
                                    </p:animMotion>
                                  </p:childTnLst>
                                </p:cTn>
                              </p:par>
                              <p:par>
                                <p:cTn id="150" presetID="10" presetClass="entr" presetSubtype="0" fill="hold" nodeType="withEffect">
                                  <p:stCondLst>
                                    <p:cond delay="100"/>
                                  </p:stCondLst>
                                  <p:childTnLst>
                                    <p:set>
                                      <p:cBhvr>
                                        <p:cTn id="151" dur="1" fill="hold">
                                          <p:stCondLst>
                                            <p:cond delay="0"/>
                                          </p:stCondLst>
                                        </p:cTn>
                                        <p:tgtEl>
                                          <p:spTgt spid="15"/>
                                        </p:tgtEl>
                                        <p:attrNameLst>
                                          <p:attrName>style.visibility</p:attrName>
                                        </p:attrNameLst>
                                      </p:cBhvr>
                                      <p:to>
                                        <p:strVal val="visible"/>
                                      </p:to>
                                    </p:set>
                                    <p:animEffect transition="in" filter="fade">
                                      <p:cBhvr>
                                        <p:cTn id="152" dur="500"/>
                                        <p:tgtEl>
                                          <p:spTgt spid="15"/>
                                        </p:tgtEl>
                                      </p:cBhvr>
                                    </p:animEffect>
                                  </p:childTnLst>
                                </p:cTn>
                              </p:par>
                              <p:par>
                                <p:cTn id="153" presetID="42" presetClass="path" presetSubtype="0" decel="100000" fill="hold" nodeType="withEffect">
                                  <p:stCondLst>
                                    <p:cond delay="100"/>
                                  </p:stCondLst>
                                  <p:childTnLst>
                                    <p:animMotion origin="layout" path="M 3.54167E-6 -3.7037E-6 L 3.54167E-6 0.03542 " pathEditMode="relative" rAng="0" ptsTypes="AA">
                                      <p:cBhvr>
                                        <p:cTn id="154" dur="700" spd="-100000" fill="hold"/>
                                        <p:tgtEl>
                                          <p:spTgt spid="1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6" grpId="0" animBg="1"/>
      <p:bldP spid="6" grpId="1" animBg="1"/>
      <p:bldP spid="14" grpId="0" animBg="1"/>
      <p:bldP spid="14" grpId="1" animBg="1"/>
      <p:bldP spid="16" grpId="0"/>
      <p:bldP spid="16" grpId="1"/>
      <p:bldP spid="21" grpId="0"/>
      <p:bldP spid="21" grpId="1"/>
      <p:bldP spid="23" grpId="0"/>
      <p:bldP spid="23" grpId="1"/>
      <p:bldP spid="36" grpId="0"/>
      <p:bldP spid="36" grpId="1"/>
      <p:bldP spid="24" grpId="0" animBg="1"/>
      <p:bldP spid="24" grpId="1" animBg="1"/>
      <p:bldP spid="40" grpId="0"/>
      <p:bldP spid="40" grpId="1"/>
      <p:bldP spid="42" grpId="0"/>
      <p:bldP spid="42" grpId="1"/>
      <p:bldP spid="29" grpId="0"/>
      <p:bldP spid="29" grpId="1"/>
      <p:bldP spid="18" grpId="0" animBg="1"/>
      <p:bldP spid="18" grpId="1" animBg="1"/>
      <p:bldP spid="59" grpId="0" animBg="1"/>
      <p:bldP spid="59" grpId="1" animBg="1"/>
      <p:bldP spid="69" grpId="0"/>
      <p:bldP spid="69" grpId="1"/>
      <p:bldP spid="73" grpId="0"/>
      <p:bldP spid="73" grpId="1"/>
      <p:bldP spid="61" grpId="0" animBg="1"/>
      <p:bldP spid="61" grpId="1" animBg="1"/>
      <p:bldP spid="71" grpId="0"/>
      <p:bldP spid="71" grpId="1"/>
      <p:bldP spid="76" grpId="0"/>
      <p:bldP spid="76" grpId="1"/>
      <p:bldP spid="63" grpId="0" animBg="1"/>
      <p:bldP spid="63" grpId="1" animBg="1"/>
      <p:bldP spid="30" grpId="0"/>
      <p:bldP spid="30" grpId="1"/>
      <p:bldP spid="81" grpId="0"/>
      <p:bldP spid="81" grpId="1"/>
      <p:bldP spid="35" grpId="0"/>
      <p:bldP spid="35" grpId="1"/>
      <p:bldP spid="37" grpId="0"/>
      <p:bldP spid="37"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AC5D9-EA40-E60E-D112-633727E4B15B}"/>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E0C77F40-65F3-3A9E-889A-6E1392799B2B}"/>
              </a:ext>
            </a:extLst>
          </p:cNvPr>
          <p:cNvSpPr>
            <a:spLocks noGrp="1"/>
          </p:cNvSpPr>
          <p:nvPr>
            <p:ph type="title"/>
          </p:nvPr>
        </p:nvSpPr>
        <p:spPr>
          <a:xfrm>
            <a:off x="588263" y="457200"/>
            <a:ext cx="4258338" cy="1107996"/>
          </a:xfrm>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r>
              <a:rPr lang="en-US"/>
              <a:t>Agentic Pattern - Flow control</a:t>
            </a:r>
          </a:p>
        </p:txBody>
      </p:sp>
      <p:sp>
        <p:nvSpPr>
          <p:cNvPr id="2" name="TextBox 1">
            <a:extLst>
              <a:ext uri="{FF2B5EF4-FFF2-40B4-BE49-F238E27FC236}">
                <a16:creationId xmlns:a16="http://schemas.microsoft.com/office/drawing/2014/main" id="{2B2D9895-B943-6FF7-1C25-671B0622A129}"/>
              </a:ext>
            </a:extLst>
          </p:cNvPr>
          <p:cNvSpPr txBox="1"/>
          <p:nvPr/>
        </p:nvSpPr>
        <p:spPr>
          <a:xfrm>
            <a:off x="588264" y="2217930"/>
            <a:ext cx="2916936" cy="2990562"/>
          </a:xfrm>
          <a:prstGeom prst="rect">
            <a:avLst/>
          </a:prstGeom>
          <a:noFill/>
        </p:spPr>
        <p:txBody>
          <a:bodyPr wrap="square" lIns="0" tIns="0" rIns="0" bIns="0">
            <a:spAutoFit/>
          </a:bodyPr>
          <a:lstStyle/>
          <a:p>
            <a:pPr marL="0" marR="0" lvl="0" indent="0" algn="l" defTabSz="914367" rtl="0" eaLnBrk="1" fontAlgn="base" latinLnBrk="0" hangingPunct="1">
              <a:lnSpc>
                <a:spcPct val="100000"/>
              </a:lnSpc>
              <a:spcBef>
                <a:spcPts val="600"/>
              </a:spcBef>
              <a:spcAft>
                <a:spcPts val="0"/>
              </a:spcAft>
              <a:buClrTx/>
              <a:buSzPct val="90000"/>
              <a:buFontTx/>
              <a:buNone/>
              <a:tabLst/>
              <a:defRPr/>
            </a:pPr>
            <a:r>
              <a:rPr kumimoji="0" lang="en-US" sz="2000" b="0" i="0" u="none" strike="noStrike" kern="1200" cap="none" spc="0" normalizeH="0" baseline="0" noProof="0">
                <a:ln w="3175">
                  <a:noFill/>
                </a:ln>
                <a:effectLst/>
                <a:uLnTx/>
                <a:uFillTx/>
                <a:latin typeface="Segoe UI Semibold"/>
                <a:ea typeface="+mn-ea"/>
                <a:cs typeface="Segoe UI" panose="020B0502040204020203" pitchFamily="34" charset="0"/>
              </a:rPr>
              <a:t>Looping Termination</a:t>
            </a:r>
          </a:p>
          <a:p>
            <a:pPr marL="266700" marR="0" lvl="1" indent="-266700"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800" b="0" i="0" u="none" strike="noStrike" kern="1200" cap="none" spc="0" normalizeH="0" baseline="0" noProof="0" err="1">
                <a:ln>
                  <a:noFill/>
                </a:ln>
                <a:effectLst/>
                <a:uLnTx/>
                <a:uFillTx/>
                <a:latin typeface="Segoe UI"/>
                <a:ea typeface="+mn-ea"/>
                <a:cs typeface="+mn-cs"/>
              </a:rPr>
              <a:t>MaxIterations</a:t>
            </a:r>
            <a:endParaRPr kumimoji="0" lang="en-US" sz="1800" b="0" i="0" u="none" strike="noStrike" kern="1200" cap="none" spc="0" normalizeH="0" baseline="0" noProof="0">
              <a:ln>
                <a:noFill/>
              </a:ln>
              <a:effectLst/>
              <a:uLnTx/>
              <a:uFillTx/>
              <a:latin typeface="Segoe UI"/>
              <a:ea typeface="+mn-ea"/>
              <a:cs typeface="+mn-cs"/>
            </a:endParaRPr>
          </a:p>
          <a:p>
            <a:pPr marL="266700" marR="0" lvl="1" indent="-266700"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effectLst/>
                <a:uLnTx/>
                <a:uFillTx/>
                <a:latin typeface="Segoe UI"/>
                <a:ea typeface="+mn-ea"/>
                <a:cs typeface="+mn-cs"/>
              </a:rPr>
              <a:t>Message termination</a:t>
            </a:r>
          </a:p>
          <a:p>
            <a:pPr marL="266700" marR="0" lvl="1" indent="-266700"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effectLst/>
                <a:uLnTx/>
                <a:uFillTx/>
                <a:latin typeface="Segoe UI"/>
                <a:ea typeface="+mn-ea"/>
                <a:cs typeface="+mn-cs"/>
              </a:rPr>
              <a:t>Human step /Human in the loop</a:t>
            </a:r>
          </a:p>
          <a:p>
            <a:pPr marL="0" marR="0" lvl="0" indent="0" algn="l" defTabSz="914367" rtl="0" eaLnBrk="1" fontAlgn="base" latinLnBrk="0" hangingPunct="1">
              <a:lnSpc>
                <a:spcPct val="100000"/>
              </a:lnSpc>
              <a:spcBef>
                <a:spcPts val="1600"/>
              </a:spcBef>
              <a:spcAft>
                <a:spcPts val="0"/>
              </a:spcAft>
              <a:buClrTx/>
              <a:buSzPct val="90000"/>
              <a:buFontTx/>
              <a:buNone/>
              <a:tabLst/>
              <a:defRPr/>
            </a:pPr>
            <a:r>
              <a:rPr kumimoji="0" lang="en-US" sz="2000" b="0" i="0" u="none" strike="noStrike" kern="1200" cap="none" spc="0" normalizeH="0" baseline="0" noProof="0">
                <a:ln w="3175">
                  <a:noFill/>
                </a:ln>
                <a:effectLst/>
                <a:uLnTx/>
                <a:uFillTx/>
                <a:latin typeface="Segoe UI Semibold"/>
                <a:ea typeface="+mn-ea"/>
                <a:cs typeface="Segoe UI" panose="020B0502040204020203" pitchFamily="34" charset="0"/>
              </a:rPr>
              <a:t>Human in the loop</a:t>
            </a:r>
          </a:p>
          <a:p>
            <a:pPr marL="266700" marR="0" lvl="1" indent="-266700"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effectLst/>
                <a:uLnTx/>
                <a:uFillTx/>
                <a:latin typeface="Segoe UI"/>
                <a:ea typeface="+mn-ea"/>
                <a:cs typeface="+mn-cs"/>
              </a:rPr>
              <a:t>Action execution approval</a:t>
            </a:r>
          </a:p>
          <a:p>
            <a:pPr marL="266700" marR="0" lvl="1" indent="-266700"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effectLst/>
                <a:uLnTx/>
                <a:uFillTx/>
                <a:latin typeface="Segoe UI"/>
                <a:ea typeface="+mn-ea"/>
                <a:cs typeface="+mn-cs"/>
              </a:rPr>
              <a:t>Escalation</a:t>
            </a:r>
          </a:p>
          <a:p>
            <a:pPr marL="266700" marR="0" lvl="1" indent="-266700"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effectLst/>
                <a:uLnTx/>
                <a:uFillTx/>
                <a:latin typeface="Segoe UI"/>
                <a:ea typeface="+mn-ea"/>
                <a:cs typeface="+mn-cs"/>
              </a:rPr>
              <a:t>Data review</a:t>
            </a:r>
          </a:p>
        </p:txBody>
      </p:sp>
      <p:grpSp>
        <p:nvGrpSpPr>
          <p:cNvPr id="12" name="Group 11" descr="Diagram displaying how to implement logic to intercept the tools call request in the planning loop">
            <a:extLst>
              <a:ext uri="{FF2B5EF4-FFF2-40B4-BE49-F238E27FC236}">
                <a16:creationId xmlns:a16="http://schemas.microsoft.com/office/drawing/2014/main" id="{A21DFEF5-D347-77E5-F23D-6009C559A855}"/>
              </a:ext>
            </a:extLst>
          </p:cNvPr>
          <p:cNvGrpSpPr/>
          <p:nvPr/>
        </p:nvGrpSpPr>
        <p:grpSpPr>
          <a:xfrm>
            <a:off x="5031736" y="1132623"/>
            <a:ext cx="6768503" cy="4683898"/>
            <a:chOff x="5031736" y="1132623"/>
            <a:chExt cx="6768503" cy="4683898"/>
          </a:xfrm>
        </p:grpSpPr>
        <p:sp>
          <p:nvSpPr>
            <p:cNvPr id="18" name="Rounded Rectangle 18">
              <a:extLst>
                <a:ext uri="{FF2B5EF4-FFF2-40B4-BE49-F238E27FC236}">
                  <a16:creationId xmlns:a16="http://schemas.microsoft.com/office/drawing/2014/main" id="{85E90FE8-D0C7-9C6B-EF89-E2C83B013729}"/>
                </a:ext>
                <a:ext uri="{C183D7F6-B498-43B3-948B-1728B52AA6E4}">
                  <adec:decorative xmlns:adec="http://schemas.microsoft.com/office/drawing/2017/decorative" val="1"/>
                </a:ext>
              </a:extLst>
            </p:cNvPr>
            <p:cNvSpPr>
              <a:spLocks/>
            </p:cNvSpPr>
            <p:nvPr/>
          </p:nvSpPr>
          <p:spPr bwMode="auto">
            <a:xfrm>
              <a:off x="8227660" y="1565196"/>
              <a:ext cx="3572579" cy="4251325"/>
            </a:xfrm>
            <a:prstGeom prst="roundRect">
              <a:avLst>
                <a:gd name="adj" fmla="val 4068"/>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252000" rIns="144000" bIns="144000"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ts val="0"/>
                </a:spcBef>
                <a:spcAft>
                  <a:spcPct val="0"/>
                </a:spcAft>
                <a:buClrTx/>
                <a:buSzTx/>
                <a:buFontTx/>
                <a:buNone/>
                <a:tabLst/>
                <a:defRPr/>
              </a:pPr>
              <a:endParaRPr kumimoji="0" lang="en-US" sz="800" b="0" i="0" u="none" strike="noStrike" kern="1200" cap="none" spc="0" normalizeH="0" baseline="0" noProof="0">
                <a:ln>
                  <a:noFill/>
                </a:ln>
                <a:solidFill>
                  <a:schemeClr val="tx1"/>
                </a:solidFill>
                <a:effectLst/>
                <a:uLnTx/>
                <a:uFillTx/>
                <a:latin typeface="Consolas" panose="020B0609020204030204" pitchFamily="49" charset="0"/>
                <a:ea typeface="+mn-ea"/>
                <a:cs typeface="+mn-cs"/>
              </a:endParaRPr>
            </a:p>
          </p:txBody>
        </p:sp>
        <p:sp>
          <p:nvSpPr>
            <p:cNvPr id="24" name="TextBox 23">
              <a:extLst>
                <a:ext uri="{FF2B5EF4-FFF2-40B4-BE49-F238E27FC236}">
                  <a16:creationId xmlns:a16="http://schemas.microsoft.com/office/drawing/2014/main" id="{91ED2436-81A9-D46B-9BDC-48568549E4F1}"/>
                </a:ext>
                <a:ext uri="{C183D7F6-B498-43B3-948B-1728B52AA6E4}">
                  <adec:decorative xmlns:adec="http://schemas.microsoft.com/office/drawing/2017/decorative" val="1"/>
                </a:ext>
              </a:extLst>
            </p:cNvPr>
            <p:cNvSpPr txBox="1">
              <a:spLocks/>
            </p:cNvSpPr>
            <p:nvPr/>
          </p:nvSpPr>
          <p:spPr>
            <a:xfrm>
              <a:off x="8227660" y="1132623"/>
              <a:ext cx="3572579" cy="307777"/>
            </a:xfrm>
            <a:prstGeom prst="rect">
              <a:avLst/>
            </a:prstGeom>
            <a:noFill/>
          </p:spPr>
          <p:txBody>
            <a:bodyPr wrap="square" lIns="0" tIns="0" rIns="0" bIns="0" rtlCol="0">
              <a:no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solidFill>
                    <a:prstClr val="white"/>
                  </a:solidFill>
                  <a:effectLst/>
                  <a:uLnTx/>
                  <a:uFillTx/>
                  <a:latin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Semibold"/>
                  <a:ea typeface="+mn-ea"/>
                  <a:cs typeface="+mn-cs"/>
                </a:rPr>
                <a:t>Payment Agent</a:t>
              </a:r>
            </a:p>
          </p:txBody>
        </p:sp>
        <p:sp>
          <p:nvSpPr>
            <p:cNvPr id="3" name="Oval 2">
              <a:extLst>
                <a:ext uri="{FF2B5EF4-FFF2-40B4-BE49-F238E27FC236}">
                  <a16:creationId xmlns:a16="http://schemas.microsoft.com/office/drawing/2014/main" id="{11F01269-83BC-9CD6-17E3-04DA0662A6DD}"/>
                </a:ext>
                <a:ext uri="{C183D7F6-B498-43B3-948B-1728B52AA6E4}">
                  <adec:decorative xmlns:adec="http://schemas.microsoft.com/office/drawing/2017/decorative" val="1"/>
                </a:ext>
              </a:extLst>
            </p:cNvPr>
            <p:cNvSpPr>
              <a:spLocks/>
            </p:cNvSpPr>
            <p:nvPr/>
          </p:nvSpPr>
          <p:spPr bwMode="auto">
            <a:xfrm>
              <a:off x="5612214" y="3041775"/>
              <a:ext cx="618123" cy="618123"/>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solidFill>
                  <a:schemeClr val="tx1"/>
                </a:solidFill>
                <a:effectLst/>
                <a:uLnTx/>
                <a:uFillTx/>
                <a:latin typeface="Segoe UI Semibold"/>
                <a:ea typeface="+mn-ea"/>
                <a:cs typeface="+mn-cs"/>
              </a:endParaRPr>
            </a:p>
          </p:txBody>
        </p:sp>
        <p:sp>
          <p:nvSpPr>
            <p:cNvPr id="5" name="Graphic 35">
              <a:extLst>
                <a:ext uri="{FF2B5EF4-FFF2-40B4-BE49-F238E27FC236}">
                  <a16:creationId xmlns:a16="http://schemas.microsoft.com/office/drawing/2014/main" id="{E9F57B66-E5EF-1FB7-3C09-5876A32362F8}"/>
                </a:ext>
                <a:ext uri="{C183D7F6-B498-43B3-948B-1728B52AA6E4}">
                  <adec:decorative xmlns:adec="http://schemas.microsoft.com/office/drawing/2017/decorative" val="1"/>
                </a:ext>
              </a:extLst>
            </p:cNvPr>
            <p:cNvSpPr/>
            <p:nvPr/>
          </p:nvSpPr>
          <p:spPr>
            <a:xfrm>
              <a:off x="5816684" y="3220132"/>
              <a:ext cx="209182" cy="261409"/>
            </a:xfrm>
            <a:custGeom>
              <a:avLst/>
              <a:gdLst>
                <a:gd name="connsiteX0" fmla="*/ 465699 w 541899"/>
                <a:gd name="connsiteY0" fmla="*/ 406264 h 677196"/>
                <a:gd name="connsiteX1" fmla="*/ 541899 w 541899"/>
                <a:gd name="connsiteY1" fmla="*/ 482396 h 677196"/>
                <a:gd name="connsiteX2" fmla="*/ 541899 w 541899"/>
                <a:gd name="connsiteY2" fmla="*/ 482430 h 677196"/>
                <a:gd name="connsiteX3" fmla="*/ 541899 w 541899"/>
                <a:gd name="connsiteY3" fmla="*/ 513519 h 677196"/>
                <a:gd name="connsiteX4" fmla="*/ 524526 w 541899"/>
                <a:gd name="connsiteY4" fmla="*/ 567672 h 677196"/>
                <a:gd name="connsiteX5" fmla="*/ 270831 w 541899"/>
                <a:gd name="connsiteY5" fmla="*/ 677196 h 677196"/>
                <a:gd name="connsiteX6" fmla="*/ 17272 w 541899"/>
                <a:gd name="connsiteY6" fmla="*/ 567570 h 677196"/>
                <a:gd name="connsiteX7" fmla="*/ 0 w 541899"/>
                <a:gd name="connsiteY7" fmla="*/ 513553 h 677196"/>
                <a:gd name="connsiteX8" fmla="*/ 0 w 541899"/>
                <a:gd name="connsiteY8" fmla="*/ 482396 h 677196"/>
                <a:gd name="connsiteX9" fmla="*/ 76132 w 541899"/>
                <a:gd name="connsiteY9" fmla="*/ 406196 h 677196"/>
                <a:gd name="connsiteX10" fmla="*/ 76166 w 541899"/>
                <a:gd name="connsiteY10" fmla="*/ 406196 h 677196"/>
                <a:gd name="connsiteX11" fmla="*/ 465666 w 541899"/>
                <a:gd name="connsiteY11" fmla="*/ 406196 h 677196"/>
                <a:gd name="connsiteX12" fmla="*/ 270831 w 541899"/>
                <a:gd name="connsiteY12" fmla="*/ 0 h 677196"/>
                <a:gd name="connsiteX13" fmla="*/ 440164 w 541899"/>
                <a:gd name="connsiteY13" fmla="*/ 169333 h 677196"/>
                <a:gd name="connsiteX14" fmla="*/ 270831 w 541899"/>
                <a:gd name="connsiteY14" fmla="*/ 338666 h 677196"/>
                <a:gd name="connsiteX15" fmla="*/ 101498 w 541899"/>
                <a:gd name="connsiteY15" fmla="*/ 169333 h 677196"/>
                <a:gd name="connsiteX16" fmla="*/ 270831 w 541899"/>
                <a:gd name="connsiteY16" fmla="*/ 0 h 67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899" h="677196">
                  <a:moveTo>
                    <a:pt x="465699" y="406264"/>
                  </a:moveTo>
                  <a:cubicBezTo>
                    <a:pt x="507765" y="406243"/>
                    <a:pt x="541879" y="440330"/>
                    <a:pt x="541899" y="482396"/>
                  </a:cubicBezTo>
                  <a:cubicBezTo>
                    <a:pt x="541899" y="482406"/>
                    <a:pt x="541899" y="482419"/>
                    <a:pt x="541899" y="482430"/>
                  </a:cubicBezTo>
                  <a:lnTo>
                    <a:pt x="541899" y="513519"/>
                  </a:lnTo>
                  <a:cubicBezTo>
                    <a:pt x="541896" y="532938"/>
                    <a:pt x="535820" y="551873"/>
                    <a:pt x="524526" y="567672"/>
                  </a:cubicBezTo>
                  <a:cubicBezTo>
                    <a:pt x="472168" y="640925"/>
                    <a:pt x="386655" y="677196"/>
                    <a:pt x="270831" y="677196"/>
                  </a:cubicBezTo>
                  <a:cubicBezTo>
                    <a:pt x="154940" y="677196"/>
                    <a:pt x="69494" y="640891"/>
                    <a:pt x="17272" y="567570"/>
                  </a:cubicBezTo>
                  <a:cubicBezTo>
                    <a:pt x="6039" y="551798"/>
                    <a:pt x="2" y="532918"/>
                    <a:pt x="0" y="513553"/>
                  </a:cubicBezTo>
                  <a:lnTo>
                    <a:pt x="0" y="482396"/>
                  </a:lnTo>
                  <a:cubicBezTo>
                    <a:pt x="-19" y="440330"/>
                    <a:pt x="34067" y="406216"/>
                    <a:pt x="76132" y="406196"/>
                  </a:cubicBezTo>
                  <a:cubicBezTo>
                    <a:pt x="76143" y="406196"/>
                    <a:pt x="76155" y="406196"/>
                    <a:pt x="76166" y="406196"/>
                  </a:cubicBezTo>
                  <a:lnTo>
                    <a:pt x="465666" y="406196"/>
                  </a:lnTo>
                  <a:close/>
                  <a:moveTo>
                    <a:pt x="270831" y="0"/>
                  </a:moveTo>
                  <a:cubicBezTo>
                    <a:pt x="364350" y="0"/>
                    <a:pt x="440164" y="75813"/>
                    <a:pt x="440164" y="169333"/>
                  </a:cubicBezTo>
                  <a:cubicBezTo>
                    <a:pt x="440164" y="262853"/>
                    <a:pt x="364350" y="338666"/>
                    <a:pt x="270831" y="338666"/>
                  </a:cubicBezTo>
                  <a:cubicBezTo>
                    <a:pt x="177311" y="338666"/>
                    <a:pt x="101498" y="262853"/>
                    <a:pt x="101498" y="169333"/>
                  </a:cubicBezTo>
                  <a:cubicBezTo>
                    <a:pt x="101498" y="75813"/>
                    <a:pt x="177311" y="0"/>
                    <a:pt x="270831" y="0"/>
                  </a:cubicBezTo>
                  <a:close/>
                </a:path>
              </a:pathLst>
            </a:custGeom>
            <a:solidFill>
              <a:srgbClr val="FFFFFF"/>
            </a:soli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sp>
          <p:nvSpPr>
            <p:cNvPr id="7" name="TextBox 155">
              <a:extLst>
                <a:ext uri="{FF2B5EF4-FFF2-40B4-BE49-F238E27FC236}">
                  <a16:creationId xmlns:a16="http://schemas.microsoft.com/office/drawing/2014/main" id="{0E06135B-51C5-E228-E57C-6C6EA4AE71EA}"/>
                </a:ext>
                <a:ext uri="{C183D7F6-B498-43B3-948B-1728B52AA6E4}">
                  <adec:decorative xmlns:adec="http://schemas.microsoft.com/office/drawing/2017/decorative" val="1"/>
                </a:ext>
              </a:extLst>
            </p:cNvPr>
            <p:cNvSpPr txBox="1">
              <a:spLocks/>
            </p:cNvSpPr>
            <p:nvPr/>
          </p:nvSpPr>
          <p:spPr>
            <a:xfrm>
              <a:off x="5368825" y="3770883"/>
              <a:ext cx="1104900"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Semibold"/>
                  <a:ea typeface="+mn-ea"/>
                  <a:cs typeface="+mn-cs"/>
                </a:rPr>
                <a:t>User Review</a:t>
              </a:r>
            </a:p>
          </p:txBody>
        </p:sp>
        <p:sp>
          <p:nvSpPr>
            <p:cNvPr id="27" name="Rectangle 60">
              <a:extLst>
                <a:ext uri="{FF2B5EF4-FFF2-40B4-BE49-F238E27FC236}">
                  <a16:creationId xmlns:a16="http://schemas.microsoft.com/office/drawing/2014/main" id="{B1182932-91C8-3022-4BBC-E9214AABDD4E}"/>
                </a:ext>
                <a:ext uri="{C183D7F6-B498-43B3-948B-1728B52AA6E4}">
                  <adec:decorative xmlns:adec="http://schemas.microsoft.com/office/drawing/2017/decorative" val="1"/>
                </a:ext>
              </a:extLst>
            </p:cNvPr>
            <p:cNvSpPr>
              <a:spLocks/>
            </p:cNvSpPr>
            <p:nvPr/>
          </p:nvSpPr>
          <p:spPr>
            <a:xfrm>
              <a:off x="5031736" y="1565196"/>
              <a:ext cx="1779078" cy="4251325"/>
            </a:xfrm>
            <a:prstGeom prst="roundRect">
              <a:avLst>
                <a:gd name="adj" fmla="val 9219"/>
              </a:avLst>
            </a:prstGeom>
            <a:no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effectLst/>
                <a:uLnTx/>
                <a:uFillTx/>
                <a:latin typeface="Segoe UI"/>
                <a:ea typeface="+mn-ea"/>
                <a:cs typeface="Segoe UI" pitchFamily="34" charset="0"/>
              </a:endParaRPr>
            </a:p>
          </p:txBody>
        </p:sp>
        <p:sp>
          <p:nvSpPr>
            <p:cNvPr id="54" name="CasellaDiTesto 47">
              <a:extLst>
                <a:ext uri="{FF2B5EF4-FFF2-40B4-BE49-F238E27FC236}">
                  <a16:creationId xmlns:a16="http://schemas.microsoft.com/office/drawing/2014/main" id="{39460642-E2E6-BADB-53A5-6672C1BC5D85}"/>
                </a:ext>
                <a:ext uri="{C183D7F6-B498-43B3-948B-1728B52AA6E4}">
                  <adec:decorative xmlns:adec="http://schemas.microsoft.com/office/drawing/2017/decorative" val="1"/>
                </a:ext>
              </a:extLst>
            </p:cNvPr>
            <p:cNvSpPr txBox="1"/>
            <p:nvPr/>
          </p:nvSpPr>
          <p:spPr>
            <a:xfrm>
              <a:off x="6963688" y="1842799"/>
              <a:ext cx="1136112" cy="430887"/>
            </a:xfrm>
            <a:prstGeom prst="rect">
              <a:avLst/>
            </a:prstGeom>
            <a:noFill/>
          </p:spPr>
          <p:txBody>
            <a:bodyPr wrap="square" lIns="0" tIns="0" rIns="0" bIns="0" rtlCol="0">
              <a:spAutoFit/>
            </a:bodyPr>
            <a:lstStyle>
              <a:defPPr>
                <a:defRPr lang="en-US"/>
              </a:defPPr>
              <a:lvl1pPr algn="ctr">
                <a:defRPr sz="1600"/>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Pay this bill for me</a:t>
              </a:r>
            </a:p>
          </p:txBody>
        </p:sp>
        <p:sp>
          <p:nvSpPr>
            <p:cNvPr id="61" name="CasellaDiTesto 47">
              <a:extLst>
                <a:ext uri="{FF2B5EF4-FFF2-40B4-BE49-F238E27FC236}">
                  <a16:creationId xmlns:a16="http://schemas.microsoft.com/office/drawing/2014/main" id="{C77F2A8F-D9E3-D31F-EC59-2B5FD505F0EB}"/>
                </a:ext>
                <a:ext uri="{C183D7F6-B498-43B3-948B-1728B52AA6E4}">
                  <adec:decorative xmlns:adec="http://schemas.microsoft.com/office/drawing/2017/decorative" val="1"/>
                </a:ext>
              </a:extLst>
            </p:cNvPr>
            <p:cNvSpPr txBox="1"/>
            <p:nvPr/>
          </p:nvSpPr>
          <p:spPr>
            <a:xfrm>
              <a:off x="6963688" y="3874799"/>
              <a:ext cx="1136112" cy="215444"/>
            </a:xfrm>
            <a:prstGeom prst="rect">
              <a:avLst/>
            </a:prstGeom>
            <a:noFill/>
          </p:spPr>
          <p:txBody>
            <a:bodyPr wrap="square" lIns="0" tIns="0" rIns="0" bIns="0" rtlCol="0">
              <a:spAutoFit/>
            </a:bodyPr>
            <a:lstStyle>
              <a:defPPr>
                <a:defRPr lang="en-US"/>
              </a:defPPr>
              <a:lvl1pPr algn="ctr">
                <a:defRPr sz="1600"/>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Proceed</a:t>
              </a:r>
            </a:p>
          </p:txBody>
        </p:sp>
        <p:sp>
          <p:nvSpPr>
            <p:cNvPr id="65" name="CasellaDiTesto 39">
              <a:extLst>
                <a:ext uri="{FF2B5EF4-FFF2-40B4-BE49-F238E27FC236}">
                  <a16:creationId xmlns:a16="http://schemas.microsoft.com/office/drawing/2014/main" id="{9A02B1F0-93A2-2D94-7D12-3EF3ABE7BF85}"/>
                </a:ext>
                <a:ext uri="{C183D7F6-B498-43B3-948B-1728B52AA6E4}">
                  <adec:decorative xmlns:adec="http://schemas.microsoft.com/office/drawing/2017/decorative" val="1"/>
                </a:ext>
              </a:extLst>
            </p:cNvPr>
            <p:cNvSpPr txBox="1"/>
            <p:nvPr/>
          </p:nvSpPr>
          <p:spPr>
            <a:xfrm>
              <a:off x="6903134" y="3014474"/>
              <a:ext cx="1257219" cy="430887"/>
            </a:xfrm>
            <a:prstGeom prst="rect">
              <a:avLst/>
            </a:prstGeom>
            <a:noFill/>
          </p:spPr>
          <p:txBody>
            <a:bodyPr wrap="square" lIns="0" tIns="0" rIns="0" bIns="0" rtlCol="0">
              <a:spAutoFit/>
            </a:bodyPr>
            <a:lstStyle>
              <a:defPPr>
                <a:defRPr lang="en-US"/>
              </a:defPPr>
              <a:lvl1pPr algn="ctr">
                <a:defRPr sz="1600"/>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Please approve payment</a:t>
              </a:r>
            </a:p>
          </p:txBody>
        </p:sp>
        <p:sp>
          <p:nvSpPr>
            <p:cNvPr id="69" name="CasellaDiTesto 47">
              <a:extLst>
                <a:ext uri="{FF2B5EF4-FFF2-40B4-BE49-F238E27FC236}">
                  <a16:creationId xmlns:a16="http://schemas.microsoft.com/office/drawing/2014/main" id="{7C497426-5B0D-DE9A-ADCC-B3E2A03BDBF6}"/>
                </a:ext>
                <a:ext uri="{C183D7F6-B498-43B3-948B-1728B52AA6E4}">
                  <adec:decorative xmlns:adec="http://schemas.microsoft.com/office/drawing/2017/decorative" val="1"/>
                </a:ext>
              </a:extLst>
            </p:cNvPr>
            <p:cNvSpPr txBox="1"/>
            <p:nvPr/>
          </p:nvSpPr>
          <p:spPr>
            <a:xfrm flipH="1">
              <a:off x="6963689" y="5292696"/>
              <a:ext cx="1136112" cy="215444"/>
            </a:xfrm>
            <a:prstGeom prst="rect">
              <a:avLst/>
            </a:prstGeom>
            <a:noFill/>
          </p:spPr>
          <p:txBody>
            <a:bodyPr wrap="square" lIns="0" tIns="0" rIns="0" bIns="0" rtlCol="0">
              <a:spAutoFit/>
            </a:bodyPr>
            <a:lstStyle>
              <a:defPPr>
                <a:defRPr lang="en-US"/>
              </a:defPPr>
              <a:lvl1pPr algn="ctr">
                <a:defRPr sz="1600"/>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Bill paid</a:t>
              </a:r>
            </a:p>
          </p:txBody>
        </p:sp>
        <p:sp>
          <p:nvSpPr>
            <p:cNvPr id="76" name="TextBox 75">
              <a:extLst>
                <a:ext uri="{FF2B5EF4-FFF2-40B4-BE49-F238E27FC236}">
                  <a16:creationId xmlns:a16="http://schemas.microsoft.com/office/drawing/2014/main" id="{967F4ADB-9F97-8222-C25D-296665D3888D}"/>
                </a:ext>
                <a:ext uri="{C183D7F6-B498-43B3-948B-1728B52AA6E4}">
                  <adec:decorative xmlns:adec="http://schemas.microsoft.com/office/drawing/2017/decorative" val="1"/>
                </a:ext>
              </a:extLst>
            </p:cNvPr>
            <p:cNvSpPr txBox="1"/>
            <p:nvPr/>
          </p:nvSpPr>
          <p:spPr>
            <a:xfrm>
              <a:off x="8463740" y="2227043"/>
              <a:ext cx="1168991" cy="895630"/>
            </a:xfrm>
            <a:prstGeom prst="rect">
              <a:avLst/>
            </a:prstGeom>
            <a:noFill/>
          </p:spPr>
          <p:txBody>
            <a:bodyPr wrap="square" lIns="0" tIns="0" rIns="0" bIns="0" anchor="ctr">
              <a:spAutoFit/>
            </a:bodyPr>
            <a:lstStyle/>
            <a:p>
              <a:pPr marL="0" marR="0" lvl="0" indent="0" algn="l" defTabSz="914367" rtl="0" eaLnBrk="1" fontAlgn="base" latinLnBrk="0" hangingPunct="1">
                <a:lnSpc>
                  <a:spcPct val="95000"/>
                </a:lnSpc>
                <a:spcBef>
                  <a:spcPts val="600"/>
                </a:spcBef>
                <a:spcAft>
                  <a:spcPts val="0"/>
                </a:spcAft>
                <a:buClrTx/>
                <a:buSzPct val="90000"/>
                <a:buFontTx/>
                <a:buNone/>
                <a:tabLst/>
                <a:defRPr/>
              </a:pPr>
              <a:r>
                <a:rPr kumimoji="0" lang="en-US" sz="2000" b="0" i="0" u="none" strike="noStrike" kern="1200" cap="none" spc="0" normalizeH="0" baseline="0" noProof="0">
                  <a:ln w="3175">
                    <a:noFill/>
                  </a:ln>
                  <a:solidFill>
                    <a:schemeClr val="bg1"/>
                  </a:solidFill>
                  <a:effectLst/>
                  <a:uLnTx/>
                  <a:uFillTx/>
                  <a:latin typeface="Segoe UI Semibold"/>
                  <a:ea typeface="+mn-ea"/>
                  <a:cs typeface="Segoe UI" panose="020B0502040204020203" pitchFamily="34" charset="0"/>
                </a:rPr>
                <a:t>Tools Call Loop </a:t>
              </a:r>
              <a:endParaRPr kumimoji="0" lang="ru-RU" sz="2000" b="0" i="0" u="none" strike="noStrike" kern="1200" cap="none" spc="0" normalizeH="0" baseline="0" noProof="0">
                <a:ln w="3175">
                  <a:noFill/>
                </a:ln>
                <a:solidFill>
                  <a:schemeClr val="bg1"/>
                </a:solidFill>
                <a:effectLst/>
                <a:uLnTx/>
                <a:uFillTx/>
                <a:latin typeface="Segoe UI Semibold"/>
                <a:ea typeface="+mn-ea"/>
                <a:cs typeface="Segoe UI" panose="020B0502040204020203" pitchFamily="34" charset="0"/>
              </a:endParaRPr>
            </a:p>
            <a:p>
              <a:pPr marL="0" marR="0" lvl="0" indent="0" algn="l" defTabSz="914367" rtl="0" eaLnBrk="1" fontAlgn="base" latinLnBrk="0" hangingPunct="1">
                <a:lnSpc>
                  <a:spcPct val="95000"/>
                </a:lnSpc>
                <a:spcBef>
                  <a:spcPts val="600"/>
                </a:spcBef>
                <a:spcAft>
                  <a:spcPts val="0"/>
                </a:spcAft>
                <a:buClrTx/>
                <a:buSzPct val="90000"/>
                <a:buFontTx/>
                <a:buNone/>
                <a:tabLst/>
                <a:defRPr/>
              </a:pPr>
              <a:r>
                <a:rPr kumimoji="0" lang="en-US" sz="1600" b="0" i="0" u="none" strike="noStrike" kern="1200" cap="none" spc="0" normalizeH="0" baseline="0" noProof="0">
                  <a:ln w="3175">
                    <a:noFill/>
                  </a:ln>
                  <a:solidFill>
                    <a:schemeClr val="bg1"/>
                  </a:solidFill>
                  <a:effectLst/>
                  <a:uLnTx/>
                  <a:uFillTx/>
                  <a:latin typeface="Segoe UI"/>
                  <a:ea typeface="+mn-ea"/>
                  <a:cs typeface="Segoe UI" panose="020B0502040204020203" pitchFamily="34" charset="0"/>
                </a:rPr>
                <a:t>Run 1</a:t>
              </a:r>
            </a:p>
          </p:txBody>
        </p:sp>
        <p:sp>
          <p:nvSpPr>
            <p:cNvPr id="77" name="TextBox 76">
              <a:extLst>
                <a:ext uri="{FF2B5EF4-FFF2-40B4-BE49-F238E27FC236}">
                  <a16:creationId xmlns:a16="http://schemas.microsoft.com/office/drawing/2014/main" id="{DB0C9DF8-A5E1-4C79-D349-3DB5235DD4E7}"/>
                </a:ext>
                <a:ext uri="{C183D7F6-B498-43B3-948B-1728B52AA6E4}">
                  <adec:decorative xmlns:adec="http://schemas.microsoft.com/office/drawing/2017/decorative" val="1"/>
                </a:ext>
              </a:extLst>
            </p:cNvPr>
            <p:cNvSpPr txBox="1"/>
            <p:nvPr/>
          </p:nvSpPr>
          <p:spPr>
            <a:xfrm>
              <a:off x="8463740" y="4259043"/>
              <a:ext cx="1168991" cy="895630"/>
            </a:xfrm>
            <a:prstGeom prst="rect">
              <a:avLst/>
            </a:prstGeom>
            <a:noFill/>
          </p:spPr>
          <p:txBody>
            <a:bodyPr wrap="square" lIns="0" tIns="0" rIns="0" bIns="0" anchor="ctr">
              <a:spAutoFit/>
            </a:bodyPr>
            <a:lstStyle/>
            <a:p>
              <a:pPr marL="0" marR="0" lvl="0" indent="0" algn="l" defTabSz="914367" rtl="0" eaLnBrk="1" fontAlgn="base" latinLnBrk="0" hangingPunct="1">
                <a:lnSpc>
                  <a:spcPct val="95000"/>
                </a:lnSpc>
                <a:spcBef>
                  <a:spcPts val="600"/>
                </a:spcBef>
                <a:spcAft>
                  <a:spcPts val="0"/>
                </a:spcAft>
                <a:buClrTx/>
                <a:buSzPct val="90000"/>
                <a:buFontTx/>
                <a:buNone/>
                <a:tabLst/>
                <a:defRPr/>
              </a:pPr>
              <a:r>
                <a:rPr kumimoji="0" lang="en-US" sz="2000" b="0" i="0" u="none" strike="noStrike" kern="1200" cap="none" spc="0" normalizeH="0" baseline="0" noProof="0">
                  <a:ln w="3175">
                    <a:noFill/>
                  </a:ln>
                  <a:solidFill>
                    <a:schemeClr val="bg1"/>
                  </a:solidFill>
                  <a:effectLst/>
                  <a:uLnTx/>
                  <a:uFillTx/>
                  <a:latin typeface="Segoe UI Semibold"/>
                  <a:ea typeface="+mn-ea"/>
                  <a:cs typeface="Segoe UI" panose="020B0502040204020203" pitchFamily="34" charset="0"/>
                </a:rPr>
                <a:t>Tools Call Loop</a:t>
              </a:r>
              <a:endParaRPr kumimoji="0" lang="ru-RU" sz="2000" b="0" i="0" u="none" strike="noStrike" kern="1200" cap="none" spc="0" normalizeH="0" baseline="0" noProof="0">
                <a:ln w="3175">
                  <a:noFill/>
                </a:ln>
                <a:solidFill>
                  <a:schemeClr val="bg1"/>
                </a:solidFill>
                <a:effectLst/>
                <a:uLnTx/>
                <a:uFillTx/>
                <a:latin typeface="Segoe UI Semibold"/>
                <a:ea typeface="+mn-ea"/>
                <a:cs typeface="Segoe UI" panose="020B0502040204020203" pitchFamily="34" charset="0"/>
              </a:endParaRPr>
            </a:p>
            <a:p>
              <a:pPr marL="0" marR="0" lvl="0" indent="0" algn="l" defTabSz="914367" rtl="0" eaLnBrk="1" fontAlgn="base" latinLnBrk="0" hangingPunct="1">
                <a:lnSpc>
                  <a:spcPct val="95000"/>
                </a:lnSpc>
                <a:spcBef>
                  <a:spcPts val="600"/>
                </a:spcBef>
                <a:spcAft>
                  <a:spcPts val="0"/>
                </a:spcAft>
                <a:buClrTx/>
                <a:buSzPct val="90000"/>
                <a:buFontTx/>
                <a:buNone/>
                <a:tabLst/>
                <a:defRPr/>
              </a:pPr>
              <a:r>
                <a:rPr kumimoji="0" lang="en-US" sz="1600" b="0" i="0" u="none" strike="noStrike" kern="1200" cap="none" spc="0" normalizeH="0" baseline="0" noProof="0">
                  <a:ln w="3175">
                    <a:noFill/>
                  </a:ln>
                  <a:solidFill>
                    <a:schemeClr val="bg1"/>
                  </a:solidFill>
                  <a:effectLst/>
                  <a:uLnTx/>
                  <a:uFillTx/>
                  <a:latin typeface="Segoe UI"/>
                  <a:ea typeface="+mn-ea"/>
                  <a:cs typeface="Segoe UI" panose="020B0502040204020203" pitchFamily="34" charset="0"/>
                </a:rPr>
                <a:t>Run 2</a:t>
              </a:r>
            </a:p>
          </p:txBody>
        </p:sp>
        <p:sp>
          <p:nvSpPr>
            <p:cNvPr id="75" name="Arco 17">
              <a:extLst>
                <a:ext uri="{FF2B5EF4-FFF2-40B4-BE49-F238E27FC236}">
                  <a16:creationId xmlns:a16="http://schemas.microsoft.com/office/drawing/2014/main" id="{36F7F3F5-FAC0-177F-C072-45E21EB1E47E}"/>
                </a:ext>
                <a:ext uri="{C183D7F6-B498-43B3-948B-1728B52AA6E4}">
                  <adec:decorative xmlns:adec="http://schemas.microsoft.com/office/drawing/2017/decorative" val="1"/>
                </a:ext>
              </a:extLst>
            </p:cNvPr>
            <p:cNvSpPr>
              <a:spLocks/>
            </p:cNvSpPr>
            <p:nvPr/>
          </p:nvSpPr>
          <p:spPr>
            <a:xfrm>
              <a:off x="9801042" y="1795174"/>
              <a:ext cx="1758914" cy="1759368"/>
            </a:xfrm>
            <a:prstGeom prst="arc">
              <a:avLst>
                <a:gd name="adj1" fmla="val 16490570"/>
                <a:gd name="adj2" fmla="val 16017648"/>
              </a:avLst>
            </a:prstGeom>
            <a:no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effectLst/>
                <a:uLnTx/>
                <a:uFillTx/>
                <a:latin typeface="Segoe UI Semibold"/>
                <a:ea typeface="+mn-ea"/>
                <a:cs typeface="Segoe UI" pitchFamily="34" charset="0"/>
              </a:endParaRPr>
            </a:p>
          </p:txBody>
        </p:sp>
        <p:sp>
          <p:nvSpPr>
            <p:cNvPr id="78" name="Arco 17">
              <a:extLst>
                <a:ext uri="{FF2B5EF4-FFF2-40B4-BE49-F238E27FC236}">
                  <a16:creationId xmlns:a16="http://schemas.microsoft.com/office/drawing/2014/main" id="{E8597BE0-CE3F-82D2-302F-C96436DDB08F}"/>
                </a:ext>
                <a:ext uri="{C183D7F6-B498-43B3-948B-1728B52AA6E4}">
                  <adec:decorative xmlns:adec="http://schemas.microsoft.com/office/drawing/2017/decorative" val="1"/>
                </a:ext>
              </a:extLst>
            </p:cNvPr>
            <p:cNvSpPr>
              <a:spLocks/>
            </p:cNvSpPr>
            <p:nvPr/>
          </p:nvSpPr>
          <p:spPr>
            <a:xfrm>
              <a:off x="9801042" y="3827174"/>
              <a:ext cx="1758914" cy="1759368"/>
            </a:xfrm>
            <a:prstGeom prst="arc">
              <a:avLst>
                <a:gd name="adj1" fmla="val 16490570"/>
                <a:gd name="adj2" fmla="val 16017648"/>
              </a:avLst>
            </a:prstGeom>
            <a:no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effectLst/>
                <a:uLnTx/>
                <a:uFillTx/>
                <a:latin typeface="Segoe UI Semibold"/>
                <a:ea typeface="+mn-ea"/>
                <a:cs typeface="Segoe UI" pitchFamily="34" charset="0"/>
              </a:endParaRPr>
            </a:p>
          </p:txBody>
        </p:sp>
        <p:cxnSp>
          <p:nvCxnSpPr>
            <p:cNvPr id="48" name="Straight Arrow Connector 227">
              <a:extLst>
                <a:ext uri="{FF2B5EF4-FFF2-40B4-BE49-F238E27FC236}">
                  <a16:creationId xmlns:a16="http://schemas.microsoft.com/office/drawing/2014/main" id="{C4D43CC4-F398-16DA-E718-63F6E3D2CC3B}"/>
                </a:ext>
                <a:ext uri="{C183D7F6-B498-43B3-948B-1728B52AA6E4}">
                  <adec:decorative xmlns:adec="http://schemas.microsoft.com/office/drawing/2017/decorative" val="1"/>
                </a:ext>
              </a:extLst>
            </p:cNvPr>
            <p:cNvCxnSpPr>
              <a:cxnSpLocks/>
            </p:cNvCxnSpPr>
            <p:nvPr/>
          </p:nvCxnSpPr>
          <p:spPr>
            <a:xfrm>
              <a:off x="6810814" y="1795174"/>
              <a:ext cx="3396436"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60" name="Straight Arrow Connector 227">
              <a:extLst>
                <a:ext uri="{FF2B5EF4-FFF2-40B4-BE49-F238E27FC236}">
                  <a16:creationId xmlns:a16="http://schemas.microsoft.com/office/drawing/2014/main" id="{6647347D-5B47-EE37-25DB-FDC93514BA98}"/>
                </a:ext>
                <a:ext uri="{C183D7F6-B498-43B3-948B-1728B52AA6E4}">
                  <adec:decorative xmlns:adec="http://schemas.microsoft.com/office/drawing/2017/decorative" val="1"/>
                </a:ext>
              </a:extLst>
            </p:cNvPr>
            <p:cNvCxnSpPr>
              <a:cxnSpLocks/>
            </p:cNvCxnSpPr>
            <p:nvPr/>
          </p:nvCxnSpPr>
          <p:spPr>
            <a:xfrm>
              <a:off x="6810814" y="3827174"/>
              <a:ext cx="3396436"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63" name="Connettore 2 38">
              <a:extLst>
                <a:ext uri="{FF2B5EF4-FFF2-40B4-BE49-F238E27FC236}">
                  <a16:creationId xmlns:a16="http://schemas.microsoft.com/office/drawing/2014/main" id="{14526289-FFF0-2697-76C5-2D231ABF6FAC}"/>
                </a:ext>
                <a:ext uri="{C183D7F6-B498-43B3-948B-1728B52AA6E4}">
                  <adec:decorative xmlns:adec="http://schemas.microsoft.com/office/drawing/2017/decorative" val="1"/>
                </a:ext>
              </a:extLst>
            </p:cNvPr>
            <p:cNvCxnSpPr>
              <a:cxnSpLocks/>
            </p:cNvCxnSpPr>
            <p:nvPr/>
          </p:nvCxnSpPr>
          <p:spPr>
            <a:xfrm flipH="1">
              <a:off x="6810814" y="3554542"/>
              <a:ext cx="3396438"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68" name="Straight Arrow Connector 227">
              <a:extLst>
                <a:ext uri="{FF2B5EF4-FFF2-40B4-BE49-F238E27FC236}">
                  <a16:creationId xmlns:a16="http://schemas.microsoft.com/office/drawing/2014/main" id="{FA9AF201-D3C9-74E6-0D28-442989894D97}"/>
                </a:ext>
                <a:ext uri="{C183D7F6-B498-43B3-948B-1728B52AA6E4}">
                  <adec:decorative xmlns:adec="http://schemas.microsoft.com/office/drawing/2017/decorative" val="1"/>
                </a:ext>
              </a:extLst>
            </p:cNvPr>
            <p:cNvCxnSpPr>
              <a:cxnSpLocks/>
            </p:cNvCxnSpPr>
            <p:nvPr/>
          </p:nvCxnSpPr>
          <p:spPr>
            <a:xfrm flipH="1">
              <a:off x="6810814" y="5586542"/>
              <a:ext cx="3396436"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86" name="CasellaDiTesto 15">
              <a:extLst>
                <a:ext uri="{FF2B5EF4-FFF2-40B4-BE49-F238E27FC236}">
                  <a16:creationId xmlns:a16="http://schemas.microsoft.com/office/drawing/2014/main" id="{C7AE5F9B-2988-B35E-B3C1-283A250CD544}"/>
                </a:ext>
                <a:ext uri="{C183D7F6-B498-43B3-948B-1728B52AA6E4}">
                  <adec:decorative xmlns:adec="http://schemas.microsoft.com/office/drawing/2017/decorative" val="1"/>
                </a:ext>
              </a:extLst>
            </p:cNvPr>
            <p:cNvSpPr txBox="1"/>
            <p:nvPr/>
          </p:nvSpPr>
          <p:spPr>
            <a:xfrm>
              <a:off x="10207789" y="2451556"/>
              <a:ext cx="726161" cy="184666"/>
            </a:xfrm>
            <a:prstGeom prst="rect">
              <a:avLst/>
            </a:prstGeom>
            <a:noFill/>
          </p:spPr>
          <p:txBody>
            <a:bodyPr wrap="none" lIns="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chemeClr val="bg1"/>
                  </a:solidFill>
                  <a:effectLst/>
                  <a:uLnTx/>
                  <a:uFillTx/>
                  <a:latin typeface="Segoe UI"/>
                  <a:ea typeface="+mn-ea"/>
                  <a:cs typeface="Segoe UI" panose="020B0502040204020203" pitchFamily="34" charset="0"/>
                </a:rPr>
                <a:t>scanImage</a:t>
              </a:r>
            </a:p>
          </p:txBody>
        </p:sp>
        <p:grpSp>
          <p:nvGrpSpPr>
            <p:cNvPr id="105" name="Group 104">
              <a:extLst>
                <a:ext uri="{FF2B5EF4-FFF2-40B4-BE49-F238E27FC236}">
                  <a16:creationId xmlns:a16="http://schemas.microsoft.com/office/drawing/2014/main" id="{4185D4E8-A074-6F06-D561-FEF14FDB32E6}"/>
                </a:ext>
                <a:ext uri="{C183D7F6-B498-43B3-948B-1728B52AA6E4}">
                  <adec:decorative xmlns:adec="http://schemas.microsoft.com/office/drawing/2017/decorative" val="1"/>
                </a:ext>
              </a:extLst>
            </p:cNvPr>
            <p:cNvGrpSpPr/>
            <p:nvPr/>
          </p:nvGrpSpPr>
          <p:grpSpPr>
            <a:xfrm>
              <a:off x="9977711" y="2451563"/>
              <a:ext cx="184662" cy="184660"/>
              <a:chOff x="9691896" y="2765399"/>
              <a:chExt cx="300036" cy="300036"/>
            </a:xfrm>
          </p:grpSpPr>
          <p:sp>
            <p:nvSpPr>
              <p:cNvPr id="84" name="Oval 83">
                <a:extLst>
                  <a:ext uri="{FF2B5EF4-FFF2-40B4-BE49-F238E27FC236}">
                    <a16:creationId xmlns:a16="http://schemas.microsoft.com/office/drawing/2014/main" id="{748766CC-D579-B9CF-9774-777C39BDB1C9}"/>
                  </a:ext>
                  <a:ext uri="{C183D7F6-B498-43B3-948B-1728B52AA6E4}">
                    <adec:decorative xmlns:adec="http://schemas.microsoft.com/office/drawing/2017/decorative" val="1"/>
                  </a:ext>
                </a:extLst>
              </p:cNvPr>
              <p:cNvSpPr>
                <a:spLocks/>
              </p:cNvSpPr>
              <p:nvPr/>
            </p:nvSpPr>
            <p:spPr bwMode="auto">
              <a:xfrm>
                <a:off x="9691896" y="2765399"/>
                <a:ext cx="300036" cy="300036"/>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solidFill>
                    <a:schemeClr val="tx1"/>
                  </a:solidFill>
                  <a:effectLst/>
                  <a:uLnTx/>
                  <a:uFillTx/>
                  <a:latin typeface="Segoe UI Semibold"/>
                  <a:ea typeface="+mn-ea"/>
                  <a:cs typeface="+mn-cs"/>
                </a:endParaRPr>
              </a:p>
            </p:txBody>
          </p:sp>
          <p:sp>
            <p:nvSpPr>
              <p:cNvPr id="96" name="Graphic 94">
                <a:extLst>
                  <a:ext uri="{FF2B5EF4-FFF2-40B4-BE49-F238E27FC236}">
                    <a16:creationId xmlns:a16="http://schemas.microsoft.com/office/drawing/2014/main" id="{2E7F2C37-7948-3BDB-9521-60D8CB628A52}"/>
                  </a:ext>
                </a:extLst>
              </p:cNvPr>
              <p:cNvSpPr/>
              <p:nvPr/>
            </p:nvSpPr>
            <p:spPr>
              <a:xfrm>
                <a:off x="9768186" y="2860593"/>
                <a:ext cx="147504" cy="109625"/>
              </a:xfrm>
              <a:custGeom>
                <a:avLst/>
                <a:gdLst>
                  <a:gd name="connsiteX0" fmla="*/ 52270 w 166453"/>
                  <a:gd name="connsiteY0" fmla="*/ 100715 h 123706"/>
                  <a:gd name="connsiteX1" fmla="*/ 16142 w 166453"/>
                  <a:gd name="connsiteY1" fmla="*/ 64586 h 123706"/>
                  <a:gd name="connsiteX2" fmla="*/ 2674 w 166453"/>
                  <a:gd name="connsiteY2" fmla="*/ 64821 h 123706"/>
                  <a:gd name="connsiteX3" fmla="*/ 2674 w 166453"/>
                  <a:gd name="connsiteY3" fmla="*/ 78055 h 123706"/>
                  <a:gd name="connsiteX4" fmla="*/ 45536 w 166453"/>
                  <a:gd name="connsiteY4" fmla="*/ 120917 h 123706"/>
                  <a:gd name="connsiteX5" fmla="*/ 59005 w 166453"/>
                  <a:gd name="connsiteY5" fmla="*/ 120917 h 123706"/>
                  <a:gd name="connsiteX6" fmla="*/ 163780 w 166453"/>
                  <a:gd name="connsiteY6" fmla="*/ 16142 h 123706"/>
                  <a:gd name="connsiteX7" fmla="*/ 163545 w 166453"/>
                  <a:gd name="connsiteY7" fmla="*/ 2674 h 123706"/>
                  <a:gd name="connsiteX8" fmla="*/ 150311 w 166453"/>
                  <a:gd name="connsiteY8" fmla="*/ 2674 h 123706"/>
                  <a:gd name="connsiteX9" fmla="*/ 52270 w 166453"/>
                  <a:gd name="connsiteY9" fmla="*/ 100715 h 12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453" h="123706">
                    <a:moveTo>
                      <a:pt x="52270" y="100715"/>
                    </a:moveTo>
                    <a:lnTo>
                      <a:pt x="16142" y="64586"/>
                    </a:lnTo>
                    <a:cubicBezTo>
                      <a:pt x="12358" y="60932"/>
                      <a:pt x="6328" y="61036"/>
                      <a:pt x="2674" y="64821"/>
                    </a:cubicBezTo>
                    <a:cubicBezTo>
                      <a:pt x="-891" y="68512"/>
                      <a:pt x="-891" y="74364"/>
                      <a:pt x="2674" y="78055"/>
                    </a:cubicBezTo>
                    <a:lnTo>
                      <a:pt x="45536" y="120917"/>
                    </a:lnTo>
                    <a:cubicBezTo>
                      <a:pt x="49256" y="124636"/>
                      <a:pt x="55285" y="124636"/>
                      <a:pt x="59005" y="120917"/>
                    </a:cubicBezTo>
                    <a:lnTo>
                      <a:pt x="163780" y="16142"/>
                    </a:lnTo>
                    <a:cubicBezTo>
                      <a:pt x="167434" y="12358"/>
                      <a:pt x="167330" y="6328"/>
                      <a:pt x="163545" y="2674"/>
                    </a:cubicBezTo>
                    <a:cubicBezTo>
                      <a:pt x="159854" y="-891"/>
                      <a:pt x="154002" y="-891"/>
                      <a:pt x="150311" y="2674"/>
                    </a:cubicBezTo>
                    <a:lnTo>
                      <a:pt x="52270" y="100715"/>
                    </a:ln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grpSp>
        <p:grpSp>
          <p:nvGrpSpPr>
            <p:cNvPr id="106" name="Group 105">
              <a:extLst>
                <a:ext uri="{FF2B5EF4-FFF2-40B4-BE49-F238E27FC236}">
                  <a16:creationId xmlns:a16="http://schemas.microsoft.com/office/drawing/2014/main" id="{BDE31CEA-1966-823C-39E2-6CE3A79E09F0}"/>
                </a:ext>
                <a:ext uri="{C183D7F6-B498-43B3-948B-1728B52AA6E4}">
                  <adec:decorative xmlns:adec="http://schemas.microsoft.com/office/drawing/2017/decorative" val="1"/>
                </a:ext>
              </a:extLst>
            </p:cNvPr>
            <p:cNvGrpSpPr/>
            <p:nvPr/>
          </p:nvGrpSpPr>
          <p:grpSpPr>
            <a:xfrm>
              <a:off x="9977711" y="2713499"/>
              <a:ext cx="184662" cy="184660"/>
              <a:chOff x="9691896" y="3160688"/>
              <a:chExt cx="300036" cy="300036"/>
            </a:xfrm>
          </p:grpSpPr>
          <p:sp>
            <p:nvSpPr>
              <p:cNvPr id="101" name="Oval 100">
                <a:extLst>
                  <a:ext uri="{FF2B5EF4-FFF2-40B4-BE49-F238E27FC236}">
                    <a16:creationId xmlns:a16="http://schemas.microsoft.com/office/drawing/2014/main" id="{5FCB9876-9593-5AA8-26A8-2546AD56EC61}"/>
                  </a:ext>
                  <a:ext uri="{C183D7F6-B498-43B3-948B-1728B52AA6E4}">
                    <adec:decorative xmlns:adec="http://schemas.microsoft.com/office/drawing/2017/decorative" val="1"/>
                  </a:ext>
                </a:extLst>
              </p:cNvPr>
              <p:cNvSpPr>
                <a:spLocks/>
              </p:cNvSpPr>
              <p:nvPr/>
            </p:nvSpPr>
            <p:spPr bwMode="auto">
              <a:xfrm>
                <a:off x="9691896" y="3160688"/>
                <a:ext cx="300036" cy="300036"/>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solidFill>
                    <a:schemeClr val="tx1"/>
                  </a:solidFill>
                  <a:effectLst/>
                  <a:uLnTx/>
                  <a:uFillTx/>
                  <a:latin typeface="Segoe UI Semibold"/>
                  <a:ea typeface="+mn-ea"/>
                  <a:cs typeface="+mn-cs"/>
                </a:endParaRPr>
              </a:p>
            </p:txBody>
          </p:sp>
          <p:sp>
            <p:nvSpPr>
              <p:cNvPr id="102" name="Graphic 94">
                <a:extLst>
                  <a:ext uri="{FF2B5EF4-FFF2-40B4-BE49-F238E27FC236}">
                    <a16:creationId xmlns:a16="http://schemas.microsoft.com/office/drawing/2014/main" id="{B259998A-D4FC-354C-5C8D-469F15B7BD5C}"/>
                  </a:ext>
                </a:extLst>
              </p:cNvPr>
              <p:cNvSpPr/>
              <p:nvPr/>
            </p:nvSpPr>
            <p:spPr>
              <a:xfrm>
                <a:off x="9768186" y="3255880"/>
                <a:ext cx="147504" cy="109625"/>
              </a:xfrm>
              <a:custGeom>
                <a:avLst/>
                <a:gdLst>
                  <a:gd name="connsiteX0" fmla="*/ 52270 w 166453"/>
                  <a:gd name="connsiteY0" fmla="*/ 100715 h 123706"/>
                  <a:gd name="connsiteX1" fmla="*/ 16142 w 166453"/>
                  <a:gd name="connsiteY1" fmla="*/ 64586 h 123706"/>
                  <a:gd name="connsiteX2" fmla="*/ 2674 w 166453"/>
                  <a:gd name="connsiteY2" fmla="*/ 64821 h 123706"/>
                  <a:gd name="connsiteX3" fmla="*/ 2674 w 166453"/>
                  <a:gd name="connsiteY3" fmla="*/ 78055 h 123706"/>
                  <a:gd name="connsiteX4" fmla="*/ 45536 w 166453"/>
                  <a:gd name="connsiteY4" fmla="*/ 120917 h 123706"/>
                  <a:gd name="connsiteX5" fmla="*/ 59005 w 166453"/>
                  <a:gd name="connsiteY5" fmla="*/ 120917 h 123706"/>
                  <a:gd name="connsiteX6" fmla="*/ 163780 w 166453"/>
                  <a:gd name="connsiteY6" fmla="*/ 16142 h 123706"/>
                  <a:gd name="connsiteX7" fmla="*/ 163545 w 166453"/>
                  <a:gd name="connsiteY7" fmla="*/ 2674 h 123706"/>
                  <a:gd name="connsiteX8" fmla="*/ 150311 w 166453"/>
                  <a:gd name="connsiteY8" fmla="*/ 2674 h 123706"/>
                  <a:gd name="connsiteX9" fmla="*/ 52270 w 166453"/>
                  <a:gd name="connsiteY9" fmla="*/ 100715 h 12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453" h="123706">
                    <a:moveTo>
                      <a:pt x="52270" y="100715"/>
                    </a:moveTo>
                    <a:lnTo>
                      <a:pt x="16142" y="64586"/>
                    </a:lnTo>
                    <a:cubicBezTo>
                      <a:pt x="12358" y="60932"/>
                      <a:pt x="6328" y="61036"/>
                      <a:pt x="2674" y="64821"/>
                    </a:cubicBezTo>
                    <a:cubicBezTo>
                      <a:pt x="-891" y="68512"/>
                      <a:pt x="-891" y="74364"/>
                      <a:pt x="2674" y="78055"/>
                    </a:cubicBezTo>
                    <a:lnTo>
                      <a:pt x="45536" y="120917"/>
                    </a:lnTo>
                    <a:cubicBezTo>
                      <a:pt x="49256" y="124636"/>
                      <a:pt x="55285" y="124636"/>
                      <a:pt x="59005" y="120917"/>
                    </a:cubicBezTo>
                    <a:lnTo>
                      <a:pt x="163780" y="16142"/>
                    </a:lnTo>
                    <a:cubicBezTo>
                      <a:pt x="167434" y="12358"/>
                      <a:pt x="167330" y="6328"/>
                      <a:pt x="163545" y="2674"/>
                    </a:cubicBezTo>
                    <a:cubicBezTo>
                      <a:pt x="159854" y="-891"/>
                      <a:pt x="154002" y="-891"/>
                      <a:pt x="150311" y="2674"/>
                    </a:cubicBezTo>
                    <a:lnTo>
                      <a:pt x="52270" y="100715"/>
                    </a:ln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grpSp>
        <p:sp>
          <p:nvSpPr>
            <p:cNvPr id="103" name="CasellaDiTesto 15">
              <a:extLst>
                <a:ext uri="{FF2B5EF4-FFF2-40B4-BE49-F238E27FC236}">
                  <a16:creationId xmlns:a16="http://schemas.microsoft.com/office/drawing/2014/main" id="{05462345-D737-E3CE-92CC-B494ABBF995B}"/>
                </a:ext>
                <a:ext uri="{C183D7F6-B498-43B3-948B-1728B52AA6E4}">
                  <adec:decorative xmlns:adec="http://schemas.microsoft.com/office/drawing/2017/decorative" val="1"/>
                </a:ext>
              </a:extLst>
            </p:cNvPr>
            <p:cNvSpPr txBox="1"/>
            <p:nvPr/>
          </p:nvSpPr>
          <p:spPr>
            <a:xfrm>
              <a:off x="10207789" y="2713493"/>
              <a:ext cx="1234056" cy="184666"/>
            </a:xfrm>
            <a:prstGeom prst="rect">
              <a:avLst/>
            </a:prstGeom>
            <a:noFill/>
          </p:spPr>
          <p:txBody>
            <a:bodyPr wrap="none" lIns="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chemeClr val="bg1"/>
                  </a:solidFill>
                  <a:effectLst/>
                  <a:uLnTx/>
                  <a:uFillTx/>
                  <a:latin typeface="Segoe UI"/>
                  <a:ea typeface="+mn-ea"/>
                  <a:cs typeface="Segoe UI" panose="020B0502040204020203" pitchFamily="34" charset="0"/>
                </a:rPr>
                <a:t>transactionService</a:t>
              </a:r>
            </a:p>
          </p:txBody>
        </p:sp>
        <p:sp>
          <p:nvSpPr>
            <p:cNvPr id="110" name="CasellaDiTesto 15">
              <a:extLst>
                <a:ext uri="{FF2B5EF4-FFF2-40B4-BE49-F238E27FC236}">
                  <a16:creationId xmlns:a16="http://schemas.microsoft.com/office/drawing/2014/main" id="{74A73123-549E-DC3B-24E1-FD5B66C5CDE5}"/>
                </a:ext>
                <a:ext uri="{C183D7F6-B498-43B3-948B-1728B52AA6E4}">
                  <adec:decorative xmlns:adec="http://schemas.microsoft.com/office/drawing/2017/decorative" val="1"/>
                </a:ext>
              </a:extLst>
            </p:cNvPr>
            <p:cNvSpPr txBox="1"/>
            <p:nvPr/>
          </p:nvSpPr>
          <p:spPr>
            <a:xfrm>
              <a:off x="10207789" y="4351675"/>
              <a:ext cx="726161" cy="184666"/>
            </a:xfrm>
            <a:prstGeom prst="rect">
              <a:avLst/>
            </a:prstGeom>
            <a:noFill/>
          </p:spPr>
          <p:txBody>
            <a:bodyPr wrap="none" lIns="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chemeClr val="bg1"/>
                  </a:solidFill>
                  <a:effectLst/>
                  <a:uLnTx/>
                  <a:uFillTx/>
                  <a:latin typeface="Segoe UI"/>
                  <a:ea typeface="+mn-ea"/>
                  <a:cs typeface="Segoe UI" panose="020B0502040204020203" pitchFamily="34" charset="0"/>
                </a:rPr>
                <a:t>scanImage</a:t>
              </a:r>
            </a:p>
          </p:txBody>
        </p:sp>
        <p:grpSp>
          <p:nvGrpSpPr>
            <p:cNvPr id="111" name="Group 110">
              <a:extLst>
                <a:ext uri="{FF2B5EF4-FFF2-40B4-BE49-F238E27FC236}">
                  <a16:creationId xmlns:a16="http://schemas.microsoft.com/office/drawing/2014/main" id="{00FF6AEC-03BA-0A36-1AF7-49CC1AD7392F}"/>
                </a:ext>
                <a:ext uri="{C183D7F6-B498-43B3-948B-1728B52AA6E4}">
                  <adec:decorative xmlns:adec="http://schemas.microsoft.com/office/drawing/2017/decorative" val="1"/>
                </a:ext>
              </a:extLst>
            </p:cNvPr>
            <p:cNvGrpSpPr/>
            <p:nvPr/>
          </p:nvGrpSpPr>
          <p:grpSpPr>
            <a:xfrm>
              <a:off x="9977711" y="4351682"/>
              <a:ext cx="184662" cy="184660"/>
              <a:chOff x="9691896" y="2765399"/>
              <a:chExt cx="300036" cy="300036"/>
            </a:xfrm>
          </p:grpSpPr>
          <p:sp>
            <p:nvSpPr>
              <p:cNvPr id="116" name="Oval 115">
                <a:extLst>
                  <a:ext uri="{FF2B5EF4-FFF2-40B4-BE49-F238E27FC236}">
                    <a16:creationId xmlns:a16="http://schemas.microsoft.com/office/drawing/2014/main" id="{C4037B24-259F-96AC-DFD4-095BAFC36106}"/>
                  </a:ext>
                  <a:ext uri="{C183D7F6-B498-43B3-948B-1728B52AA6E4}">
                    <adec:decorative xmlns:adec="http://schemas.microsoft.com/office/drawing/2017/decorative" val="1"/>
                  </a:ext>
                </a:extLst>
              </p:cNvPr>
              <p:cNvSpPr>
                <a:spLocks/>
              </p:cNvSpPr>
              <p:nvPr/>
            </p:nvSpPr>
            <p:spPr bwMode="auto">
              <a:xfrm>
                <a:off x="9691896" y="2765399"/>
                <a:ext cx="300036" cy="300036"/>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solidFill>
                    <a:schemeClr val="tx1"/>
                  </a:solidFill>
                  <a:effectLst/>
                  <a:uLnTx/>
                  <a:uFillTx/>
                  <a:latin typeface="Segoe UI Semibold"/>
                  <a:ea typeface="+mn-ea"/>
                  <a:cs typeface="+mn-cs"/>
                </a:endParaRPr>
              </a:p>
            </p:txBody>
          </p:sp>
          <p:sp>
            <p:nvSpPr>
              <p:cNvPr id="117" name="Graphic 94">
                <a:extLst>
                  <a:ext uri="{FF2B5EF4-FFF2-40B4-BE49-F238E27FC236}">
                    <a16:creationId xmlns:a16="http://schemas.microsoft.com/office/drawing/2014/main" id="{36E71FC2-994A-1929-06AD-963EDC3CDCFC}"/>
                  </a:ext>
                </a:extLst>
              </p:cNvPr>
              <p:cNvSpPr/>
              <p:nvPr/>
            </p:nvSpPr>
            <p:spPr>
              <a:xfrm>
                <a:off x="9768186" y="2860593"/>
                <a:ext cx="147504" cy="109625"/>
              </a:xfrm>
              <a:custGeom>
                <a:avLst/>
                <a:gdLst>
                  <a:gd name="connsiteX0" fmla="*/ 52270 w 166453"/>
                  <a:gd name="connsiteY0" fmla="*/ 100715 h 123706"/>
                  <a:gd name="connsiteX1" fmla="*/ 16142 w 166453"/>
                  <a:gd name="connsiteY1" fmla="*/ 64586 h 123706"/>
                  <a:gd name="connsiteX2" fmla="*/ 2674 w 166453"/>
                  <a:gd name="connsiteY2" fmla="*/ 64821 h 123706"/>
                  <a:gd name="connsiteX3" fmla="*/ 2674 w 166453"/>
                  <a:gd name="connsiteY3" fmla="*/ 78055 h 123706"/>
                  <a:gd name="connsiteX4" fmla="*/ 45536 w 166453"/>
                  <a:gd name="connsiteY4" fmla="*/ 120917 h 123706"/>
                  <a:gd name="connsiteX5" fmla="*/ 59005 w 166453"/>
                  <a:gd name="connsiteY5" fmla="*/ 120917 h 123706"/>
                  <a:gd name="connsiteX6" fmla="*/ 163780 w 166453"/>
                  <a:gd name="connsiteY6" fmla="*/ 16142 h 123706"/>
                  <a:gd name="connsiteX7" fmla="*/ 163545 w 166453"/>
                  <a:gd name="connsiteY7" fmla="*/ 2674 h 123706"/>
                  <a:gd name="connsiteX8" fmla="*/ 150311 w 166453"/>
                  <a:gd name="connsiteY8" fmla="*/ 2674 h 123706"/>
                  <a:gd name="connsiteX9" fmla="*/ 52270 w 166453"/>
                  <a:gd name="connsiteY9" fmla="*/ 100715 h 12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453" h="123706">
                    <a:moveTo>
                      <a:pt x="52270" y="100715"/>
                    </a:moveTo>
                    <a:lnTo>
                      <a:pt x="16142" y="64586"/>
                    </a:lnTo>
                    <a:cubicBezTo>
                      <a:pt x="12358" y="60932"/>
                      <a:pt x="6328" y="61036"/>
                      <a:pt x="2674" y="64821"/>
                    </a:cubicBezTo>
                    <a:cubicBezTo>
                      <a:pt x="-891" y="68512"/>
                      <a:pt x="-891" y="74364"/>
                      <a:pt x="2674" y="78055"/>
                    </a:cubicBezTo>
                    <a:lnTo>
                      <a:pt x="45536" y="120917"/>
                    </a:lnTo>
                    <a:cubicBezTo>
                      <a:pt x="49256" y="124636"/>
                      <a:pt x="55285" y="124636"/>
                      <a:pt x="59005" y="120917"/>
                    </a:cubicBezTo>
                    <a:lnTo>
                      <a:pt x="163780" y="16142"/>
                    </a:lnTo>
                    <a:cubicBezTo>
                      <a:pt x="167434" y="12358"/>
                      <a:pt x="167330" y="6328"/>
                      <a:pt x="163545" y="2674"/>
                    </a:cubicBezTo>
                    <a:cubicBezTo>
                      <a:pt x="159854" y="-891"/>
                      <a:pt x="154002" y="-891"/>
                      <a:pt x="150311" y="2674"/>
                    </a:cubicBezTo>
                    <a:lnTo>
                      <a:pt x="52270" y="100715"/>
                    </a:ln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grpSp>
        <p:grpSp>
          <p:nvGrpSpPr>
            <p:cNvPr id="112" name="Group 111">
              <a:extLst>
                <a:ext uri="{FF2B5EF4-FFF2-40B4-BE49-F238E27FC236}">
                  <a16:creationId xmlns:a16="http://schemas.microsoft.com/office/drawing/2014/main" id="{4E25F2FA-5094-23F1-DD35-CDD8A68EBD60}"/>
                </a:ext>
                <a:ext uri="{C183D7F6-B498-43B3-948B-1728B52AA6E4}">
                  <adec:decorative xmlns:adec="http://schemas.microsoft.com/office/drawing/2017/decorative" val="1"/>
                </a:ext>
              </a:extLst>
            </p:cNvPr>
            <p:cNvGrpSpPr/>
            <p:nvPr/>
          </p:nvGrpSpPr>
          <p:grpSpPr>
            <a:xfrm>
              <a:off x="9977711" y="4613618"/>
              <a:ext cx="184662" cy="184660"/>
              <a:chOff x="9691896" y="3160688"/>
              <a:chExt cx="300036" cy="300036"/>
            </a:xfrm>
          </p:grpSpPr>
          <p:sp>
            <p:nvSpPr>
              <p:cNvPr id="114" name="Oval 113">
                <a:extLst>
                  <a:ext uri="{FF2B5EF4-FFF2-40B4-BE49-F238E27FC236}">
                    <a16:creationId xmlns:a16="http://schemas.microsoft.com/office/drawing/2014/main" id="{416401AB-4F0E-EB83-39F8-255FD7B485EF}"/>
                  </a:ext>
                  <a:ext uri="{C183D7F6-B498-43B3-948B-1728B52AA6E4}">
                    <adec:decorative xmlns:adec="http://schemas.microsoft.com/office/drawing/2017/decorative" val="1"/>
                  </a:ext>
                </a:extLst>
              </p:cNvPr>
              <p:cNvSpPr>
                <a:spLocks/>
              </p:cNvSpPr>
              <p:nvPr/>
            </p:nvSpPr>
            <p:spPr bwMode="auto">
              <a:xfrm>
                <a:off x="9691896" y="3160688"/>
                <a:ext cx="300036" cy="300036"/>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solidFill>
                    <a:schemeClr val="tx1"/>
                  </a:solidFill>
                  <a:effectLst/>
                  <a:uLnTx/>
                  <a:uFillTx/>
                  <a:latin typeface="Segoe UI Semibold"/>
                  <a:ea typeface="+mn-ea"/>
                  <a:cs typeface="+mn-cs"/>
                </a:endParaRPr>
              </a:p>
            </p:txBody>
          </p:sp>
          <p:sp>
            <p:nvSpPr>
              <p:cNvPr id="115" name="Graphic 94">
                <a:extLst>
                  <a:ext uri="{FF2B5EF4-FFF2-40B4-BE49-F238E27FC236}">
                    <a16:creationId xmlns:a16="http://schemas.microsoft.com/office/drawing/2014/main" id="{21CAC570-505B-E7F4-DB6D-4EE47CD5C7DE}"/>
                  </a:ext>
                </a:extLst>
              </p:cNvPr>
              <p:cNvSpPr/>
              <p:nvPr/>
            </p:nvSpPr>
            <p:spPr>
              <a:xfrm>
                <a:off x="9768186" y="3255880"/>
                <a:ext cx="147504" cy="109625"/>
              </a:xfrm>
              <a:custGeom>
                <a:avLst/>
                <a:gdLst>
                  <a:gd name="connsiteX0" fmla="*/ 52270 w 166453"/>
                  <a:gd name="connsiteY0" fmla="*/ 100715 h 123706"/>
                  <a:gd name="connsiteX1" fmla="*/ 16142 w 166453"/>
                  <a:gd name="connsiteY1" fmla="*/ 64586 h 123706"/>
                  <a:gd name="connsiteX2" fmla="*/ 2674 w 166453"/>
                  <a:gd name="connsiteY2" fmla="*/ 64821 h 123706"/>
                  <a:gd name="connsiteX3" fmla="*/ 2674 w 166453"/>
                  <a:gd name="connsiteY3" fmla="*/ 78055 h 123706"/>
                  <a:gd name="connsiteX4" fmla="*/ 45536 w 166453"/>
                  <a:gd name="connsiteY4" fmla="*/ 120917 h 123706"/>
                  <a:gd name="connsiteX5" fmla="*/ 59005 w 166453"/>
                  <a:gd name="connsiteY5" fmla="*/ 120917 h 123706"/>
                  <a:gd name="connsiteX6" fmla="*/ 163780 w 166453"/>
                  <a:gd name="connsiteY6" fmla="*/ 16142 h 123706"/>
                  <a:gd name="connsiteX7" fmla="*/ 163545 w 166453"/>
                  <a:gd name="connsiteY7" fmla="*/ 2674 h 123706"/>
                  <a:gd name="connsiteX8" fmla="*/ 150311 w 166453"/>
                  <a:gd name="connsiteY8" fmla="*/ 2674 h 123706"/>
                  <a:gd name="connsiteX9" fmla="*/ 52270 w 166453"/>
                  <a:gd name="connsiteY9" fmla="*/ 100715 h 12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453" h="123706">
                    <a:moveTo>
                      <a:pt x="52270" y="100715"/>
                    </a:moveTo>
                    <a:lnTo>
                      <a:pt x="16142" y="64586"/>
                    </a:lnTo>
                    <a:cubicBezTo>
                      <a:pt x="12358" y="60932"/>
                      <a:pt x="6328" y="61036"/>
                      <a:pt x="2674" y="64821"/>
                    </a:cubicBezTo>
                    <a:cubicBezTo>
                      <a:pt x="-891" y="68512"/>
                      <a:pt x="-891" y="74364"/>
                      <a:pt x="2674" y="78055"/>
                    </a:cubicBezTo>
                    <a:lnTo>
                      <a:pt x="45536" y="120917"/>
                    </a:lnTo>
                    <a:cubicBezTo>
                      <a:pt x="49256" y="124636"/>
                      <a:pt x="55285" y="124636"/>
                      <a:pt x="59005" y="120917"/>
                    </a:cubicBezTo>
                    <a:lnTo>
                      <a:pt x="163780" y="16142"/>
                    </a:lnTo>
                    <a:cubicBezTo>
                      <a:pt x="167434" y="12358"/>
                      <a:pt x="167330" y="6328"/>
                      <a:pt x="163545" y="2674"/>
                    </a:cubicBezTo>
                    <a:cubicBezTo>
                      <a:pt x="159854" y="-891"/>
                      <a:pt x="154002" y="-891"/>
                      <a:pt x="150311" y="2674"/>
                    </a:cubicBezTo>
                    <a:lnTo>
                      <a:pt x="52270" y="100715"/>
                    </a:ln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grpSp>
        <p:sp>
          <p:nvSpPr>
            <p:cNvPr id="113" name="CasellaDiTesto 15">
              <a:extLst>
                <a:ext uri="{FF2B5EF4-FFF2-40B4-BE49-F238E27FC236}">
                  <a16:creationId xmlns:a16="http://schemas.microsoft.com/office/drawing/2014/main" id="{A036CFF7-1377-47A5-2721-46E9DE2E9FA4}"/>
                </a:ext>
                <a:ext uri="{C183D7F6-B498-43B3-948B-1728B52AA6E4}">
                  <adec:decorative xmlns:adec="http://schemas.microsoft.com/office/drawing/2017/decorative" val="1"/>
                </a:ext>
              </a:extLst>
            </p:cNvPr>
            <p:cNvSpPr txBox="1"/>
            <p:nvPr/>
          </p:nvSpPr>
          <p:spPr>
            <a:xfrm>
              <a:off x="10207789" y="4613612"/>
              <a:ext cx="1234056" cy="184666"/>
            </a:xfrm>
            <a:prstGeom prst="rect">
              <a:avLst/>
            </a:prstGeom>
            <a:noFill/>
          </p:spPr>
          <p:txBody>
            <a:bodyPr wrap="none" lIns="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chemeClr val="bg1"/>
                  </a:solidFill>
                  <a:effectLst/>
                  <a:uLnTx/>
                  <a:uFillTx/>
                  <a:latin typeface="Segoe UI"/>
                  <a:ea typeface="+mn-ea"/>
                  <a:cs typeface="Segoe UI" panose="020B0502040204020203" pitchFamily="34" charset="0"/>
                </a:rPr>
                <a:t>transactionService</a:t>
              </a:r>
            </a:p>
          </p:txBody>
        </p:sp>
        <p:grpSp>
          <p:nvGrpSpPr>
            <p:cNvPr id="124" name="Group 123">
              <a:extLst>
                <a:ext uri="{FF2B5EF4-FFF2-40B4-BE49-F238E27FC236}">
                  <a16:creationId xmlns:a16="http://schemas.microsoft.com/office/drawing/2014/main" id="{4D9670B6-F38F-96D1-896C-CD5BA82F5159}"/>
                </a:ext>
                <a:ext uri="{C183D7F6-B498-43B3-948B-1728B52AA6E4}">
                  <adec:decorative xmlns:adec="http://schemas.microsoft.com/office/drawing/2017/decorative" val="1"/>
                </a:ext>
              </a:extLst>
            </p:cNvPr>
            <p:cNvGrpSpPr/>
            <p:nvPr/>
          </p:nvGrpSpPr>
          <p:grpSpPr>
            <a:xfrm>
              <a:off x="9977711" y="4877375"/>
              <a:ext cx="184662" cy="184660"/>
              <a:chOff x="9691896" y="3160688"/>
              <a:chExt cx="300036" cy="300036"/>
            </a:xfrm>
          </p:grpSpPr>
          <p:sp>
            <p:nvSpPr>
              <p:cNvPr id="126" name="Oval 125">
                <a:extLst>
                  <a:ext uri="{FF2B5EF4-FFF2-40B4-BE49-F238E27FC236}">
                    <a16:creationId xmlns:a16="http://schemas.microsoft.com/office/drawing/2014/main" id="{64FAC231-8578-47AB-78D7-968F7F918329}"/>
                  </a:ext>
                  <a:ext uri="{C183D7F6-B498-43B3-948B-1728B52AA6E4}">
                    <adec:decorative xmlns:adec="http://schemas.microsoft.com/office/drawing/2017/decorative" val="1"/>
                  </a:ext>
                </a:extLst>
              </p:cNvPr>
              <p:cNvSpPr>
                <a:spLocks/>
              </p:cNvSpPr>
              <p:nvPr/>
            </p:nvSpPr>
            <p:spPr bwMode="auto">
              <a:xfrm>
                <a:off x="9691896" y="3160688"/>
                <a:ext cx="300036" cy="300036"/>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solidFill>
                    <a:schemeClr val="tx1"/>
                  </a:solidFill>
                  <a:effectLst/>
                  <a:uLnTx/>
                  <a:uFillTx/>
                  <a:latin typeface="Segoe UI Semibold"/>
                  <a:ea typeface="+mn-ea"/>
                  <a:cs typeface="+mn-cs"/>
                </a:endParaRPr>
              </a:p>
            </p:txBody>
          </p:sp>
          <p:sp>
            <p:nvSpPr>
              <p:cNvPr id="127" name="Graphic 94">
                <a:extLst>
                  <a:ext uri="{FF2B5EF4-FFF2-40B4-BE49-F238E27FC236}">
                    <a16:creationId xmlns:a16="http://schemas.microsoft.com/office/drawing/2014/main" id="{9D987964-5BEC-22F6-7B0C-0F94DBCB5589}"/>
                  </a:ext>
                </a:extLst>
              </p:cNvPr>
              <p:cNvSpPr/>
              <p:nvPr/>
            </p:nvSpPr>
            <p:spPr>
              <a:xfrm>
                <a:off x="9768186" y="3255880"/>
                <a:ext cx="147504" cy="109625"/>
              </a:xfrm>
              <a:custGeom>
                <a:avLst/>
                <a:gdLst>
                  <a:gd name="connsiteX0" fmla="*/ 52270 w 166453"/>
                  <a:gd name="connsiteY0" fmla="*/ 100715 h 123706"/>
                  <a:gd name="connsiteX1" fmla="*/ 16142 w 166453"/>
                  <a:gd name="connsiteY1" fmla="*/ 64586 h 123706"/>
                  <a:gd name="connsiteX2" fmla="*/ 2674 w 166453"/>
                  <a:gd name="connsiteY2" fmla="*/ 64821 h 123706"/>
                  <a:gd name="connsiteX3" fmla="*/ 2674 w 166453"/>
                  <a:gd name="connsiteY3" fmla="*/ 78055 h 123706"/>
                  <a:gd name="connsiteX4" fmla="*/ 45536 w 166453"/>
                  <a:gd name="connsiteY4" fmla="*/ 120917 h 123706"/>
                  <a:gd name="connsiteX5" fmla="*/ 59005 w 166453"/>
                  <a:gd name="connsiteY5" fmla="*/ 120917 h 123706"/>
                  <a:gd name="connsiteX6" fmla="*/ 163780 w 166453"/>
                  <a:gd name="connsiteY6" fmla="*/ 16142 h 123706"/>
                  <a:gd name="connsiteX7" fmla="*/ 163545 w 166453"/>
                  <a:gd name="connsiteY7" fmla="*/ 2674 h 123706"/>
                  <a:gd name="connsiteX8" fmla="*/ 150311 w 166453"/>
                  <a:gd name="connsiteY8" fmla="*/ 2674 h 123706"/>
                  <a:gd name="connsiteX9" fmla="*/ 52270 w 166453"/>
                  <a:gd name="connsiteY9" fmla="*/ 100715 h 12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453" h="123706">
                    <a:moveTo>
                      <a:pt x="52270" y="100715"/>
                    </a:moveTo>
                    <a:lnTo>
                      <a:pt x="16142" y="64586"/>
                    </a:lnTo>
                    <a:cubicBezTo>
                      <a:pt x="12358" y="60932"/>
                      <a:pt x="6328" y="61036"/>
                      <a:pt x="2674" y="64821"/>
                    </a:cubicBezTo>
                    <a:cubicBezTo>
                      <a:pt x="-891" y="68512"/>
                      <a:pt x="-891" y="74364"/>
                      <a:pt x="2674" y="78055"/>
                    </a:cubicBezTo>
                    <a:lnTo>
                      <a:pt x="45536" y="120917"/>
                    </a:lnTo>
                    <a:cubicBezTo>
                      <a:pt x="49256" y="124636"/>
                      <a:pt x="55285" y="124636"/>
                      <a:pt x="59005" y="120917"/>
                    </a:cubicBezTo>
                    <a:lnTo>
                      <a:pt x="163780" y="16142"/>
                    </a:lnTo>
                    <a:cubicBezTo>
                      <a:pt x="167434" y="12358"/>
                      <a:pt x="167330" y="6328"/>
                      <a:pt x="163545" y="2674"/>
                    </a:cubicBezTo>
                    <a:cubicBezTo>
                      <a:pt x="159854" y="-891"/>
                      <a:pt x="154002" y="-891"/>
                      <a:pt x="150311" y="2674"/>
                    </a:cubicBezTo>
                    <a:lnTo>
                      <a:pt x="52270" y="100715"/>
                    </a:ln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grpSp>
        <p:sp>
          <p:nvSpPr>
            <p:cNvPr id="125" name="CasellaDiTesto 15">
              <a:extLst>
                <a:ext uri="{FF2B5EF4-FFF2-40B4-BE49-F238E27FC236}">
                  <a16:creationId xmlns:a16="http://schemas.microsoft.com/office/drawing/2014/main" id="{4EBDDB37-A5DA-7267-772A-FCA9E5EBAE7F}"/>
                </a:ext>
                <a:ext uri="{C183D7F6-B498-43B3-948B-1728B52AA6E4}">
                  <adec:decorative xmlns:adec="http://schemas.microsoft.com/office/drawing/2017/decorative" val="1"/>
                </a:ext>
              </a:extLst>
            </p:cNvPr>
            <p:cNvSpPr txBox="1"/>
            <p:nvPr/>
          </p:nvSpPr>
          <p:spPr>
            <a:xfrm>
              <a:off x="10207789" y="4877369"/>
              <a:ext cx="1234056" cy="184666"/>
            </a:xfrm>
            <a:prstGeom prst="rect">
              <a:avLst/>
            </a:prstGeom>
            <a:noFill/>
          </p:spPr>
          <p:txBody>
            <a:bodyPr wrap="none" lIns="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solidFill>
                    <a:schemeClr val="bg1"/>
                  </a:solidFill>
                  <a:effectLst/>
                  <a:uLnTx/>
                  <a:uFillTx/>
                  <a:latin typeface="Segoe UI"/>
                  <a:ea typeface="+mn-ea"/>
                  <a:cs typeface="Segoe UI" panose="020B0502040204020203" pitchFamily="34" charset="0"/>
                </a:rPr>
                <a:t>paymentService</a:t>
              </a:r>
            </a:p>
          </p:txBody>
        </p:sp>
        <p:sp>
          <p:nvSpPr>
            <p:cNvPr id="131" name="Rectangle: Rounded Corners 130">
              <a:extLst>
                <a:ext uri="{FF2B5EF4-FFF2-40B4-BE49-F238E27FC236}">
                  <a16:creationId xmlns:a16="http://schemas.microsoft.com/office/drawing/2014/main" id="{E23EB024-8EC3-374F-254F-08D4BAA5C2C5}"/>
                </a:ext>
                <a:ext uri="{C183D7F6-B498-43B3-948B-1728B52AA6E4}">
                  <adec:decorative xmlns:adec="http://schemas.microsoft.com/office/drawing/2017/decorative" val="1"/>
                </a:ext>
              </a:extLst>
            </p:cNvPr>
            <p:cNvSpPr>
              <a:spLocks/>
            </p:cNvSpPr>
            <p:nvPr/>
          </p:nvSpPr>
          <p:spPr bwMode="auto">
            <a:xfrm>
              <a:off x="10341865" y="3424159"/>
              <a:ext cx="677268" cy="249240"/>
            </a:xfrm>
            <a:prstGeom prst="roundRect">
              <a:avLst>
                <a:gd name="adj" fmla="val 50000"/>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Semibold"/>
                <a:ea typeface="+mn-ea"/>
                <a:cs typeface="Segoe UI" pitchFamily="34" charset="0"/>
              </a:endParaRPr>
            </a:p>
          </p:txBody>
        </p:sp>
        <p:sp>
          <p:nvSpPr>
            <p:cNvPr id="133" name="CasellaDiTesto 15">
              <a:extLst>
                <a:ext uri="{FF2B5EF4-FFF2-40B4-BE49-F238E27FC236}">
                  <a16:creationId xmlns:a16="http://schemas.microsoft.com/office/drawing/2014/main" id="{E95727FA-0DEE-361B-DE6D-7B553A7271D0}"/>
                </a:ext>
                <a:ext uri="{C183D7F6-B498-43B3-948B-1728B52AA6E4}">
                  <adec:decorative xmlns:adec="http://schemas.microsoft.com/office/drawing/2017/decorative" val="1"/>
                </a:ext>
              </a:extLst>
            </p:cNvPr>
            <p:cNvSpPr txBox="1"/>
            <p:nvPr/>
          </p:nvSpPr>
          <p:spPr>
            <a:xfrm>
              <a:off x="10628070" y="3456446"/>
              <a:ext cx="308033" cy="184666"/>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effectLst/>
                  <a:uLnTx/>
                  <a:uFillTx/>
                  <a:latin typeface="Segoe UI"/>
                  <a:ea typeface="+mn-ea"/>
                  <a:cs typeface="Segoe UI" panose="020B0502040204020203" pitchFamily="34" charset="0"/>
                </a:rPr>
                <a:t>Stop</a:t>
              </a:r>
            </a:p>
          </p:txBody>
        </p:sp>
        <p:sp>
          <p:nvSpPr>
            <p:cNvPr id="93" name="Graphic 88">
              <a:extLst>
                <a:ext uri="{FF2B5EF4-FFF2-40B4-BE49-F238E27FC236}">
                  <a16:creationId xmlns:a16="http://schemas.microsoft.com/office/drawing/2014/main" id="{16C42563-0F4E-EC82-ADEC-B5102672AA9C}"/>
                </a:ext>
                <a:ext uri="{C183D7F6-B498-43B3-948B-1728B52AA6E4}">
                  <adec:decorative xmlns:adec="http://schemas.microsoft.com/office/drawing/2017/decorative" val="1"/>
                </a:ext>
              </a:extLst>
            </p:cNvPr>
            <p:cNvSpPr/>
            <p:nvPr/>
          </p:nvSpPr>
          <p:spPr>
            <a:xfrm rot="2700000">
              <a:off x="10424895" y="3484650"/>
              <a:ext cx="128259" cy="128259"/>
            </a:xfrm>
            <a:custGeom>
              <a:avLst/>
              <a:gdLst>
                <a:gd name="connsiteX0" fmla="*/ 84611 w 171450"/>
                <a:gd name="connsiteY0" fmla="*/ 67 h 171450"/>
                <a:gd name="connsiteX1" fmla="*/ 85725 w 171450"/>
                <a:gd name="connsiteY1" fmla="*/ 0 h 171450"/>
                <a:gd name="connsiteX2" fmla="*/ 95183 w 171450"/>
                <a:gd name="connsiteY2" fmla="*/ 8411 h 171450"/>
                <a:gd name="connsiteX3" fmla="*/ 95250 w 171450"/>
                <a:gd name="connsiteY3" fmla="*/ 9525 h 171450"/>
                <a:gd name="connsiteX4" fmla="*/ 95250 w 171450"/>
                <a:gd name="connsiteY4" fmla="*/ 76200 h 171450"/>
                <a:gd name="connsiteX5" fmla="*/ 161925 w 171450"/>
                <a:gd name="connsiteY5" fmla="*/ 76200 h 171450"/>
                <a:gd name="connsiteX6" fmla="*/ 171383 w 171450"/>
                <a:gd name="connsiteY6" fmla="*/ 84611 h 171450"/>
                <a:gd name="connsiteX7" fmla="*/ 171450 w 171450"/>
                <a:gd name="connsiteY7" fmla="*/ 85725 h 171450"/>
                <a:gd name="connsiteX8" fmla="*/ 163039 w 171450"/>
                <a:gd name="connsiteY8" fmla="*/ 95183 h 171450"/>
                <a:gd name="connsiteX9" fmla="*/ 161925 w 171450"/>
                <a:gd name="connsiteY9" fmla="*/ 95250 h 171450"/>
                <a:gd name="connsiteX10" fmla="*/ 95250 w 171450"/>
                <a:gd name="connsiteY10" fmla="*/ 95250 h 171450"/>
                <a:gd name="connsiteX11" fmla="*/ 95250 w 171450"/>
                <a:gd name="connsiteY11" fmla="*/ 161925 h 171450"/>
                <a:gd name="connsiteX12" fmla="*/ 86839 w 171450"/>
                <a:gd name="connsiteY12" fmla="*/ 171383 h 171450"/>
                <a:gd name="connsiteX13" fmla="*/ 85725 w 171450"/>
                <a:gd name="connsiteY13" fmla="*/ 171450 h 171450"/>
                <a:gd name="connsiteX14" fmla="*/ 76267 w 171450"/>
                <a:gd name="connsiteY14" fmla="*/ 163039 h 171450"/>
                <a:gd name="connsiteX15" fmla="*/ 76200 w 171450"/>
                <a:gd name="connsiteY15" fmla="*/ 161925 h 171450"/>
                <a:gd name="connsiteX16" fmla="*/ 76200 w 171450"/>
                <a:gd name="connsiteY16" fmla="*/ 95250 h 171450"/>
                <a:gd name="connsiteX17" fmla="*/ 9525 w 171450"/>
                <a:gd name="connsiteY17" fmla="*/ 95250 h 171450"/>
                <a:gd name="connsiteX18" fmla="*/ 67 w 171450"/>
                <a:gd name="connsiteY18" fmla="*/ 86839 h 171450"/>
                <a:gd name="connsiteX19" fmla="*/ 0 w 171450"/>
                <a:gd name="connsiteY19" fmla="*/ 85725 h 171450"/>
                <a:gd name="connsiteX20" fmla="*/ 8411 w 171450"/>
                <a:gd name="connsiteY20" fmla="*/ 76267 h 171450"/>
                <a:gd name="connsiteX21" fmla="*/ 9525 w 171450"/>
                <a:gd name="connsiteY21" fmla="*/ 76200 h 171450"/>
                <a:gd name="connsiteX22" fmla="*/ 76200 w 171450"/>
                <a:gd name="connsiteY22" fmla="*/ 76200 h 171450"/>
                <a:gd name="connsiteX23" fmla="*/ 76200 w 171450"/>
                <a:gd name="connsiteY23" fmla="*/ 9525 h 171450"/>
                <a:gd name="connsiteX24" fmla="*/ 84611 w 171450"/>
                <a:gd name="connsiteY24" fmla="*/ 67 h 171450"/>
                <a:gd name="connsiteX25" fmla="*/ 85725 w 171450"/>
                <a:gd name="connsiteY25" fmla="*/ 0 h 171450"/>
                <a:gd name="connsiteX26" fmla="*/ 84611 w 171450"/>
                <a:gd name="connsiteY26" fmla="*/ 67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1450" h="171450">
                  <a:moveTo>
                    <a:pt x="84611" y="67"/>
                  </a:moveTo>
                  <a:lnTo>
                    <a:pt x="85725" y="0"/>
                  </a:lnTo>
                  <a:cubicBezTo>
                    <a:pt x="90554" y="1"/>
                    <a:pt x="94618" y="3615"/>
                    <a:pt x="95183" y="8411"/>
                  </a:cubicBezTo>
                  <a:lnTo>
                    <a:pt x="95250" y="9525"/>
                  </a:lnTo>
                  <a:lnTo>
                    <a:pt x="95250" y="76200"/>
                  </a:lnTo>
                  <a:lnTo>
                    <a:pt x="161925" y="76200"/>
                  </a:lnTo>
                  <a:cubicBezTo>
                    <a:pt x="166754" y="76201"/>
                    <a:pt x="170819" y="79815"/>
                    <a:pt x="171383" y="84611"/>
                  </a:cubicBezTo>
                  <a:lnTo>
                    <a:pt x="171450" y="85725"/>
                  </a:lnTo>
                  <a:cubicBezTo>
                    <a:pt x="171449" y="90554"/>
                    <a:pt x="167835" y="94618"/>
                    <a:pt x="163039" y="95183"/>
                  </a:cubicBezTo>
                  <a:lnTo>
                    <a:pt x="161925" y="95250"/>
                  </a:lnTo>
                  <a:lnTo>
                    <a:pt x="95250" y="95250"/>
                  </a:lnTo>
                  <a:lnTo>
                    <a:pt x="95250" y="161925"/>
                  </a:lnTo>
                  <a:cubicBezTo>
                    <a:pt x="95249" y="166754"/>
                    <a:pt x="91635" y="170819"/>
                    <a:pt x="86839" y="171383"/>
                  </a:cubicBezTo>
                  <a:lnTo>
                    <a:pt x="85725" y="171450"/>
                  </a:lnTo>
                  <a:cubicBezTo>
                    <a:pt x="80896" y="171449"/>
                    <a:pt x="76832" y="167835"/>
                    <a:pt x="76267" y="163039"/>
                  </a:cubicBezTo>
                  <a:lnTo>
                    <a:pt x="76200" y="161925"/>
                  </a:lnTo>
                  <a:lnTo>
                    <a:pt x="76200" y="95250"/>
                  </a:lnTo>
                  <a:lnTo>
                    <a:pt x="9525" y="95250"/>
                  </a:lnTo>
                  <a:cubicBezTo>
                    <a:pt x="4696" y="95249"/>
                    <a:pt x="632" y="91635"/>
                    <a:pt x="67" y="86839"/>
                  </a:cubicBezTo>
                  <a:lnTo>
                    <a:pt x="0" y="85725"/>
                  </a:lnTo>
                  <a:cubicBezTo>
                    <a:pt x="1" y="80896"/>
                    <a:pt x="3615" y="76832"/>
                    <a:pt x="8411" y="76267"/>
                  </a:cubicBezTo>
                  <a:lnTo>
                    <a:pt x="9525" y="76200"/>
                  </a:lnTo>
                  <a:lnTo>
                    <a:pt x="76200" y="76200"/>
                  </a:lnTo>
                  <a:lnTo>
                    <a:pt x="76200" y="9525"/>
                  </a:lnTo>
                  <a:cubicBezTo>
                    <a:pt x="76201" y="4696"/>
                    <a:pt x="79815" y="632"/>
                    <a:pt x="84611" y="67"/>
                  </a:cubicBezTo>
                  <a:lnTo>
                    <a:pt x="85725" y="0"/>
                  </a:lnTo>
                  <a:lnTo>
                    <a:pt x="84611" y="67"/>
                  </a:ln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sp>
          <p:nvSpPr>
            <p:cNvPr id="137" name="Rectangle: Rounded Corners 136">
              <a:extLst>
                <a:ext uri="{FF2B5EF4-FFF2-40B4-BE49-F238E27FC236}">
                  <a16:creationId xmlns:a16="http://schemas.microsoft.com/office/drawing/2014/main" id="{D9E00C20-A41C-D8E7-A5E4-FA3916A0DE7A}"/>
                </a:ext>
                <a:ext uri="{C183D7F6-B498-43B3-948B-1728B52AA6E4}">
                  <adec:decorative xmlns:adec="http://schemas.microsoft.com/office/drawing/2017/decorative" val="1"/>
                </a:ext>
              </a:extLst>
            </p:cNvPr>
            <p:cNvSpPr>
              <a:spLocks/>
            </p:cNvSpPr>
            <p:nvPr/>
          </p:nvSpPr>
          <p:spPr bwMode="auto">
            <a:xfrm>
              <a:off x="10127016" y="5461080"/>
              <a:ext cx="1106966" cy="249240"/>
            </a:xfrm>
            <a:prstGeom prst="roundRect">
              <a:avLst>
                <a:gd name="adj" fmla="val 50000"/>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Semibold"/>
                <a:ea typeface="+mn-ea"/>
                <a:cs typeface="Segoe UI" pitchFamily="34" charset="0"/>
              </a:endParaRPr>
            </a:p>
          </p:txBody>
        </p:sp>
        <p:sp>
          <p:nvSpPr>
            <p:cNvPr id="138" name="CasellaDiTesto 15">
              <a:extLst>
                <a:ext uri="{FF2B5EF4-FFF2-40B4-BE49-F238E27FC236}">
                  <a16:creationId xmlns:a16="http://schemas.microsoft.com/office/drawing/2014/main" id="{FA1DB86D-4DF2-9BBE-94FA-CD6D00A347F0}"/>
                </a:ext>
                <a:ext uri="{C183D7F6-B498-43B3-948B-1728B52AA6E4}">
                  <adec:decorative xmlns:adec="http://schemas.microsoft.com/office/drawing/2017/decorative" val="1"/>
                </a:ext>
              </a:extLst>
            </p:cNvPr>
            <p:cNvSpPr txBox="1"/>
            <p:nvPr/>
          </p:nvSpPr>
          <p:spPr>
            <a:xfrm>
              <a:off x="10413221" y="5493367"/>
              <a:ext cx="747384" cy="184666"/>
            </a:xfrm>
            <a:prstGeom prst="rect">
              <a:avLst/>
            </a:prstGeom>
            <a:noFill/>
          </p:spPr>
          <p:txBody>
            <a:bodyPr wrap="square" lIns="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effectLst/>
                  <a:uLnTx/>
                  <a:uFillTx/>
                  <a:latin typeface="Segoe UI"/>
                  <a:ea typeface="+mn-ea"/>
                  <a:cs typeface="Segoe UI" panose="020B0502040204020203" pitchFamily="34" charset="0"/>
                </a:rPr>
                <a:t>Completed</a:t>
              </a:r>
            </a:p>
          </p:txBody>
        </p:sp>
        <p:sp>
          <p:nvSpPr>
            <p:cNvPr id="140" name="Graphic 94">
              <a:extLst>
                <a:ext uri="{FF2B5EF4-FFF2-40B4-BE49-F238E27FC236}">
                  <a16:creationId xmlns:a16="http://schemas.microsoft.com/office/drawing/2014/main" id="{84E56654-6B98-54A4-0FC9-1F8DCD4A535E}"/>
                </a:ext>
                <a:ext uri="{C183D7F6-B498-43B3-948B-1728B52AA6E4}">
                  <adec:decorative xmlns:adec="http://schemas.microsoft.com/office/drawing/2017/decorative" val="1"/>
                </a:ext>
              </a:extLst>
            </p:cNvPr>
            <p:cNvSpPr/>
            <p:nvPr/>
          </p:nvSpPr>
          <p:spPr>
            <a:xfrm>
              <a:off x="10215160" y="5541840"/>
              <a:ext cx="118030" cy="87720"/>
            </a:xfrm>
            <a:custGeom>
              <a:avLst/>
              <a:gdLst>
                <a:gd name="connsiteX0" fmla="*/ 52270 w 166453"/>
                <a:gd name="connsiteY0" fmla="*/ 100715 h 123706"/>
                <a:gd name="connsiteX1" fmla="*/ 16142 w 166453"/>
                <a:gd name="connsiteY1" fmla="*/ 64586 h 123706"/>
                <a:gd name="connsiteX2" fmla="*/ 2674 w 166453"/>
                <a:gd name="connsiteY2" fmla="*/ 64821 h 123706"/>
                <a:gd name="connsiteX3" fmla="*/ 2674 w 166453"/>
                <a:gd name="connsiteY3" fmla="*/ 78055 h 123706"/>
                <a:gd name="connsiteX4" fmla="*/ 45536 w 166453"/>
                <a:gd name="connsiteY4" fmla="*/ 120917 h 123706"/>
                <a:gd name="connsiteX5" fmla="*/ 59005 w 166453"/>
                <a:gd name="connsiteY5" fmla="*/ 120917 h 123706"/>
                <a:gd name="connsiteX6" fmla="*/ 163780 w 166453"/>
                <a:gd name="connsiteY6" fmla="*/ 16142 h 123706"/>
                <a:gd name="connsiteX7" fmla="*/ 163545 w 166453"/>
                <a:gd name="connsiteY7" fmla="*/ 2674 h 123706"/>
                <a:gd name="connsiteX8" fmla="*/ 150311 w 166453"/>
                <a:gd name="connsiteY8" fmla="*/ 2674 h 123706"/>
                <a:gd name="connsiteX9" fmla="*/ 52270 w 166453"/>
                <a:gd name="connsiteY9" fmla="*/ 100715 h 12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453" h="123706">
                  <a:moveTo>
                    <a:pt x="52270" y="100715"/>
                  </a:moveTo>
                  <a:lnTo>
                    <a:pt x="16142" y="64586"/>
                  </a:lnTo>
                  <a:cubicBezTo>
                    <a:pt x="12358" y="60932"/>
                    <a:pt x="6328" y="61036"/>
                    <a:pt x="2674" y="64821"/>
                  </a:cubicBezTo>
                  <a:cubicBezTo>
                    <a:pt x="-891" y="68512"/>
                    <a:pt x="-891" y="74364"/>
                    <a:pt x="2674" y="78055"/>
                  </a:cubicBezTo>
                  <a:lnTo>
                    <a:pt x="45536" y="120917"/>
                  </a:lnTo>
                  <a:cubicBezTo>
                    <a:pt x="49256" y="124636"/>
                    <a:pt x="55285" y="124636"/>
                    <a:pt x="59005" y="120917"/>
                  </a:cubicBezTo>
                  <a:lnTo>
                    <a:pt x="163780" y="16142"/>
                  </a:lnTo>
                  <a:cubicBezTo>
                    <a:pt x="167434" y="12358"/>
                    <a:pt x="167330" y="6328"/>
                    <a:pt x="163545" y="2674"/>
                  </a:cubicBezTo>
                  <a:cubicBezTo>
                    <a:pt x="159854" y="-891"/>
                    <a:pt x="154002" y="-891"/>
                    <a:pt x="150311" y="2674"/>
                  </a:cubicBezTo>
                  <a:lnTo>
                    <a:pt x="52270" y="100715"/>
                  </a:ln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grpSp>
      <p:sp>
        <p:nvSpPr>
          <p:cNvPr id="6" name="Rounded Rectangle 5">
            <a:extLst>
              <a:ext uri="{FF2B5EF4-FFF2-40B4-BE49-F238E27FC236}">
                <a16:creationId xmlns:a16="http://schemas.microsoft.com/office/drawing/2014/main" id="{4124C8B7-97B2-E593-F1DC-0218E52073FF}"/>
              </a:ext>
              <a:ext uri="{C183D7F6-B498-43B3-948B-1728B52AA6E4}">
                <adec:decorative xmlns:adec="http://schemas.microsoft.com/office/drawing/2017/decorative" val="1"/>
              </a:ext>
            </a:extLst>
          </p:cNvPr>
          <p:cNvSpPr/>
          <p:nvPr/>
        </p:nvSpPr>
        <p:spPr bwMode="auto">
          <a:xfrm>
            <a:off x="4541003" y="658677"/>
            <a:ext cx="7857641" cy="5742124"/>
          </a:xfrm>
          <a:prstGeom prst="roundRect">
            <a:avLst>
              <a:gd name="adj" fmla="val 538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2386993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0"/>
                                  </p:stCondLst>
                                  <p:childTnLst>
                                    <p:animMotion origin="layout" path="M 3.54167E-6 -3.7037E-6 L 3.54167E-6 0.03542 " pathEditMode="relative" rAng="0" ptsTypes="AA">
                                      <p:cBhvr>
                                        <p:cTn id="9" dur="700" spd="-100000" fill="hold"/>
                                        <p:tgtEl>
                                          <p:spTgt spid="17"/>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100"/>
                                  </p:stCondLst>
                                  <p:childTnLst>
                                    <p:animMotion origin="layout" path="M 3.54167E-6 -3.7037E-6 L 3.54167E-6 0.03542 " pathEditMode="relative" rAng="0" ptsTypes="AA">
                                      <p:cBhvr>
                                        <p:cTn id="14" dur="700" spd="-100000" fill="hold"/>
                                        <p:tgtEl>
                                          <p:spTgt spid="2"/>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grpId="1" nodeType="withEffect">
                                  <p:stCondLst>
                                    <p:cond delay="100"/>
                                  </p:stCondLst>
                                  <p:childTnLst>
                                    <p:animMotion origin="layout" path="M 3.54167E-6 -3.7037E-6 L 3.54167E-6 0.03542 " pathEditMode="relative" rAng="0" ptsTypes="AA">
                                      <p:cBhvr>
                                        <p:cTn id="19" dur="700" spd="-100000" fill="hold"/>
                                        <p:tgtEl>
                                          <p:spTgt spid="6"/>
                                        </p:tgtEl>
                                        <p:attrNameLst>
                                          <p:attrName>ppt_x</p:attrName>
                                          <p:attrName>ppt_y</p:attrName>
                                        </p:attrNameLst>
                                      </p:cBhvr>
                                      <p:rCtr x="0" y="1759"/>
                                    </p:animMotion>
                                  </p:childTnLst>
                                </p:cTn>
                              </p:par>
                              <p:par>
                                <p:cTn id="20" presetID="10" presetClass="entr" presetSubtype="0" fill="hold" nodeType="withEffect">
                                  <p:stCondLst>
                                    <p:cond delay="1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42" presetClass="path" presetSubtype="0" decel="100000" fill="hold" nodeType="withEffect">
                                  <p:stCondLst>
                                    <p:cond delay="100"/>
                                  </p:stCondLst>
                                  <p:childTnLst>
                                    <p:animMotion origin="layout" path="M 3.54167E-6 -3.7037E-6 L 3.54167E-6 0.03542 " pathEditMode="relative" rAng="0" ptsTypes="AA">
                                      <p:cBhvr>
                                        <p:cTn id="24" dur="700" spd="-100000" fill="hold"/>
                                        <p:tgtEl>
                                          <p:spTgt spid="1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2" grpId="0"/>
      <p:bldP spid="2" grpId="1"/>
      <p:bldP spid="6" grpId="0" animBg="1"/>
      <p:bldP spid="6"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E446A-68A9-D67D-D85C-8BC4D518E9BF}"/>
            </a:ext>
          </a:extLst>
        </p:cNvPr>
        <p:cNvGrpSpPr/>
        <p:nvPr/>
      </p:nvGrpSpPr>
      <p:grpSpPr>
        <a:xfrm>
          <a:off x="0" y="0"/>
          <a:ext cx="0" cy="0"/>
          <a:chOff x="0" y="0"/>
          <a:chExt cx="0" cy="0"/>
        </a:xfrm>
      </p:grpSpPr>
      <p:sp>
        <p:nvSpPr>
          <p:cNvPr id="8" name="Title 2">
            <a:extLst>
              <a:ext uri="{FF2B5EF4-FFF2-40B4-BE49-F238E27FC236}">
                <a16:creationId xmlns:a16="http://schemas.microsoft.com/office/drawing/2014/main" id="{CB7DF01B-C29E-5404-71BE-B77D5B2FFF9D}"/>
              </a:ext>
            </a:extLst>
          </p:cNvPr>
          <p:cNvSpPr>
            <a:spLocks noGrp="1"/>
          </p:cNvSpPr>
          <p:nvPr>
            <p:ph type="title"/>
          </p:nvPr>
        </p:nvSpPr>
        <p:spPr>
          <a:xfrm>
            <a:off x="455585" y="369208"/>
            <a:ext cx="11018520" cy="861774"/>
          </a:xfrm>
        </p:spPr>
        <p:txBody>
          <a:bodyPr>
            <a:normAutofit fontScale="90000"/>
          </a:bodyPr>
          <a:lstStyle/>
          <a:p>
            <a:r>
              <a:rPr lang="en-US"/>
              <a:t>Cooperative vs Competitive Agents</a:t>
            </a:r>
            <a:br>
              <a:rPr lang="en-US"/>
            </a:br>
            <a:endParaRPr lang="en-US" sz="2000">
              <a:latin typeface="+mn-lt"/>
            </a:endParaRPr>
          </a:p>
        </p:txBody>
      </p:sp>
      <p:sp>
        <p:nvSpPr>
          <p:cNvPr id="2" name="TextBox 1">
            <a:extLst>
              <a:ext uri="{FF2B5EF4-FFF2-40B4-BE49-F238E27FC236}">
                <a16:creationId xmlns:a16="http://schemas.microsoft.com/office/drawing/2014/main" id="{6BE4A73D-A34C-2908-286F-3146A28F9816}"/>
              </a:ext>
            </a:extLst>
          </p:cNvPr>
          <p:cNvSpPr txBox="1"/>
          <p:nvPr/>
        </p:nvSpPr>
        <p:spPr>
          <a:xfrm>
            <a:off x="437800" y="4876561"/>
            <a:ext cx="1712173" cy="2539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effectLst/>
                <a:uLnTx/>
                <a:uFillTx/>
                <a:latin typeface="-apple-system"/>
                <a:ea typeface="+mn-ea"/>
                <a:cs typeface="Segoe UI Light" panose="020B0502040204020203" pitchFamily="34" charset="0"/>
              </a:rPr>
              <a:t>Responsible Subtask 1</a:t>
            </a:r>
            <a:r>
              <a:rPr kumimoji="0" lang="en-US" sz="1050" b="1" i="0" u="none" strike="noStrike" kern="1200" cap="none" spc="0" normalizeH="0" noProof="0">
                <a:ln>
                  <a:noFill/>
                </a:ln>
                <a:effectLst/>
                <a:uLnTx/>
                <a:uFillTx/>
                <a:latin typeface="-apple-system"/>
                <a:ea typeface="+mn-ea"/>
                <a:cs typeface="Segoe UI Light" panose="020B0502040204020203" pitchFamily="34" charset="0"/>
              </a:rPr>
              <a:t> </a:t>
            </a:r>
            <a:endParaRPr kumimoji="0" lang="en-CA" sz="1050" b="1" i="0" u="none" strike="noStrike" kern="1200" cap="none" spc="0" normalizeH="0" baseline="0" noProof="0">
              <a:ln>
                <a:noFill/>
              </a:ln>
              <a:effectLst/>
              <a:uLnTx/>
              <a:uFillTx/>
              <a:latin typeface="-apple-system"/>
              <a:ea typeface="+mn-ea"/>
              <a:cs typeface="Segoe UI Light" panose="020B0502040204020203" pitchFamily="34" charset="0"/>
            </a:endParaRPr>
          </a:p>
        </p:txBody>
      </p:sp>
      <p:sp>
        <p:nvSpPr>
          <p:cNvPr id="3" name="TextBox 2">
            <a:extLst>
              <a:ext uri="{FF2B5EF4-FFF2-40B4-BE49-F238E27FC236}">
                <a16:creationId xmlns:a16="http://schemas.microsoft.com/office/drawing/2014/main" id="{BF37CFA4-B206-8813-C68A-FC2D8E5304D2}"/>
              </a:ext>
            </a:extLst>
          </p:cNvPr>
          <p:cNvSpPr txBox="1"/>
          <p:nvPr/>
        </p:nvSpPr>
        <p:spPr>
          <a:xfrm>
            <a:off x="2180849" y="4525981"/>
            <a:ext cx="1712173" cy="4154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97159A"/>
                </a:solidFill>
                <a:effectLst/>
                <a:uLnTx/>
                <a:uFillTx/>
                <a:latin typeface="-apple-system"/>
                <a:ea typeface="+mn-ea"/>
                <a:cs typeface="Segoe UI Light" panose="020B0502040204020203" pitchFamily="34" charset="0"/>
              </a:rPr>
              <a:t>Asynchronous Communication</a:t>
            </a:r>
            <a:endParaRPr kumimoji="0" lang="en-CA" sz="1050" b="1" i="0" u="none" strike="noStrike" kern="1200" cap="none" spc="0" normalizeH="0" baseline="0" noProof="0">
              <a:ln>
                <a:noFill/>
              </a:ln>
              <a:solidFill>
                <a:srgbClr val="97159A"/>
              </a:solidFill>
              <a:effectLst/>
              <a:uLnTx/>
              <a:uFillTx/>
              <a:latin typeface="-apple-system"/>
              <a:ea typeface="+mn-ea"/>
              <a:cs typeface="Segoe UI Light" panose="020B0502040204020203" pitchFamily="34" charset="0"/>
            </a:endParaRPr>
          </a:p>
        </p:txBody>
      </p:sp>
      <p:sp>
        <p:nvSpPr>
          <p:cNvPr id="4" name="Rectangle: Rounded Corners 10">
            <a:extLst>
              <a:ext uri="{FF2B5EF4-FFF2-40B4-BE49-F238E27FC236}">
                <a16:creationId xmlns:a16="http://schemas.microsoft.com/office/drawing/2014/main" id="{6F7003CE-1367-3049-A746-122BEE59FEA1}"/>
              </a:ext>
            </a:extLst>
          </p:cNvPr>
          <p:cNvSpPr/>
          <p:nvPr/>
        </p:nvSpPr>
        <p:spPr>
          <a:xfrm>
            <a:off x="2323929" y="3214939"/>
            <a:ext cx="1363960" cy="5997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noProof="0">
                <a:solidFill>
                  <a:prstClr val="white"/>
                </a:solidFill>
                <a:latin typeface="Calibri" panose="020F0502020204030204"/>
              </a:rPr>
              <a:t>Final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a:ln>
                  <a:noFill/>
                </a:ln>
                <a:solidFill>
                  <a:prstClr val="white"/>
                </a:solidFill>
                <a:effectLst/>
                <a:uLnTx/>
                <a:uFillTx/>
                <a:latin typeface="Calibri" panose="020F0502020204030204"/>
                <a:ea typeface="+mn-ea"/>
                <a:cs typeface="+mn-cs"/>
              </a:rPr>
              <a:t>Output</a:t>
            </a:r>
            <a:endParaRPr kumimoji="0" lang="en-CA"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Rounded Corners 2">
            <a:extLst>
              <a:ext uri="{FF2B5EF4-FFF2-40B4-BE49-F238E27FC236}">
                <a16:creationId xmlns:a16="http://schemas.microsoft.com/office/drawing/2014/main" id="{B08DE59B-BB8E-AC61-FA12-CD069F0E5C56}"/>
              </a:ext>
            </a:extLst>
          </p:cNvPr>
          <p:cNvSpPr/>
          <p:nvPr/>
        </p:nvSpPr>
        <p:spPr>
          <a:xfrm>
            <a:off x="622030" y="4196490"/>
            <a:ext cx="1363960" cy="584775"/>
          </a:xfrm>
          <a:prstGeom prst="roundRect">
            <a:avLst/>
          </a:prstGeom>
          <a:solidFill>
            <a:srgbClr val="FFFFFF"/>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1000" b="1" kern="0">
                <a:solidFill>
                  <a:prstClr val="black"/>
                </a:solidFill>
                <a:latin typeface="Segoe UI" panose="020B0502040204020203" pitchFamily="34" charset="0"/>
                <a:cs typeface="Segoe UI" panose="020B0502040204020203" pitchFamily="34" charset="0"/>
              </a:rPr>
              <a:t> </a:t>
            </a:r>
            <a:endParaRPr lang="en-CA" sz="1000" b="1" kern="0">
              <a:solidFill>
                <a:prstClr val="black"/>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C554B936-84E6-8774-84C3-DDD314689924}"/>
              </a:ext>
            </a:extLst>
          </p:cNvPr>
          <p:cNvPicPr>
            <a:picLocks noChangeAspect="1"/>
          </p:cNvPicPr>
          <p:nvPr/>
        </p:nvPicPr>
        <p:blipFill>
          <a:blip r:embed="rId3">
            <a:duotone>
              <a:schemeClr val="accent6">
                <a:shade val="45000"/>
                <a:satMod val="135000"/>
              </a:schemeClr>
              <a:prstClr val="white"/>
            </a:duotone>
          </a:blip>
          <a:stretch>
            <a:fillRect/>
          </a:stretch>
        </p:blipFill>
        <p:spPr>
          <a:xfrm>
            <a:off x="1423917" y="4264880"/>
            <a:ext cx="451824" cy="451824"/>
          </a:xfrm>
          <a:prstGeom prst="rect">
            <a:avLst/>
          </a:prstGeom>
        </p:spPr>
      </p:pic>
      <p:sp>
        <p:nvSpPr>
          <p:cNvPr id="10" name="Rectangle: Rounded Corners 22">
            <a:extLst>
              <a:ext uri="{FF2B5EF4-FFF2-40B4-BE49-F238E27FC236}">
                <a16:creationId xmlns:a16="http://schemas.microsoft.com/office/drawing/2014/main" id="{E32C36E3-7523-34A0-A85F-4E13D964EF94}"/>
              </a:ext>
            </a:extLst>
          </p:cNvPr>
          <p:cNvSpPr/>
          <p:nvPr/>
        </p:nvSpPr>
        <p:spPr>
          <a:xfrm>
            <a:off x="2345227" y="2011530"/>
            <a:ext cx="1363960" cy="584775"/>
          </a:xfrm>
          <a:prstGeom prst="roundRect">
            <a:avLst/>
          </a:prstGeom>
          <a:solidFill>
            <a:srgbClr val="FFFFFF"/>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1000" b="1" kern="0">
                <a:solidFill>
                  <a:prstClr val="black"/>
                </a:solidFill>
                <a:latin typeface="Segoe UI" panose="020B0502040204020203" pitchFamily="34" charset="0"/>
                <a:cs typeface="Segoe UI" panose="020B0502040204020203" pitchFamily="34" charset="0"/>
              </a:rPr>
              <a:t> </a:t>
            </a:r>
            <a:endParaRPr lang="en-CA" sz="1000" b="1" kern="0">
              <a:solidFill>
                <a:prstClr val="black"/>
              </a:solidFill>
              <a:latin typeface="Segoe UI" panose="020B0502040204020203" pitchFamily="34" charset="0"/>
              <a:cs typeface="Segoe UI" panose="020B0502040204020203" pitchFamily="34" charset="0"/>
            </a:endParaRPr>
          </a:p>
        </p:txBody>
      </p:sp>
      <p:pic>
        <p:nvPicPr>
          <p:cNvPr id="11" name="Picture 10">
            <a:extLst>
              <a:ext uri="{FF2B5EF4-FFF2-40B4-BE49-F238E27FC236}">
                <a16:creationId xmlns:a16="http://schemas.microsoft.com/office/drawing/2014/main" id="{DCF73752-CE43-B2F9-268D-894AD941FB46}"/>
              </a:ext>
            </a:extLst>
          </p:cNvPr>
          <p:cNvPicPr>
            <a:picLocks noChangeAspect="1"/>
          </p:cNvPicPr>
          <p:nvPr/>
        </p:nvPicPr>
        <p:blipFill>
          <a:blip r:embed="rId3">
            <a:duotone>
              <a:schemeClr val="accent4">
                <a:shade val="45000"/>
                <a:satMod val="135000"/>
              </a:schemeClr>
              <a:prstClr val="white"/>
            </a:duotone>
          </a:blip>
          <a:stretch>
            <a:fillRect/>
          </a:stretch>
        </p:blipFill>
        <p:spPr>
          <a:xfrm>
            <a:off x="3147114" y="2079920"/>
            <a:ext cx="451824" cy="451824"/>
          </a:xfrm>
          <a:prstGeom prst="rect">
            <a:avLst/>
          </a:prstGeom>
        </p:spPr>
      </p:pic>
      <p:sp>
        <p:nvSpPr>
          <p:cNvPr id="12" name="Rectangle: Rounded Corners 26">
            <a:extLst>
              <a:ext uri="{FF2B5EF4-FFF2-40B4-BE49-F238E27FC236}">
                <a16:creationId xmlns:a16="http://schemas.microsoft.com/office/drawing/2014/main" id="{C8B15980-3DA8-9D76-7906-AE72D123A0CA}"/>
              </a:ext>
            </a:extLst>
          </p:cNvPr>
          <p:cNvSpPr/>
          <p:nvPr/>
        </p:nvSpPr>
        <p:spPr>
          <a:xfrm>
            <a:off x="3945452" y="4196490"/>
            <a:ext cx="1363960" cy="584775"/>
          </a:xfrm>
          <a:prstGeom prst="roundRect">
            <a:avLst/>
          </a:prstGeom>
          <a:solidFill>
            <a:srgbClr val="FFFFFF"/>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1000" b="1" kern="0">
                <a:solidFill>
                  <a:prstClr val="black"/>
                </a:solidFill>
                <a:latin typeface="Segoe UI" panose="020B0502040204020203" pitchFamily="34" charset="0"/>
                <a:cs typeface="Segoe UI" panose="020B0502040204020203" pitchFamily="34" charset="0"/>
              </a:rPr>
              <a:t> </a:t>
            </a:r>
            <a:endParaRPr lang="en-CA" sz="1000" b="1" kern="0">
              <a:solidFill>
                <a:prstClr val="black"/>
              </a:solidFill>
              <a:latin typeface="Segoe UI" panose="020B0502040204020203" pitchFamily="34" charset="0"/>
              <a:cs typeface="Segoe UI" panose="020B0502040204020203" pitchFamily="34" charset="0"/>
            </a:endParaRPr>
          </a:p>
        </p:txBody>
      </p:sp>
      <p:pic>
        <p:nvPicPr>
          <p:cNvPr id="13" name="Picture 12">
            <a:extLst>
              <a:ext uri="{FF2B5EF4-FFF2-40B4-BE49-F238E27FC236}">
                <a16:creationId xmlns:a16="http://schemas.microsoft.com/office/drawing/2014/main" id="{4341F051-9666-0FA7-9317-A1F8819F27F7}"/>
              </a:ext>
            </a:extLst>
          </p:cNvPr>
          <p:cNvPicPr>
            <a:picLocks noChangeAspect="1"/>
          </p:cNvPicPr>
          <p:nvPr/>
        </p:nvPicPr>
        <p:blipFill>
          <a:blip r:embed="rId3">
            <a:duotone>
              <a:schemeClr val="accent5">
                <a:shade val="45000"/>
                <a:satMod val="135000"/>
              </a:schemeClr>
              <a:prstClr val="white"/>
            </a:duotone>
          </a:blip>
          <a:stretch>
            <a:fillRect/>
          </a:stretch>
        </p:blipFill>
        <p:spPr>
          <a:xfrm>
            <a:off x="4747339" y="4264880"/>
            <a:ext cx="451824" cy="451824"/>
          </a:xfrm>
          <a:prstGeom prst="rect">
            <a:avLst/>
          </a:prstGeom>
        </p:spPr>
      </p:pic>
      <p:cxnSp>
        <p:nvCxnSpPr>
          <p:cNvPr id="14" name="Straight Connector 13">
            <a:extLst>
              <a:ext uri="{FF2B5EF4-FFF2-40B4-BE49-F238E27FC236}">
                <a16:creationId xmlns:a16="http://schemas.microsoft.com/office/drawing/2014/main" id="{2EFE80E2-62D8-4831-DA72-ED90C8D47184}"/>
              </a:ext>
            </a:extLst>
          </p:cNvPr>
          <p:cNvCxnSpPr>
            <a:cxnSpLocks/>
          </p:cNvCxnSpPr>
          <p:nvPr/>
        </p:nvCxnSpPr>
        <p:spPr>
          <a:xfrm>
            <a:off x="2151274" y="4488877"/>
            <a:ext cx="1709270"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type="triangle" w="med" len="med"/>
            <a:tailEnd type="triangle" w="med" len="med"/>
          </a:ln>
          <a:extLst>
            <a:ext uri="{909E8E84-426E-40DD-AFC4-6F175D3DCCD1}">
              <a14:hiddenFill xmlns:a14="http://schemas.microsoft.com/office/drawing/2010/main">
                <a:solidFill>
                  <a:srgbClr val="FFFFFF"/>
                </a:solidFill>
              </a14:hiddenFill>
            </a:ext>
          </a:extLst>
        </p:spPr>
      </p:cxnSp>
      <p:sp>
        <p:nvSpPr>
          <p:cNvPr id="15" name="Freeform: Shape 35">
            <a:extLst>
              <a:ext uri="{FF2B5EF4-FFF2-40B4-BE49-F238E27FC236}">
                <a16:creationId xmlns:a16="http://schemas.microsoft.com/office/drawing/2014/main" id="{83869D10-6C09-D9FC-E01C-FC3874F1190A}"/>
              </a:ext>
            </a:extLst>
          </p:cNvPr>
          <p:cNvSpPr/>
          <p:nvPr/>
        </p:nvSpPr>
        <p:spPr>
          <a:xfrm>
            <a:off x="3814046" y="2151841"/>
            <a:ext cx="825169" cy="1978720"/>
          </a:xfrm>
          <a:custGeom>
            <a:avLst/>
            <a:gdLst>
              <a:gd name="connsiteX0" fmla="*/ 0 w 815248"/>
              <a:gd name="connsiteY0" fmla="*/ 198238 h 2258392"/>
              <a:gd name="connsiteX1" fmla="*/ 616945 w 815248"/>
              <a:gd name="connsiteY1" fmla="*/ 198238 h 2258392"/>
              <a:gd name="connsiteX2" fmla="*/ 815248 w 815248"/>
              <a:gd name="connsiteY2" fmla="*/ 2258392 h 2258392"/>
            </a:gdLst>
            <a:ahLst/>
            <a:cxnLst>
              <a:cxn ang="0">
                <a:pos x="connsiteX0" y="connsiteY0"/>
              </a:cxn>
              <a:cxn ang="0">
                <a:pos x="connsiteX1" y="connsiteY1"/>
              </a:cxn>
              <a:cxn ang="0">
                <a:pos x="connsiteX2" y="connsiteY2"/>
              </a:cxn>
            </a:cxnLst>
            <a:rect l="l" t="t" r="r" b="b"/>
            <a:pathLst>
              <a:path w="815248" h="2258392">
                <a:moveTo>
                  <a:pt x="0" y="198238"/>
                </a:moveTo>
                <a:cubicBezTo>
                  <a:pt x="240535" y="26558"/>
                  <a:pt x="481070" y="-145121"/>
                  <a:pt x="616945" y="198238"/>
                </a:cubicBezTo>
                <a:cubicBezTo>
                  <a:pt x="752820" y="541597"/>
                  <a:pt x="784034" y="1399994"/>
                  <a:pt x="815248" y="2258392"/>
                </a:cubicBezTo>
              </a:path>
            </a:pathLst>
          </a:custGeom>
          <a:noFill/>
          <a:ln w="25400" cap="flat">
            <a:gradFill>
              <a:gsLst>
                <a:gs pos="0">
                  <a:srgbClr val="0078D4"/>
                </a:gs>
                <a:gs pos="47000">
                  <a:srgbClr val="8660C5"/>
                </a:gs>
                <a:gs pos="99000">
                  <a:srgbClr val="FF9349"/>
                </a:gs>
              </a:gsLst>
              <a:lin ang="1800000" scaled="0"/>
            </a:gradFill>
            <a:prstDash val="solid"/>
            <a:miter lim="800000"/>
            <a:headEnd type="triangle" w="med" len="med"/>
            <a:tailEnd type="triangle" w="med" len="med"/>
          </a:ln>
          <a:extLst>
            <a:ext uri="{909E8E84-426E-40DD-AFC4-6F175D3DCCD1}">
              <a14:hiddenFill xmlns:a14="http://schemas.microsoft.com/office/drawing/2010/main">
                <a:solidFill>
                  <a:srgbClr val="FFFFFF"/>
                </a:solidFill>
              </a14:hiddenFill>
            </a:ext>
          </a:extLst>
        </p:spPr>
        <p:txBody>
          <a:bodyPr rtlCol="0" anchor="ctr"/>
          <a:lstStyle/>
          <a:p>
            <a:pPr algn="ctr"/>
            <a:endParaRPr lang="en-CA"/>
          </a:p>
        </p:txBody>
      </p:sp>
      <p:sp>
        <p:nvSpPr>
          <p:cNvPr id="16" name="Freeform: Shape 36">
            <a:extLst>
              <a:ext uri="{FF2B5EF4-FFF2-40B4-BE49-F238E27FC236}">
                <a16:creationId xmlns:a16="http://schemas.microsoft.com/office/drawing/2014/main" id="{BDC5FBAA-0D33-9EE1-C14E-7596C5D39911}"/>
              </a:ext>
            </a:extLst>
          </p:cNvPr>
          <p:cNvSpPr/>
          <p:nvPr/>
        </p:nvSpPr>
        <p:spPr>
          <a:xfrm flipH="1">
            <a:off x="1423916" y="2153208"/>
            <a:ext cx="856559" cy="1978720"/>
          </a:xfrm>
          <a:custGeom>
            <a:avLst/>
            <a:gdLst>
              <a:gd name="connsiteX0" fmla="*/ 0 w 815248"/>
              <a:gd name="connsiteY0" fmla="*/ 198238 h 2258392"/>
              <a:gd name="connsiteX1" fmla="*/ 616945 w 815248"/>
              <a:gd name="connsiteY1" fmla="*/ 198238 h 2258392"/>
              <a:gd name="connsiteX2" fmla="*/ 815248 w 815248"/>
              <a:gd name="connsiteY2" fmla="*/ 2258392 h 2258392"/>
            </a:gdLst>
            <a:ahLst/>
            <a:cxnLst>
              <a:cxn ang="0">
                <a:pos x="connsiteX0" y="connsiteY0"/>
              </a:cxn>
              <a:cxn ang="0">
                <a:pos x="connsiteX1" y="connsiteY1"/>
              </a:cxn>
              <a:cxn ang="0">
                <a:pos x="connsiteX2" y="connsiteY2"/>
              </a:cxn>
            </a:cxnLst>
            <a:rect l="l" t="t" r="r" b="b"/>
            <a:pathLst>
              <a:path w="815248" h="2258392">
                <a:moveTo>
                  <a:pt x="0" y="198238"/>
                </a:moveTo>
                <a:cubicBezTo>
                  <a:pt x="240535" y="26558"/>
                  <a:pt x="481070" y="-145121"/>
                  <a:pt x="616945" y="198238"/>
                </a:cubicBezTo>
                <a:cubicBezTo>
                  <a:pt x="752820" y="541597"/>
                  <a:pt x="784034" y="1399994"/>
                  <a:pt x="815248" y="2258392"/>
                </a:cubicBezTo>
              </a:path>
            </a:pathLst>
          </a:custGeom>
          <a:noFill/>
          <a:ln w="25400" cap="flat">
            <a:gradFill>
              <a:gsLst>
                <a:gs pos="0">
                  <a:srgbClr val="0078D4"/>
                </a:gs>
                <a:gs pos="47000">
                  <a:srgbClr val="8660C5"/>
                </a:gs>
                <a:gs pos="99000">
                  <a:srgbClr val="FF9349"/>
                </a:gs>
              </a:gsLst>
              <a:lin ang="1800000" scaled="0"/>
            </a:gradFill>
            <a:prstDash val="solid"/>
            <a:miter lim="800000"/>
            <a:headEnd type="triangle" w="med" len="med"/>
            <a:tailEnd type="triangle" w="med" len="med"/>
          </a:ln>
          <a:extLst>
            <a:ext uri="{909E8E84-426E-40DD-AFC4-6F175D3DCCD1}">
              <a14:hiddenFill xmlns:a14="http://schemas.microsoft.com/office/drawing/2010/main">
                <a:solidFill>
                  <a:srgbClr val="FFFFFF"/>
                </a:solidFill>
              </a14:hiddenFill>
            </a:ext>
          </a:extLst>
        </p:spPr>
        <p:txBody>
          <a:bodyPr rtlCol="0" anchor="ctr"/>
          <a:lstStyle/>
          <a:p>
            <a:pPr algn="ctr"/>
            <a:endParaRPr lang="en-CA"/>
          </a:p>
        </p:txBody>
      </p:sp>
      <p:sp>
        <p:nvSpPr>
          <p:cNvPr id="17" name="TextBox 16">
            <a:extLst>
              <a:ext uri="{FF2B5EF4-FFF2-40B4-BE49-F238E27FC236}">
                <a16:creationId xmlns:a16="http://schemas.microsoft.com/office/drawing/2014/main" id="{B5305311-4BDC-9041-4823-F8C89874ABCA}"/>
              </a:ext>
            </a:extLst>
          </p:cNvPr>
          <p:cNvSpPr txBox="1"/>
          <p:nvPr/>
        </p:nvSpPr>
        <p:spPr>
          <a:xfrm>
            <a:off x="2184790" y="1689824"/>
            <a:ext cx="1712173" cy="2539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effectLst/>
                <a:uLnTx/>
                <a:uFillTx/>
                <a:latin typeface="-apple-system"/>
                <a:ea typeface="+mn-ea"/>
                <a:cs typeface="Segoe UI Light" panose="020B0502040204020203" pitchFamily="34" charset="0"/>
              </a:rPr>
              <a:t>Responsible Subtask 2</a:t>
            </a:r>
            <a:r>
              <a:rPr kumimoji="0" lang="en-US" sz="1050" b="1" i="0" u="none" strike="noStrike" kern="1200" cap="none" spc="0" normalizeH="0" noProof="0">
                <a:ln>
                  <a:noFill/>
                </a:ln>
                <a:effectLst/>
                <a:uLnTx/>
                <a:uFillTx/>
                <a:latin typeface="-apple-system"/>
                <a:ea typeface="+mn-ea"/>
                <a:cs typeface="Segoe UI Light" panose="020B0502040204020203" pitchFamily="34" charset="0"/>
              </a:rPr>
              <a:t> </a:t>
            </a:r>
            <a:endParaRPr kumimoji="0" lang="en-CA" sz="1050" b="1" i="0" u="none" strike="noStrike" kern="1200" cap="none" spc="0" normalizeH="0" baseline="0" noProof="0">
              <a:ln>
                <a:noFill/>
              </a:ln>
              <a:effectLst/>
              <a:uLnTx/>
              <a:uFillTx/>
              <a:latin typeface="-apple-system"/>
              <a:ea typeface="+mn-ea"/>
              <a:cs typeface="Segoe UI Light" panose="020B0502040204020203" pitchFamily="34" charset="0"/>
            </a:endParaRPr>
          </a:p>
        </p:txBody>
      </p:sp>
      <p:sp>
        <p:nvSpPr>
          <p:cNvPr id="18" name="TextBox 17">
            <a:extLst>
              <a:ext uri="{FF2B5EF4-FFF2-40B4-BE49-F238E27FC236}">
                <a16:creationId xmlns:a16="http://schemas.microsoft.com/office/drawing/2014/main" id="{F6F899A1-3FE9-5AA8-1AE6-C819C4D11093}"/>
              </a:ext>
            </a:extLst>
          </p:cNvPr>
          <p:cNvSpPr txBox="1"/>
          <p:nvPr/>
        </p:nvSpPr>
        <p:spPr>
          <a:xfrm>
            <a:off x="3801990" y="4884298"/>
            <a:ext cx="1712173" cy="2539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effectLst/>
                <a:uLnTx/>
                <a:uFillTx/>
                <a:latin typeface="-apple-system"/>
                <a:ea typeface="+mn-ea"/>
                <a:cs typeface="Segoe UI Light" panose="020B0502040204020203" pitchFamily="34" charset="0"/>
              </a:rPr>
              <a:t>Responsible Subtask 3</a:t>
            </a:r>
            <a:r>
              <a:rPr kumimoji="0" lang="en-US" sz="1050" b="1" i="0" u="none" strike="noStrike" kern="1200" cap="none" spc="0" normalizeH="0" noProof="0">
                <a:ln>
                  <a:noFill/>
                </a:ln>
                <a:effectLst/>
                <a:uLnTx/>
                <a:uFillTx/>
                <a:latin typeface="-apple-system"/>
                <a:ea typeface="+mn-ea"/>
                <a:cs typeface="Segoe UI Light" panose="020B0502040204020203" pitchFamily="34" charset="0"/>
              </a:rPr>
              <a:t> </a:t>
            </a:r>
            <a:endParaRPr kumimoji="0" lang="en-CA" sz="1050" b="1" i="0" u="none" strike="noStrike" kern="1200" cap="none" spc="0" normalizeH="0" baseline="0" noProof="0">
              <a:ln>
                <a:noFill/>
              </a:ln>
              <a:effectLst/>
              <a:uLnTx/>
              <a:uFillTx/>
              <a:latin typeface="-apple-system"/>
              <a:ea typeface="+mn-ea"/>
              <a:cs typeface="Segoe UI Light" panose="020B0502040204020203" pitchFamily="34" charset="0"/>
            </a:endParaRPr>
          </a:p>
        </p:txBody>
      </p:sp>
      <p:sp>
        <p:nvSpPr>
          <p:cNvPr id="19" name="TextBox 18">
            <a:extLst>
              <a:ext uri="{FF2B5EF4-FFF2-40B4-BE49-F238E27FC236}">
                <a16:creationId xmlns:a16="http://schemas.microsoft.com/office/drawing/2014/main" id="{79900D30-8BF3-BBF0-1980-0D405ABBF6C7}"/>
              </a:ext>
            </a:extLst>
          </p:cNvPr>
          <p:cNvSpPr txBox="1"/>
          <p:nvPr/>
        </p:nvSpPr>
        <p:spPr>
          <a:xfrm>
            <a:off x="66463" y="2233018"/>
            <a:ext cx="1712173" cy="4154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97159A"/>
                </a:solidFill>
                <a:effectLst/>
                <a:uLnTx/>
                <a:uFillTx/>
                <a:latin typeface="-apple-system"/>
                <a:ea typeface="+mn-ea"/>
                <a:cs typeface="Segoe UI Light" panose="020B0502040204020203" pitchFamily="34" charset="0"/>
              </a:rPr>
              <a:t>Asynchronous Communication</a:t>
            </a:r>
            <a:endParaRPr kumimoji="0" lang="en-CA" sz="1050" b="1" i="0" u="none" strike="noStrike" kern="1200" cap="none" spc="0" normalizeH="0" baseline="0" noProof="0">
              <a:ln>
                <a:noFill/>
              </a:ln>
              <a:solidFill>
                <a:srgbClr val="97159A"/>
              </a:solidFill>
              <a:effectLst/>
              <a:uLnTx/>
              <a:uFillTx/>
              <a:latin typeface="-apple-system"/>
              <a:ea typeface="+mn-ea"/>
              <a:cs typeface="Segoe UI Light" panose="020B0502040204020203" pitchFamily="34" charset="0"/>
            </a:endParaRPr>
          </a:p>
        </p:txBody>
      </p:sp>
      <p:sp>
        <p:nvSpPr>
          <p:cNvPr id="20" name="TextBox 19">
            <a:extLst>
              <a:ext uri="{FF2B5EF4-FFF2-40B4-BE49-F238E27FC236}">
                <a16:creationId xmlns:a16="http://schemas.microsoft.com/office/drawing/2014/main" id="{3DE5D026-5525-BEEF-2860-DBF88DE0D304}"/>
              </a:ext>
            </a:extLst>
          </p:cNvPr>
          <p:cNvSpPr txBox="1"/>
          <p:nvPr/>
        </p:nvSpPr>
        <p:spPr>
          <a:xfrm>
            <a:off x="4290404" y="2225374"/>
            <a:ext cx="1712173" cy="4154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97159A"/>
                </a:solidFill>
                <a:effectLst/>
                <a:uLnTx/>
                <a:uFillTx/>
                <a:latin typeface="-apple-system"/>
                <a:ea typeface="+mn-ea"/>
                <a:cs typeface="Segoe UI Light" panose="020B0502040204020203" pitchFamily="34" charset="0"/>
              </a:rPr>
              <a:t>Asynchronous Communication</a:t>
            </a:r>
            <a:endParaRPr kumimoji="0" lang="en-CA" sz="1050" b="1" i="0" u="none" strike="noStrike" kern="1200" cap="none" spc="0" normalizeH="0" baseline="0" noProof="0">
              <a:ln>
                <a:noFill/>
              </a:ln>
              <a:solidFill>
                <a:srgbClr val="97159A"/>
              </a:solidFill>
              <a:effectLst/>
              <a:uLnTx/>
              <a:uFillTx/>
              <a:latin typeface="-apple-system"/>
              <a:ea typeface="+mn-ea"/>
              <a:cs typeface="Segoe UI Light" panose="020B0502040204020203" pitchFamily="34" charset="0"/>
            </a:endParaRPr>
          </a:p>
        </p:txBody>
      </p:sp>
      <p:sp>
        <p:nvSpPr>
          <p:cNvPr id="21" name="Arrow: Down 41">
            <a:extLst>
              <a:ext uri="{FF2B5EF4-FFF2-40B4-BE49-F238E27FC236}">
                <a16:creationId xmlns:a16="http://schemas.microsoft.com/office/drawing/2014/main" id="{2A3B1E56-1D88-826D-829F-E73D76F6F23F}"/>
              </a:ext>
            </a:extLst>
          </p:cNvPr>
          <p:cNvSpPr/>
          <p:nvPr/>
        </p:nvSpPr>
        <p:spPr>
          <a:xfrm>
            <a:off x="2855479" y="2715780"/>
            <a:ext cx="348745" cy="41656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Arrow: Down 42">
            <a:extLst>
              <a:ext uri="{FF2B5EF4-FFF2-40B4-BE49-F238E27FC236}">
                <a16:creationId xmlns:a16="http://schemas.microsoft.com/office/drawing/2014/main" id="{05971EC4-9EEE-8CB5-C287-418109D17173}"/>
              </a:ext>
            </a:extLst>
          </p:cNvPr>
          <p:cNvSpPr/>
          <p:nvPr/>
        </p:nvSpPr>
        <p:spPr>
          <a:xfrm rot="8266756">
            <a:off x="3623742" y="3807693"/>
            <a:ext cx="348745" cy="40763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Arrow: Down 44">
            <a:extLst>
              <a:ext uri="{FF2B5EF4-FFF2-40B4-BE49-F238E27FC236}">
                <a16:creationId xmlns:a16="http://schemas.microsoft.com/office/drawing/2014/main" id="{E1D34B67-1E88-6180-51A1-5665FBC90EF7}"/>
              </a:ext>
            </a:extLst>
          </p:cNvPr>
          <p:cNvSpPr/>
          <p:nvPr/>
        </p:nvSpPr>
        <p:spPr>
          <a:xfrm rot="13124027">
            <a:off x="2006462" y="3804691"/>
            <a:ext cx="348745" cy="40763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TextBox 25">
            <a:extLst>
              <a:ext uri="{FF2B5EF4-FFF2-40B4-BE49-F238E27FC236}">
                <a16:creationId xmlns:a16="http://schemas.microsoft.com/office/drawing/2014/main" id="{D1A8F43F-85B1-98D5-7C05-50AB2AA7333F}"/>
              </a:ext>
            </a:extLst>
          </p:cNvPr>
          <p:cNvSpPr txBox="1"/>
          <p:nvPr/>
        </p:nvSpPr>
        <p:spPr>
          <a:xfrm>
            <a:off x="1220755" y="1151394"/>
            <a:ext cx="4931896" cy="461665"/>
          </a:xfrm>
          <a:prstGeom prst="rect">
            <a:avLst/>
          </a:prstGeom>
          <a:noFill/>
        </p:spPr>
        <p:txBody>
          <a:bodyPr wrap="square">
            <a:spAutoFit/>
          </a:bodyPr>
          <a:lstStyle/>
          <a:p>
            <a:pPr>
              <a:spcBef>
                <a:spcPts val="1000"/>
              </a:spcBef>
              <a:defRPr/>
            </a:pPr>
            <a:r>
              <a:rPr lang="en-US" sz="2400" b="1" spc="-100">
                <a:ln w="3175">
                  <a:noFill/>
                </a:ln>
                <a:gradFill>
                  <a:gsLst>
                    <a:gs pos="0">
                      <a:srgbClr val="0078D4"/>
                    </a:gs>
                    <a:gs pos="47000">
                      <a:srgbClr val="8660C5"/>
                    </a:gs>
                    <a:gs pos="99000">
                      <a:srgbClr val="FF9349"/>
                    </a:gs>
                  </a:gsLst>
                  <a:lin ang="1800000" scaled="0"/>
                </a:gradFill>
                <a:latin typeface="Segoe Pro Semibold" panose="020B0502040504020203" pitchFamily="34" charset="0"/>
                <a:cs typeface="Segoe UI" pitchFamily="34" charset="0"/>
              </a:rPr>
              <a:t>Cooperative based-learning</a:t>
            </a:r>
            <a:endParaRPr lang="en-CA" sz="2400" b="1" spc="-100">
              <a:ln w="3175">
                <a:noFill/>
              </a:ln>
              <a:gradFill>
                <a:gsLst>
                  <a:gs pos="0">
                    <a:srgbClr val="0078D4"/>
                  </a:gs>
                  <a:gs pos="47000">
                    <a:srgbClr val="8660C5"/>
                  </a:gs>
                  <a:gs pos="99000">
                    <a:srgbClr val="FF9349"/>
                  </a:gs>
                </a:gsLst>
                <a:lin ang="1800000" scaled="0"/>
              </a:gradFill>
              <a:latin typeface="Segoe Pro Semibold" panose="020B0502040504020203" pitchFamily="34" charset="0"/>
              <a:cs typeface="Segoe UI" pitchFamily="34" charset="0"/>
            </a:endParaRPr>
          </a:p>
        </p:txBody>
      </p:sp>
      <p:sp>
        <p:nvSpPr>
          <p:cNvPr id="27" name="Rectangle: Rounded Corners 54">
            <a:extLst>
              <a:ext uri="{FF2B5EF4-FFF2-40B4-BE49-F238E27FC236}">
                <a16:creationId xmlns:a16="http://schemas.microsoft.com/office/drawing/2014/main" id="{FC2922DD-4512-C6E6-B8E5-07C3C8C9BEAF}"/>
              </a:ext>
            </a:extLst>
          </p:cNvPr>
          <p:cNvSpPr/>
          <p:nvPr/>
        </p:nvSpPr>
        <p:spPr>
          <a:xfrm>
            <a:off x="8168546" y="4334636"/>
            <a:ext cx="1363960" cy="5997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noProof="0">
                <a:solidFill>
                  <a:prstClr val="white"/>
                </a:solidFill>
                <a:latin typeface="Calibri" panose="020F0502020204030204"/>
              </a:rPr>
              <a:t>Conflicting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noProof="0">
                <a:solidFill>
                  <a:prstClr val="white"/>
                </a:solidFill>
                <a:latin typeface="Calibri" panose="020F0502020204030204"/>
              </a:rPr>
              <a:t>Goals</a:t>
            </a:r>
            <a:endParaRPr kumimoji="0" lang="en-CA"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8" name="Picture 27">
            <a:extLst>
              <a:ext uri="{FF2B5EF4-FFF2-40B4-BE49-F238E27FC236}">
                <a16:creationId xmlns:a16="http://schemas.microsoft.com/office/drawing/2014/main" id="{4F31DEF8-57C1-CBF9-443F-F82C5EF19576}"/>
              </a:ext>
            </a:extLst>
          </p:cNvPr>
          <p:cNvPicPr>
            <a:picLocks noChangeAspect="1"/>
          </p:cNvPicPr>
          <p:nvPr/>
        </p:nvPicPr>
        <p:blipFill>
          <a:blip r:embed="rId4"/>
          <a:stretch>
            <a:fillRect/>
          </a:stretch>
        </p:blipFill>
        <p:spPr>
          <a:xfrm>
            <a:off x="5668861" y="2089341"/>
            <a:ext cx="2964032" cy="1993466"/>
          </a:xfrm>
          <a:prstGeom prst="rect">
            <a:avLst/>
          </a:prstGeom>
        </p:spPr>
      </p:pic>
      <p:pic>
        <p:nvPicPr>
          <p:cNvPr id="30" name="Picture 29">
            <a:extLst>
              <a:ext uri="{FF2B5EF4-FFF2-40B4-BE49-F238E27FC236}">
                <a16:creationId xmlns:a16="http://schemas.microsoft.com/office/drawing/2014/main" id="{AA4AA703-DC68-4A85-6D79-55564CEDA3AE}"/>
              </a:ext>
            </a:extLst>
          </p:cNvPr>
          <p:cNvPicPr>
            <a:picLocks noChangeAspect="1"/>
          </p:cNvPicPr>
          <p:nvPr/>
        </p:nvPicPr>
        <p:blipFill>
          <a:blip r:embed="rId4"/>
          <a:stretch>
            <a:fillRect/>
          </a:stretch>
        </p:blipFill>
        <p:spPr>
          <a:xfrm>
            <a:off x="9082254" y="2076706"/>
            <a:ext cx="2964032" cy="1993466"/>
          </a:xfrm>
          <a:prstGeom prst="rect">
            <a:avLst/>
          </a:prstGeom>
        </p:spPr>
      </p:pic>
      <p:cxnSp>
        <p:nvCxnSpPr>
          <p:cNvPr id="33" name="Straight Connector 32">
            <a:extLst>
              <a:ext uri="{FF2B5EF4-FFF2-40B4-BE49-F238E27FC236}">
                <a16:creationId xmlns:a16="http://schemas.microsoft.com/office/drawing/2014/main" id="{4704F29C-4819-A9C1-4D21-672581D7D0AD}"/>
              </a:ext>
            </a:extLst>
          </p:cNvPr>
          <p:cNvCxnSpPr>
            <a:cxnSpLocks/>
          </p:cNvCxnSpPr>
          <p:nvPr/>
        </p:nvCxnSpPr>
        <p:spPr>
          <a:xfrm>
            <a:off x="8666854" y="3171022"/>
            <a:ext cx="404383"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type="triangle" w="med" len="med"/>
            <a:tailEnd type="triangle" w="med" len="med"/>
          </a:ln>
          <a:extLst>
            <a:ext uri="{909E8E84-426E-40DD-AFC4-6F175D3DCCD1}">
              <a14:hiddenFill xmlns:a14="http://schemas.microsoft.com/office/drawing/2010/main">
                <a:solidFill>
                  <a:srgbClr val="FFFFFF"/>
                </a:solidFill>
              </a14:hiddenFill>
            </a:ext>
          </a:extLst>
        </p:spPr>
      </p:cxnSp>
      <p:sp>
        <p:nvSpPr>
          <p:cNvPr id="42" name="TextBox 41">
            <a:extLst>
              <a:ext uri="{FF2B5EF4-FFF2-40B4-BE49-F238E27FC236}">
                <a16:creationId xmlns:a16="http://schemas.microsoft.com/office/drawing/2014/main" id="{2A029F9F-7B41-008E-7ABB-604274C33ABF}"/>
              </a:ext>
            </a:extLst>
          </p:cNvPr>
          <p:cNvSpPr txBox="1"/>
          <p:nvPr/>
        </p:nvSpPr>
        <p:spPr>
          <a:xfrm>
            <a:off x="7994439" y="2778881"/>
            <a:ext cx="1712173" cy="2539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97159A"/>
                </a:solidFill>
                <a:effectLst/>
                <a:uLnTx/>
                <a:uFillTx/>
                <a:latin typeface="-apple-system"/>
                <a:ea typeface="+mn-ea"/>
                <a:cs typeface="Segoe UI Light" panose="020B0502040204020203" pitchFamily="34" charset="0"/>
              </a:rPr>
              <a:t>Competition</a:t>
            </a:r>
            <a:endParaRPr kumimoji="0" lang="en-CA" sz="1050" b="1" i="0" u="none" strike="noStrike" kern="1200" cap="none" spc="0" normalizeH="0" baseline="0" noProof="0">
              <a:ln>
                <a:noFill/>
              </a:ln>
              <a:solidFill>
                <a:srgbClr val="97159A"/>
              </a:solidFill>
              <a:effectLst/>
              <a:uLnTx/>
              <a:uFillTx/>
              <a:latin typeface="-apple-system"/>
              <a:ea typeface="+mn-ea"/>
              <a:cs typeface="Segoe UI Light" panose="020B0502040204020203" pitchFamily="34" charset="0"/>
            </a:endParaRPr>
          </a:p>
        </p:txBody>
      </p:sp>
      <p:sp>
        <p:nvSpPr>
          <p:cNvPr id="43" name="Freeform: Shape 76">
            <a:extLst>
              <a:ext uri="{FF2B5EF4-FFF2-40B4-BE49-F238E27FC236}">
                <a16:creationId xmlns:a16="http://schemas.microsoft.com/office/drawing/2014/main" id="{47322717-F2D6-9932-A05B-07C5F123F727}"/>
              </a:ext>
            </a:extLst>
          </p:cNvPr>
          <p:cNvSpPr/>
          <p:nvPr/>
        </p:nvSpPr>
        <p:spPr>
          <a:xfrm>
            <a:off x="7033397" y="4145271"/>
            <a:ext cx="1102671" cy="451691"/>
          </a:xfrm>
          <a:custGeom>
            <a:avLst/>
            <a:gdLst>
              <a:gd name="connsiteX0" fmla="*/ 89119 w 1102671"/>
              <a:gd name="connsiteY0" fmla="*/ 0 h 451691"/>
              <a:gd name="connsiteX1" fmla="*/ 100136 w 1102671"/>
              <a:gd name="connsiteY1" fmla="*/ 330506 h 451691"/>
              <a:gd name="connsiteX2" fmla="*/ 1102671 w 1102671"/>
              <a:gd name="connsiteY2" fmla="*/ 451691 h 451691"/>
            </a:gdLst>
            <a:ahLst/>
            <a:cxnLst>
              <a:cxn ang="0">
                <a:pos x="connsiteX0" y="connsiteY0"/>
              </a:cxn>
              <a:cxn ang="0">
                <a:pos x="connsiteX1" y="connsiteY1"/>
              </a:cxn>
              <a:cxn ang="0">
                <a:pos x="connsiteX2" y="connsiteY2"/>
              </a:cxn>
            </a:cxnLst>
            <a:rect l="l" t="t" r="r" b="b"/>
            <a:pathLst>
              <a:path w="1102671" h="451691">
                <a:moveTo>
                  <a:pt x="89119" y="0"/>
                </a:moveTo>
                <a:cubicBezTo>
                  <a:pt x="10165" y="127612"/>
                  <a:pt x="-68789" y="255224"/>
                  <a:pt x="100136" y="330506"/>
                </a:cubicBezTo>
                <a:cubicBezTo>
                  <a:pt x="269061" y="405788"/>
                  <a:pt x="685866" y="428739"/>
                  <a:pt x="1102671" y="451691"/>
                </a:cubicBezTo>
              </a:path>
            </a:pathLst>
          </a:custGeom>
          <a:noFill/>
          <a:ln w="25400" cap="flat">
            <a:gradFill>
              <a:gsLst>
                <a:gs pos="0">
                  <a:srgbClr val="0078D4"/>
                </a:gs>
                <a:gs pos="47000">
                  <a:srgbClr val="8660C5"/>
                </a:gs>
                <a:gs pos="99000">
                  <a:srgbClr val="FF9349"/>
                </a:gs>
              </a:gsLst>
              <a:lin ang="1800000" scaled="0"/>
            </a:gradFill>
            <a:prstDash val="solid"/>
            <a:miter lim="800000"/>
            <a:headEnd type="triangle" w="med" len="med"/>
            <a:tailEnd type="triangle" w="med" len="med"/>
          </a:ln>
          <a:extLst>
            <a:ext uri="{909E8E84-426E-40DD-AFC4-6F175D3DCCD1}">
              <a14:hiddenFill xmlns:a14="http://schemas.microsoft.com/office/drawing/2010/main">
                <a:solidFill>
                  <a:srgbClr val="FFFFFF"/>
                </a:solidFill>
              </a14:hiddenFill>
            </a:ext>
          </a:extLst>
        </p:spPr>
        <p:txBody>
          <a:bodyPr rtlCol="0" anchor="ctr"/>
          <a:lstStyle/>
          <a:p>
            <a:pPr algn="ctr"/>
            <a:endParaRPr lang="en-CA">
              <a:solidFill>
                <a:schemeClr val="tx1"/>
              </a:solidFill>
            </a:endParaRPr>
          </a:p>
        </p:txBody>
      </p:sp>
      <p:sp>
        <p:nvSpPr>
          <p:cNvPr id="44" name="Freeform: Shape 77">
            <a:extLst>
              <a:ext uri="{FF2B5EF4-FFF2-40B4-BE49-F238E27FC236}">
                <a16:creationId xmlns:a16="http://schemas.microsoft.com/office/drawing/2014/main" id="{8D2941C1-96BB-1563-22BB-2511C9E30F63}"/>
              </a:ext>
            </a:extLst>
          </p:cNvPr>
          <p:cNvSpPr/>
          <p:nvPr/>
        </p:nvSpPr>
        <p:spPr>
          <a:xfrm flipH="1">
            <a:off x="9532506" y="4147076"/>
            <a:ext cx="1102670" cy="451691"/>
          </a:xfrm>
          <a:custGeom>
            <a:avLst/>
            <a:gdLst>
              <a:gd name="connsiteX0" fmla="*/ 89119 w 1102671"/>
              <a:gd name="connsiteY0" fmla="*/ 0 h 451691"/>
              <a:gd name="connsiteX1" fmla="*/ 100136 w 1102671"/>
              <a:gd name="connsiteY1" fmla="*/ 330506 h 451691"/>
              <a:gd name="connsiteX2" fmla="*/ 1102671 w 1102671"/>
              <a:gd name="connsiteY2" fmla="*/ 451691 h 451691"/>
            </a:gdLst>
            <a:ahLst/>
            <a:cxnLst>
              <a:cxn ang="0">
                <a:pos x="connsiteX0" y="connsiteY0"/>
              </a:cxn>
              <a:cxn ang="0">
                <a:pos x="connsiteX1" y="connsiteY1"/>
              </a:cxn>
              <a:cxn ang="0">
                <a:pos x="connsiteX2" y="connsiteY2"/>
              </a:cxn>
            </a:cxnLst>
            <a:rect l="l" t="t" r="r" b="b"/>
            <a:pathLst>
              <a:path w="1102671" h="451691">
                <a:moveTo>
                  <a:pt x="89119" y="0"/>
                </a:moveTo>
                <a:cubicBezTo>
                  <a:pt x="10165" y="127612"/>
                  <a:pt x="-68789" y="255224"/>
                  <a:pt x="100136" y="330506"/>
                </a:cubicBezTo>
                <a:cubicBezTo>
                  <a:pt x="269061" y="405788"/>
                  <a:pt x="685866" y="428739"/>
                  <a:pt x="1102671" y="451691"/>
                </a:cubicBezTo>
              </a:path>
            </a:pathLst>
          </a:custGeom>
          <a:noFill/>
          <a:ln w="25400" cap="flat">
            <a:gradFill>
              <a:gsLst>
                <a:gs pos="0">
                  <a:srgbClr val="0078D4"/>
                </a:gs>
                <a:gs pos="47000">
                  <a:srgbClr val="8660C5"/>
                </a:gs>
                <a:gs pos="99000">
                  <a:srgbClr val="FF9349"/>
                </a:gs>
              </a:gsLst>
              <a:lin ang="1800000" scaled="0"/>
            </a:gradFill>
            <a:prstDash val="solid"/>
            <a:miter lim="800000"/>
            <a:headEnd type="triangle" w="med" len="med"/>
            <a:tailEnd type="triangle" w="med" len="med"/>
          </a:ln>
          <a:extLst>
            <a:ext uri="{909E8E84-426E-40DD-AFC4-6F175D3DCCD1}">
              <a14:hiddenFill xmlns:a14="http://schemas.microsoft.com/office/drawing/2010/main">
                <a:solidFill>
                  <a:srgbClr val="FFFFFF"/>
                </a:solidFill>
              </a14:hiddenFill>
            </a:ext>
          </a:extLst>
        </p:spPr>
        <p:txBody>
          <a:bodyPr rtlCol="0" anchor="ctr"/>
          <a:lstStyle/>
          <a:p>
            <a:pPr algn="ctr"/>
            <a:endParaRPr lang="en-CA">
              <a:solidFill>
                <a:schemeClr val="tx1"/>
              </a:solidFill>
            </a:endParaRPr>
          </a:p>
        </p:txBody>
      </p:sp>
      <p:sp>
        <p:nvSpPr>
          <p:cNvPr id="47" name="TextBox 46">
            <a:extLst>
              <a:ext uri="{FF2B5EF4-FFF2-40B4-BE49-F238E27FC236}">
                <a16:creationId xmlns:a16="http://schemas.microsoft.com/office/drawing/2014/main" id="{0F18CFA9-DB5C-56D0-5FB9-D6CFD0708EC6}"/>
              </a:ext>
            </a:extLst>
          </p:cNvPr>
          <p:cNvSpPr txBox="1"/>
          <p:nvPr/>
        </p:nvSpPr>
        <p:spPr>
          <a:xfrm>
            <a:off x="7066558" y="1131384"/>
            <a:ext cx="4931896" cy="461665"/>
          </a:xfrm>
          <a:prstGeom prst="rect">
            <a:avLst/>
          </a:prstGeom>
          <a:noFill/>
        </p:spPr>
        <p:txBody>
          <a:bodyPr wrap="square">
            <a:spAutoFit/>
          </a:bodyPr>
          <a:lstStyle/>
          <a:p>
            <a:pPr>
              <a:spcBef>
                <a:spcPts val="1000"/>
              </a:spcBef>
              <a:defRPr/>
            </a:pPr>
            <a:r>
              <a:rPr lang="en-US" sz="2400" b="1" spc="-100">
                <a:ln w="3175">
                  <a:noFill/>
                </a:ln>
                <a:gradFill>
                  <a:gsLst>
                    <a:gs pos="0">
                      <a:srgbClr val="0078D4"/>
                    </a:gs>
                    <a:gs pos="47000">
                      <a:srgbClr val="8660C5"/>
                    </a:gs>
                    <a:gs pos="99000">
                      <a:srgbClr val="FF9349"/>
                    </a:gs>
                  </a:gsLst>
                  <a:lin ang="1800000" scaled="0"/>
                </a:gradFill>
                <a:latin typeface="Segoe Pro Semibold" panose="020B0502040504020203" pitchFamily="34" charset="0"/>
                <a:cs typeface="Segoe UI" pitchFamily="34" charset="0"/>
              </a:rPr>
              <a:t>Competition based-learning</a:t>
            </a:r>
            <a:endParaRPr lang="en-CA" sz="2400" b="1" spc="-100">
              <a:ln w="3175">
                <a:noFill/>
              </a:ln>
              <a:gradFill>
                <a:gsLst>
                  <a:gs pos="0">
                    <a:srgbClr val="0078D4"/>
                  </a:gs>
                  <a:gs pos="47000">
                    <a:srgbClr val="8660C5"/>
                  </a:gs>
                  <a:gs pos="99000">
                    <a:srgbClr val="FF9349"/>
                  </a:gs>
                </a:gsLst>
                <a:lin ang="1800000" scaled="0"/>
              </a:gradFill>
              <a:latin typeface="Segoe Pro Semibold" panose="020B0502040504020203" pitchFamily="34" charset="0"/>
              <a:cs typeface="Segoe UI" pitchFamily="34" charset="0"/>
            </a:endParaRPr>
          </a:p>
        </p:txBody>
      </p:sp>
      <p:sp>
        <p:nvSpPr>
          <p:cNvPr id="48" name="TextBox 47">
            <a:extLst>
              <a:ext uri="{FF2B5EF4-FFF2-40B4-BE49-F238E27FC236}">
                <a16:creationId xmlns:a16="http://schemas.microsoft.com/office/drawing/2014/main" id="{6DE2FBE7-733E-5F52-AF00-54F2DB98851D}"/>
              </a:ext>
            </a:extLst>
          </p:cNvPr>
          <p:cNvSpPr txBox="1"/>
          <p:nvPr/>
        </p:nvSpPr>
        <p:spPr>
          <a:xfrm>
            <a:off x="418773" y="5272622"/>
            <a:ext cx="4931895" cy="954107"/>
          </a:xfrm>
          <a:prstGeom prst="rect">
            <a:avLst/>
          </a:prstGeom>
          <a:noFill/>
        </p:spPr>
        <p:txBody>
          <a:bodyPr wrap="square">
            <a:spAutoFit/>
          </a:bodyPr>
          <a:lstStyle/>
          <a:p>
            <a:pPr algn="ctr"/>
            <a:r>
              <a:rPr lang="en-US" sz="1400">
                <a:latin typeface="Bierstadt"/>
              </a:rPr>
              <a:t>Cooperative agents work together towards shared goals, enhancing problem-solving capabilities and efficiency through collaborative efforts, characterized by trust and open communication. </a:t>
            </a:r>
            <a:endParaRPr lang="en-CA" sz="1400">
              <a:latin typeface="Bierstadt"/>
            </a:endParaRPr>
          </a:p>
        </p:txBody>
      </p:sp>
      <p:sp>
        <p:nvSpPr>
          <p:cNvPr id="50" name="TextBox 49">
            <a:extLst>
              <a:ext uri="{FF2B5EF4-FFF2-40B4-BE49-F238E27FC236}">
                <a16:creationId xmlns:a16="http://schemas.microsoft.com/office/drawing/2014/main" id="{F81476D1-F141-E59F-2735-E509B5E5D29D}"/>
              </a:ext>
            </a:extLst>
          </p:cNvPr>
          <p:cNvSpPr txBox="1"/>
          <p:nvPr/>
        </p:nvSpPr>
        <p:spPr>
          <a:xfrm>
            <a:off x="6057409" y="5319241"/>
            <a:ext cx="5530768" cy="738664"/>
          </a:xfrm>
          <a:prstGeom prst="rect">
            <a:avLst/>
          </a:prstGeom>
          <a:noFill/>
        </p:spPr>
        <p:txBody>
          <a:bodyPr wrap="square">
            <a:spAutoFit/>
          </a:bodyPr>
          <a:lstStyle/>
          <a:p>
            <a:pPr algn="ctr"/>
            <a:r>
              <a:rPr kumimoji="0" lang="en-US" sz="1400" b="0" i="0" u="none" strike="noStrike" kern="1200" cap="none" spc="0" normalizeH="0" baseline="0" noProof="0">
                <a:ln>
                  <a:noFill/>
                </a:ln>
                <a:effectLst/>
                <a:uLnTx/>
                <a:uFillTx/>
                <a:latin typeface="Bierstadt"/>
                <a:ea typeface="+mn-ea"/>
                <a:cs typeface="+mn-cs"/>
              </a:rPr>
              <a:t>In contrast, competitive agents operate with individual goals in adversarial settings, focusing on optimizing their own outcomes, often with strategic communication and planning. </a:t>
            </a:r>
            <a:endParaRPr lang="en-CA" sz="2400"/>
          </a:p>
        </p:txBody>
      </p:sp>
      <p:grpSp>
        <p:nvGrpSpPr>
          <p:cNvPr id="54" name="Group 53" descr="Yes, No, Unsure Options and prompt space to answer if yes. ">
            <a:extLst>
              <a:ext uri="{FF2B5EF4-FFF2-40B4-BE49-F238E27FC236}">
                <a16:creationId xmlns:a16="http://schemas.microsoft.com/office/drawing/2014/main" id="{E3E8894B-2F57-DEAC-15B9-F7404D5E4B82}"/>
              </a:ext>
            </a:extLst>
          </p:cNvPr>
          <p:cNvGrpSpPr/>
          <p:nvPr/>
        </p:nvGrpSpPr>
        <p:grpSpPr>
          <a:xfrm>
            <a:off x="350813" y="6276819"/>
            <a:ext cx="2659638" cy="352568"/>
            <a:chOff x="514854" y="2093929"/>
            <a:chExt cx="5706428" cy="1578185"/>
          </a:xfrm>
          <a:solidFill>
            <a:schemeClr val="accent3"/>
          </a:solidFill>
        </p:grpSpPr>
        <p:sp>
          <p:nvSpPr>
            <p:cNvPr id="55" name="Rectangle: Rounded Corners 4">
              <a:extLst>
                <a:ext uri="{FF2B5EF4-FFF2-40B4-BE49-F238E27FC236}">
                  <a16:creationId xmlns:a16="http://schemas.microsoft.com/office/drawing/2014/main" id="{625B6C04-F906-3076-77B3-55D0AB9147AC}"/>
                </a:ext>
                <a:ext uri="{C183D7F6-B498-43B3-948B-1728B52AA6E4}">
                  <adec:decorative xmlns:adec="http://schemas.microsoft.com/office/drawing/2017/decorative" val="1"/>
                </a:ext>
              </a:extLst>
            </p:cNvPr>
            <p:cNvSpPr>
              <a:spLocks/>
            </p:cNvSpPr>
            <p:nvPr/>
          </p:nvSpPr>
          <p:spPr>
            <a:xfrm>
              <a:off x="673281" y="2093929"/>
              <a:ext cx="5478780" cy="1578185"/>
            </a:xfrm>
            <a:prstGeom prst="roundRect">
              <a:avLst>
                <a:gd name="adj" fmla="val 4717"/>
              </a:avLst>
            </a:prstGeom>
            <a:grpFill/>
            <a:ln>
              <a:noFill/>
              <a:headEnd type="none" w="med" len="med"/>
              <a:tailEnd type="none" w="med" len="med"/>
            </a:ln>
            <a:effectLst>
              <a:outerShdw blurRad="63500" algn="tl"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ptos"/>
                <a:ea typeface="+mn-ea"/>
                <a:cs typeface="+mn-cs"/>
              </a:endParaRPr>
            </a:p>
          </p:txBody>
        </p:sp>
        <p:sp>
          <p:nvSpPr>
            <p:cNvPr id="60" name="TextBox 59">
              <a:extLst>
                <a:ext uri="{FF2B5EF4-FFF2-40B4-BE49-F238E27FC236}">
                  <a16:creationId xmlns:a16="http://schemas.microsoft.com/office/drawing/2014/main" id="{BA5171EE-B8BA-C0EB-D7E0-53889E66DE6F}"/>
                </a:ext>
              </a:extLst>
            </p:cNvPr>
            <p:cNvSpPr txBox="1"/>
            <p:nvPr/>
          </p:nvSpPr>
          <p:spPr>
            <a:xfrm>
              <a:off x="514854" y="2243762"/>
              <a:ext cx="5706428" cy="1102148"/>
            </a:xfrm>
            <a:prstGeom prst="rect">
              <a:avLst/>
            </a:prstGeom>
            <a:grpFill/>
          </p:spPr>
          <p:txBody>
            <a:bodyPr wrap="square" lIns="0" tIns="0" rIns="0" bIns="0" rtlCol="0" anchor="ctr">
              <a:spAutoFit/>
            </a:bodyPr>
            <a:lstStyle/>
            <a:p>
              <a:pPr algn="ctr">
                <a:defRPr/>
              </a:pPr>
              <a:r>
                <a:rPr lang="en-US" sz="1600">
                  <a:solidFill>
                    <a:schemeClr val="bg1"/>
                  </a:solidFill>
                  <a:latin typeface="Aptos SemiBold"/>
                  <a:cs typeface="Segoe UI" panose="020B0502040204020203" pitchFamily="34" charset="0"/>
                </a:rPr>
                <a:t>Complex Problem Solving</a:t>
              </a:r>
            </a:p>
          </p:txBody>
        </p:sp>
        <p:cxnSp>
          <p:nvCxnSpPr>
            <p:cNvPr id="63" name="Straight Connector 62">
              <a:extLst>
                <a:ext uri="{FF2B5EF4-FFF2-40B4-BE49-F238E27FC236}">
                  <a16:creationId xmlns:a16="http://schemas.microsoft.com/office/drawing/2014/main" id="{F82FD6ED-BE47-4E17-362C-E2777E0710B2}"/>
                </a:ext>
                <a:ext uri="{C183D7F6-B498-43B3-948B-1728B52AA6E4}">
                  <adec:decorative xmlns:adec="http://schemas.microsoft.com/office/drawing/2017/decorative" val="1"/>
                </a:ext>
              </a:extLst>
            </p:cNvPr>
            <p:cNvCxnSpPr>
              <a:cxnSpLocks/>
            </p:cNvCxnSpPr>
            <p:nvPr/>
          </p:nvCxnSpPr>
          <p:spPr>
            <a:xfrm flipV="1">
              <a:off x="2395269" y="2192665"/>
              <a:ext cx="0" cy="228681"/>
            </a:xfrm>
            <a:prstGeom prst="line">
              <a:avLst/>
            </a:prstGeom>
            <a:grpFill/>
            <a:ln w="6350" cap="rnd">
              <a:solidFill>
                <a:schemeClr val="tx1">
                  <a:alpha val="25000"/>
                </a:schemeClr>
              </a:solidFill>
              <a:prstDash val="solid"/>
              <a:round/>
            </a:ln>
            <a:effectLst/>
          </p:spPr>
        </p:cxnSp>
        <p:cxnSp>
          <p:nvCxnSpPr>
            <p:cNvPr id="64" name="Straight Connector 63">
              <a:extLst>
                <a:ext uri="{FF2B5EF4-FFF2-40B4-BE49-F238E27FC236}">
                  <a16:creationId xmlns:a16="http://schemas.microsoft.com/office/drawing/2014/main" id="{09203A20-C9B9-21D2-D7DF-96349884E4B2}"/>
                </a:ext>
                <a:ext uri="{C183D7F6-B498-43B3-948B-1728B52AA6E4}">
                  <adec:decorative xmlns:adec="http://schemas.microsoft.com/office/drawing/2017/decorative" val="1"/>
                </a:ext>
              </a:extLst>
            </p:cNvPr>
            <p:cNvCxnSpPr>
              <a:cxnSpLocks/>
            </p:cNvCxnSpPr>
            <p:nvPr/>
          </p:nvCxnSpPr>
          <p:spPr>
            <a:xfrm flipV="1">
              <a:off x="4228444" y="2192665"/>
              <a:ext cx="0" cy="228681"/>
            </a:xfrm>
            <a:prstGeom prst="line">
              <a:avLst/>
            </a:prstGeom>
            <a:grpFill/>
            <a:ln w="6350" cap="rnd">
              <a:solidFill>
                <a:schemeClr val="tx1">
                  <a:alpha val="25000"/>
                </a:schemeClr>
              </a:solidFill>
              <a:prstDash val="solid"/>
              <a:round/>
            </a:ln>
            <a:effectLst/>
          </p:spPr>
        </p:cxnSp>
      </p:grpSp>
      <p:grpSp>
        <p:nvGrpSpPr>
          <p:cNvPr id="65" name="Group 64" descr="Yes, No, Unsure Options and prompt space to answer if yes. ">
            <a:extLst>
              <a:ext uri="{FF2B5EF4-FFF2-40B4-BE49-F238E27FC236}">
                <a16:creationId xmlns:a16="http://schemas.microsoft.com/office/drawing/2014/main" id="{688D9B71-3131-993A-9563-724462CE40DA}"/>
              </a:ext>
            </a:extLst>
          </p:cNvPr>
          <p:cNvGrpSpPr/>
          <p:nvPr/>
        </p:nvGrpSpPr>
        <p:grpSpPr>
          <a:xfrm>
            <a:off x="2978188" y="6269175"/>
            <a:ext cx="1240996" cy="352568"/>
            <a:chOff x="514854" y="2093929"/>
            <a:chExt cx="5706428" cy="1578185"/>
          </a:xfrm>
          <a:solidFill>
            <a:schemeClr val="accent3"/>
          </a:solidFill>
        </p:grpSpPr>
        <p:sp>
          <p:nvSpPr>
            <p:cNvPr id="66" name="Rectangle: Rounded Corners 4">
              <a:extLst>
                <a:ext uri="{FF2B5EF4-FFF2-40B4-BE49-F238E27FC236}">
                  <a16:creationId xmlns:a16="http://schemas.microsoft.com/office/drawing/2014/main" id="{E4F8FB13-FCDF-805B-7788-E76C2C0D61E6}"/>
                </a:ext>
                <a:ext uri="{C183D7F6-B498-43B3-948B-1728B52AA6E4}">
                  <adec:decorative xmlns:adec="http://schemas.microsoft.com/office/drawing/2017/decorative" val="1"/>
                </a:ext>
              </a:extLst>
            </p:cNvPr>
            <p:cNvSpPr>
              <a:spLocks/>
            </p:cNvSpPr>
            <p:nvPr/>
          </p:nvSpPr>
          <p:spPr>
            <a:xfrm>
              <a:off x="673281" y="2093929"/>
              <a:ext cx="5478780" cy="1578185"/>
            </a:xfrm>
            <a:prstGeom prst="roundRect">
              <a:avLst>
                <a:gd name="adj" fmla="val 4717"/>
              </a:avLst>
            </a:prstGeom>
            <a:grpFill/>
            <a:ln>
              <a:noFill/>
              <a:headEnd type="none" w="med" len="med"/>
              <a:tailEnd type="none" w="med" len="med"/>
            </a:ln>
            <a:effectLst>
              <a:outerShdw blurRad="63500" algn="tl"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ptos"/>
                <a:ea typeface="+mn-ea"/>
                <a:cs typeface="+mn-cs"/>
              </a:endParaRPr>
            </a:p>
          </p:txBody>
        </p:sp>
        <p:sp>
          <p:nvSpPr>
            <p:cNvPr id="67" name="TextBox 66">
              <a:extLst>
                <a:ext uri="{FF2B5EF4-FFF2-40B4-BE49-F238E27FC236}">
                  <a16:creationId xmlns:a16="http://schemas.microsoft.com/office/drawing/2014/main" id="{61B3122A-7224-AFC6-9149-F5C6222096C9}"/>
                </a:ext>
              </a:extLst>
            </p:cNvPr>
            <p:cNvSpPr txBox="1"/>
            <p:nvPr/>
          </p:nvSpPr>
          <p:spPr>
            <a:xfrm>
              <a:off x="514854" y="2243762"/>
              <a:ext cx="5706428" cy="1102148"/>
            </a:xfrm>
            <a:prstGeom prst="rect">
              <a:avLst/>
            </a:prstGeom>
            <a:grpFill/>
          </p:spPr>
          <p:txBody>
            <a:bodyPr wrap="square" lIns="0" tIns="0" rIns="0" bIns="0" rtlCol="0" anchor="ctr">
              <a:spAutoFit/>
            </a:bodyPr>
            <a:lstStyle/>
            <a:p>
              <a:pPr algn="ctr">
                <a:defRPr/>
              </a:pPr>
              <a:r>
                <a:rPr lang="en-US" sz="1600">
                  <a:solidFill>
                    <a:schemeClr val="bg1"/>
                  </a:solidFill>
                  <a:latin typeface="Aptos SemiBold"/>
                  <a:cs typeface="Segoe UI" panose="020B0502040204020203" pitchFamily="34" charset="0"/>
                </a:rPr>
                <a:t>Efficiency</a:t>
              </a:r>
            </a:p>
          </p:txBody>
        </p:sp>
        <p:cxnSp>
          <p:nvCxnSpPr>
            <p:cNvPr id="68" name="Straight Connector 67">
              <a:extLst>
                <a:ext uri="{FF2B5EF4-FFF2-40B4-BE49-F238E27FC236}">
                  <a16:creationId xmlns:a16="http://schemas.microsoft.com/office/drawing/2014/main" id="{4522A047-75B6-EF82-1AE3-F6C8A209D191}"/>
                </a:ext>
                <a:ext uri="{C183D7F6-B498-43B3-948B-1728B52AA6E4}">
                  <adec:decorative xmlns:adec="http://schemas.microsoft.com/office/drawing/2017/decorative" val="1"/>
                </a:ext>
              </a:extLst>
            </p:cNvPr>
            <p:cNvCxnSpPr>
              <a:cxnSpLocks/>
            </p:cNvCxnSpPr>
            <p:nvPr/>
          </p:nvCxnSpPr>
          <p:spPr>
            <a:xfrm flipV="1">
              <a:off x="2395269" y="2192665"/>
              <a:ext cx="0" cy="228681"/>
            </a:xfrm>
            <a:prstGeom prst="line">
              <a:avLst/>
            </a:prstGeom>
            <a:grpFill/>
            <a:ln w="6350" cap="rnd">
              <a:solidFill>
                <a:schemeClr val="tx1">
                  <a:alpha val="25000"/>
                </a:schemeClr>
              </a:solidFill>
              <a:prstDash val="solid"/>
              <a:round/>
            </a:ln>
            <a:effectLst/>
          </p:spPr>
        </p:cxnSp>
        <p:cxnSp>
          <p:nvCxnSpPr>
            <p:cNvPr id="69" name="Straight Connector 68">
              <a:extLst>
                <a:ext uri="{FF2B5EF4-FFF2-40B4-BE49-F238E27FC236}">
                  <a16:creationId xmlns:a16="http://schemas.microsoft.com/office/drawing/2014/main" id="{BA740EC2-1BFE-EED1-AD44-17E7D715EA57}"/>
                </a:ext>
                <a:ext uri="{C183D7F6-B498-43B3-948B-1728B52AA6E4}">
                  <adec:decorative xmlns:adec="http://schemas.microsoft.com/office/drawing/2017/decorative" val="1"/>
                </a:ext>
              </a:extLst>
            </p:cNvPr>
            <p:cNvCxnSpPr>
              <a:cxnSpLocks/>
            </p:cNvCxnSpPr>
            <p:nvPr/>
          </p:nvCxnSpPr>
          <p:spPr>
            <a:xfrm flipV="1">
              <a:off x="4228444" y="2192665"/>
              <a:ext cx="0" cy="228681"/>
            </a:xfrm>
            <a:prstGeom prst="line">
              <a:avLst/>
            </a:prstGeom>
            <a:grpFill/>
            <a:ln w="6350" cap="rnd">
              <a:solidFill>
                <a:schemeClr val="tx1">
                  <a:alpha val="25000"/>
                </a:schemeClr>
              </a:solidFill>
              <a:prstDash val="solid"/>
              <a:round/>
            </a:ln>
            <a:effectLst/>
          </p:spPr>
        </p:cxnSp>
      </p:grpSp>
      <p:grpSp>
        <p:nvGrpSpPr>
          <p:cNvPr id="70" name="Group 69" descr="Yes, No, Unsure Options and prompt space to answer if yes. ">
            <a:extLst>
              <a:ext uri="{FF2B5EF4-FFF2-40B4-BE49-F238E27FC236}">
                <a16:creationId xmlns:a16="http://schemas.microsoft.com/office/drawing/2014/main" id="{0CEC9718-6A2F-986E-E301-937B5CD0EE35}"/>
              </a:ext>
            </a:extLst>
          </p:cNvPr>
          <p:cNvGrpSpPr/>
          <p:nvPr/>
        </p:nvGrpSpPr>
        <p:grpSpPr>
          <a:xfrm>
            <a:off x="4211053" y="6257118"/>
            <a:ext cx="1240996" cy="352568"/>
            <a:chOff x="514854" y="2093929"/>
            <a:chExt cx="5706428" cy="1578185"/>
          </a:xfrm>
          <a:solidFill>
            <a:schemeClr val="accent3"/>
          </a:solidFill>
        </p:grpSpPr>
        <p:sp>
          <p:nvSpPr>
            <p:cNvPr id="71" name="Rectangle: Rounded Corners 4">
              <a:extLst>
                <a:ext uri="{FF2B5EF4-FFF2-40B4-BE49-F238E27FC236}">
                  <a16:creationId xmlns:a16="http://schemas.microsoft.com/office/drawing/2014/main" id="{4BFB1479-A2FF-B253-2059-2FD3667C2BA7}"/>
                </a:ext>
                <a:ext uri="{C183D7F6-B498-43B3-948B-1728B52AA6E4}">
                  <adec:decorative xmlns:adec="http://schemas.microsoft.com/office/drawing/2017/decorative" val="1"/>
                </a:ext>
              </a:extLst>
            </p:cNvPr>
            <p:cNvSpPr>
              <a:spLocks/>
            </p:cNvSpPr>
            <p:nvPr/>
          </p:nvSpPr>
          <p:spPr>
            <a:xfrm>
              <a:off x="673281" y="2093929"/>
              <a:ext cx="5478780" cy="1578185"/>
            </a:xfrm>
            <a:prstGeom prst="roundRect">
              <a:avLst>
                <a:gd name="adj" fmla="val 4717"/>
              </a:avLst>
            </a:prstGeom>
            <a:grpFill/>
            <a:ln>
              <a:noFill/>
              <a:headEnd type="none" w="med" len="med"/>
              <a:tailEnd type="none" w="med" len="med"/>
            </a:ln>
            <a:effectLst>
              <a:outerShdw blurRad="63500" algn="tl"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ptos"/>
                <a:ea typeface="+mn-ea"/>
                <a:cs typeface="+mn-cs"/>
              </a:endParaRPr>
            </a:p>
          </p:txBody>
        </p:sp>
        <p:sp>
          <p:nvSpPr>
            <p:cNvPr id="72" name="TextBox 71">
              <a:extLst>
                <a:ext uri="{FF2B5EF4-FFF2-40B4-BE49-F238E27FC236}">
                  <a16:creationId xmlns:a16="http://schemas.microsoft.com/office/drawing/2014/main" id="{191914D0-FE0F-0A56-3FEF-A24F8E0454B6}"/>
                </a:ext>
              </a:extLst>
            </p:cNvPr>
            <p:cNvSpPr txBox="1"/>
            <p:nvPr/>
          </p:nvSpPr>
          <p:spPr>
            <a:xfrm>
              <a:off x="514854" y="2243762"/>
              <a:ext cx="5706428" cy="1102148"/>
            </a:xfrm>
            <a:prstGeom prst="rect">
              <a:avLst/>
            </a:prstGeom>
            <a:grpFill/>
          </p:spPr>
          <p:txBody>
            <a:bodyPr wrap="square" lIns="0" tIns="0" rIns="0" bIns="0" rtlCol="0" anchor="ctr">
              <a:spAutoFit/>
            </a:bodyPr>
            <a:lstStyle/>
            <a:p>
              <a:pPr algn="ctr">
                <a:defRPr/>
              </a:pPr>
              <a:r>
                <a:rPr lang="en-US" sz="1600">
                  <a:solidFill>
                    <a:schemeClr val="bg1"/>
                  </a:solidFill>
                  <a:latin typeface="Aptos SemiBold"/>
                  <a:cs typeface="Segoe UI" panose="020B0502040204020203" pitchFamily="34" charset="0"/>
                </a:rPr>
                <a:t>Adaptability</a:t>
              </a:r>
            </a:p>
          </p:txBody>
        </p:sp>
        <p:cxnSp>
          <p:nvCxnSpPr>
            <p:cNvPr id="73" name="Straight Connector 72">
              <a:extLst>
                <a:ext uri="{FF2B5EF4-FFF2-40B4-BE49-F238E27FC236}">
                  <a16:creationId xmlns:a16="http://schemas.microsoft.com/office/drawing/2014/main" id="{4B550BCF-27E4-9C03-5067-DE555FD7C1CC}"/>
                </a:ext>
                <a:ext uri="{C183D7F6-B498-43B3-948B-1728B52AA6E4}">
                  <adec:decorative xmlns:adec="http://schemas.microsoft.com/office/drawing/2017/decorative" val="1"/>
                </a:ext>
              </a:extLst>
            </p:cNvPr>
            <p:cNvCxnSpPr>
              <a:cxnSpLocks/>
            </p:cNvCxnSpPr>
            <p:nvPr/>
          </p:nvCxnSpPr>
          <p:spPr>
            <a:xfrm flipV="1">
              <a:off x="2395269" y="2192665"/>
              <a:ext cx="0" cy="228681"/>
            </a:xfrm>
            <a:prstGeom prst="line">
              <a:avLst/>
            </a:prstGeom>
            <a:grpFill/>
            <a:ln w="6350" cap="rnd">
              <a:solidFill>
                <a:schemeClr val="tx1">
                  <a:alpha val="25000"/>
                </a:schemeClr>
              </a:solidFill>
              <a:prstDash val="solid"/>
              <a:round/>
            </a:ln>
            <a:effectLst/>
          </p:spPr>
        </p:cxnSp>
        <p:cxnSp>
          <p:nvCxnSpPr>
            <p:cNvPr id="74" name="Straight Connector 73">
              <a:extLst>
                <a:ext uri="{FF2B5EF4-FFF2-40B4-BE49-F238E27FC236}">
                  <a16:creationId xmlns:a16="http://schemas.microsoft.com/office/drawing/2014/main" id="{C3FC4D02-CF92-81E8-7B1C-D2DA56D09B73}"/>
                </a:ext>
                <a:ext uri="{C183D7F6-B498-43B3-948B-1728B52AA6E4}">
                  <adec:decorative xmlns:adec="http://schemas.microsoft.com/office/drawing/2017/decorative" val="1"/>
                </a:ext>
              </a:extLst>
            </p:cNvPr>
            <p:cNvCxnSpPr>
              <a:cxnSpLocks/>
            </p:cNvCxnSpPr>
            <p:nvPr/>
          </p:nvCxnSpPr>
          <p:spPr>
            <a:xfrm flipV="1">
              <a:off x="4228444" y="2192665"/>
              <a:ext cx="0" cy="228681"/>
            </a:xfrm>
            <a:prstGeom prst="line">
              <a:avLst/>
            </a:prstGeom>
            <a:grpFill/>
            <a:ln w="6350" cap="rnd">
              <a:solidFill>
                <a:schemeClr val="tx1">
                  <a:alpha val="25000"/>
                </a:schemeClr>
              </a:solidFill>
              <a:prstDash val="solid"/>
              <a:round/>
            </a:ln>
            <a:effectLst/>
          </p:spPr>
        </p:cxnSp>
      </p:grpSp>
      <p:grpSp>
        <p:nvGrpSpPr>
          <p:cNvPr id="75" name="Group 74" descr="Yes, No, Unsure Options and prompt space to answer if yes. ">
            <a:extLst>
              <a:ext uri="{FF2B5EF4-FFF2-40B4-BE49-F238E27FC236}">
                <a16:creationId xmlns:a16="http://schemas.microsoft.com/office/drawing/2014/main" id="{40013F98-B50C-F287-1F16-E6017442ADBA}"/>
              </a:ext>
            </a:extLst>
          </p:cNvPr>
          <p:cNvGrpSpPr/>
          <p:nvPr/>
        </p:nvGrpSpPr>
        <p:grpSpPr>
          <a:xfrm>
            <a:off x="6219072" y="6262405"/>
            <a:ext cx="2575290" cy="352568"/>
            <a:chOff x="673281" y="2093929"/>
            <a:chExt cx="5525453" cy="1578185"/>
          </a:xfrm>
          <a:solidFill>
            <a:schemeClr val="accent3"/>
          </a:solidFill>
        </p:grpSpPr>
        <p:sp>
          <p:nvSpPr>
            <p:cNvPr id="76" name="Rectangle: Rounded Corners 4">
              <a:extLst>
                <a:ext uri="{FF2B5EF4-FFF2-40B4-BE49-F238E27FC236}">
                  <a16:creationId xmlns:a16="http://schemas.microsoft.com/office/drawing/2014/main" id="{99FEDA8D-2C7B-1507-125C-57A0356898A1}"/>
                </a:ext>
                <a:ext uri="{C183D7F6-B498-43B3-948B-1728B52AA6E4}">
                  <adec:decorative xmlns:adec="http://schemas.microsoft.com/office/drawing/2017/decorative" val="1"/>
                </a:ext>
              </a:extLst>
            </p:cNvPr>
            <p:cNvSpPr>
              <a:spLocks/>
            </p:cNvSpPr>
            <p:nvPr/>
          </p:nvSpPr>
          <p:spPr>
            <a:xfrm>
              <a:off x="673281" y="2093929"/>
              <a:ext cx="5478780" cy="1578185"/>
            </a:xfrm>
            <a:prstGeom prst="roundRect">
              <a:avLst>
                <a:gd name="adj" fmla="val 4717"/>
              </a:avLst>
            </a:prstGeom>
            <a:grpFill/>
            <a:ln>
              <a:noFill/>
              <a:headEnd type="none" w="med" len="med"/>
              <a:tailEnd type="none" w="med" len="med"/>
            </a:ln>
            <a:effectLst>
              <a:outerShdw blurRad="63500" algn="tl"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ptos"/>
                <a:ea typeface="+mn-ea"/>
                <a:cs typeface="+mn-cs"/>
              </a:endParaRPr>
            </a:p>
          </p:txBody>
        </p:sp>
        <p:sp>
          <p:nvSpPr>
            <p:cNvPr id="77" name="TextBox 76">
              <a:extLst>
                <a:ext uri="{FF2B5EF4-FFF2-40B4-BE49-F238E27FC236}">
                  <a16:creationId xmlns:a16="http://schemas.microsoft.com/office/drawing/2014/main" id="{4693FC7D-5026-7C73-E020-2F66E36A8C3B}"/>
                </a:ext>
              </a:extLst>
            </p:cNvPr>
            <p:cNvSpPr txBox="1"/>
            <p:nvPr/>
          </p:nvSpPr>
          <p:spPr>
            <a:xfrm>
              <a:off x="719956" y="2410794"/>
              <a:ext cx="5478778" cy="1102148"/>
            </a:xfrm>
            <a:prstGeom prst="rect">
              <a:avLst/>
            </a:prstGeom>
            <a:grpFill/>
          </p:spPr>
          <p:txBody>
            <a:bodyPr wrap="square" lIns="0" tIns="0" rIns="0" bIns="0" rtlCol="0" anchor="ctr">
              <a:spAutoFit/>
            </a:bodyPr>
            <a:lstStyle/>
            <a:p>
              <a:pPr algn="ctr">
                <a:defRPr/>
              </a:pPr>
              <a:r>
                <a:rPr lang="en-US" sz="1600">
                  <a:solidFill>
                    <a:schemeClr val="bg1"/>
                  </a:solidFill>
                  <a:latin typeface="Aptos SemiBold"/>
                  <a:cs typeface="Segoe UI" panose="020B0502040204020203" pitchFamily="34" charset="0"/>
                </a:rPr>
                <a:t>Resource Allocation</a:t>
              </a:r>
            </a:p>
          </p:txBody>
        </p:sp>
        <p:cxnSp>
          <p:nvCxnSpPr>
            <p:cNvPr id="78" name="Straight Connector 77">
              <a:extLst>
                <a:ext uri="{FF2B5EF4-FFF2-40B4-BE49-F238E27FC236}">
                  <a16:creationId xmlns:a16="http://schemas.microsoft.com/office/drawing/2014/main" id="{62B348E7-4D81-C747-0453-5F138CE63737}"/>
                </a:ext>
                <a:ext uri="{C183D7F6-B498-43B3-948B-1728B52AA6E4}">
                  <adec:decorative xmlns:adec="http://schemas.microsoft.com/office/drawing/2017/decorative" val="1"/>
                </a:ext>
              </a:extLst>
            </p:cNvPr>
            <p:cNvCxnSpPr>
              <a:cxnSpLocks/>
            </p:cNvCxnSpPr>
            <p:nvPr/>
          </p:nvCxnSpPr>
          <p:spPr>
            <a:xfrm flipV="1">
              <a:off x="2395269" y="2192665"/>
              <a:ext cx="0" cy="228681"/>
            </a:xfrm>
            <a:prstGeom prst="line">
              <a:avLst/>
            </a:prstGeom>
            <a:grpFill/>
            <a:ln w="6350" cap="rnd">
              <a:solidFill>
                <a:schemeClr val="tx1">
                  <a:alpha val="25000"/>
                </a:schemeClr>
              </a:solidFill>
              <a:prstDash val="solid"/>
              <a:round/>
            </a:ln>
            <a:effectLst/>
          </p:spPr>
        </p:cxnSp>
        <p:cxnSp>
          <p:nvCxnSpPr>
            <p:cNvPr id="79" name="Straight Connector 78">
              <a:extLst>
                <a:ext uri="{FF2B5EF4-FFF2-40B4-BE49-F238E27FC236}">
                  <a16:creationId xmlns:a16="http://schemas.microsoft.com/office/drawing/2014/main" id="{22C929E4-0FA2-AF57-CBDE-473919A7F7A0}"/>
                </a:ext>
                <a:ext uri="{C183D7F6-B498-43B3-948B-1728B52AA6E4}">
                  <adec:decorative xmlns:adec="http://schemas.microsoft.com/office/drawing/2017/decorative" val="1"/>
                </a:ext>
              </a:extLst>
            </p:cNvPr>
            <p:cNvCxnSpPr>
              <a:cxnSpLocks/>
            </p:cNvCxnSpPr>
            <p:nvPr/>
          </p:nvCxnSpPr>
          <p:spPr>
            <a:xfrm flipV="1">
              <a:off x="4228444" y="2192665"/>
              <a:ext cx="0" cy="228681"/>
            </a:xfrm>
            <a:prstGeom prst="line">
              <a:avLst/>
            </a:prstGeom>
            <a:grpFill/>
            <a:ln w="6350" cap="rnd">
              <a:solidFill>
                <a:schemeClr val="tx1">
                  <a:alpha val="25000"/>
                </a:schemeClr>
              </a:solidFill>
              <a:prstDash val="solid"/>
              <a:round/>
            </a:ln>
            <a:effectLst/>
          </p:spPr>
        </p:cxnSp>
      </p:grpSp>
      <p:grpSp>
        <p:nvGrpSpPr>
          <p:cNvPr id="80" name="Group 79" descr="Yes, No, Unsure Options and prompt space to answer if yes. ">
            <a:extLst>
              <a:ext uri="{FF2B5EF4-FFF2-40B4-BE49-F238E27FC236}">
                <a16:creationId xmlns:a16="http://schemas.microsoft.com/office/drawing/2014/main" id="{4B00D172-70BD-3DF6-3957-31C84A6B5D8C}"/>
              </a:ext>
            </a:extLst>
          </p:cNvPr>
          <p:cNvGrpSpPr/>
          <p:nvPr/>
        </p:nvGrpSpPr>
        <p:grpSpPr>
          <a:xfrm>
            <a:off x="8779531" y="6254761"/>
            <a:ext cx="1776295" cy="352568"/>
            <a:chOff x="546688" y="2093929"/>
            <a:chExt cx="8167875" cy="1578185"/>
          </a:xfrm>
          <a:solidFill>
            <a:schemeClr val="accent3"/>
          </a:solidFill>
        </p:grpSpPr>
        <p:sp>
          <p:nvSpPr>
            <p:cNvPr id="81" name="Rectangle: Rounded Corners 4">
              <a:extLst>
                <a:ext uri="{FF2B5EF4-FFF2-40B4-BE49-F238E27FC236}">
                  <a16:creationId xmlns:a16="http://schemas.microsoft.com/office/drawing/2014/main" id="{D71C9B82-C650-8C0A-ADD5-98F124FABA20}"/>
                </a:ext>
                <a:ext uri="{C183D7F6-B498-43B3-948B-1728B52AA6E4}">
                  <adec:decorative xmlns:adec="http://schemas.microsoft.com/office/drawing/2017/decorative" val="1"/>
                </a:ext>
              </a:extLst>
            </p:cNvPr>
            <p:cNvSpPr>
              <a:spLocks/>
            </p:cNvSpPr>
            <p:nvPr/>
          </p:nvSpPr>
          <p:spPr>
            <a:xfrm>
              <a:off x="673283" y="2093929"/>
              <a:ext cx="8041280" cy="1578185"/>
            </a:xfrm>
            <a:prstGeom prst="roundRect">
              <a:avLst>
                <a:gd name="adj" fmla="val 4717"/>
              </a:avLst>
            </a:prstGeom>
            <a:grpFill/>
            <a:ln>
              <a:noFill/>
              <a:headEnd type="none" w="med" len="med"/>
              <a:tailEnd type="none" w="med" len="med"/>
            </a:ln>
            <a:effectLst>
              <a:outerShdw blurRad="63500" algn="tl"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ptos"/>
                <a:ea typeface="+mn-ea"/>
                <a:cs typeface="+mn-cs"/>
              </a:endParaRPr>
            </a:p>
          </p:txBody>
        </p:sp>
        <p:sp>
          <p:nvSpPr>
            <p:cNvPr id="82" name="TextBox 81">
              <a:extLst>
                <a:ext uri="{FF2B5EF4-FFF2-40B4-BE49-F238E27FC236}">
                  <a16:creationId xmlns:a16="http://schemas.microsoft.com/office/drawing/2014/main" id="{FFCB0970-9BF4-C3DB-9A9D-56785502104D}"/>
                </a:ext>
              </a:extLst>
            </p:cNvPr>
            <p:cNvSpPr txBox="1"/>
            <p:nvPr/>
          </p:nvSpPr>
          <p:spPr>
            <a:xfrm>
              <a:off x="546688" y="2366162"/>
              <a:ext cx="7915821" cy="1102148"/>
            </a:xfrm>
            <a:prstGeom prst="rect">
              <a:avLst/>
            </a:prstGeom>
            <a:grpFill/>
          </p:spPr>
          <p:txBody>
            <a:bodyPr wrap="square" lIns="0" tIns="0" rIns="0" bIns="0" rtlCol="0" anchor="ctr">
              <a:spAutoFit/>
            </a:bodyPr>
            <a:lstStyle/>
            <a:p>
              <a:pPr algn="ctr">
                <a:defRPr/>
              </a:pPr>
              <a:r>
                <a:rPr lang="en-US" sz="1600">
                  <a:solidFill>
                    <a:schemeClr val="bg1"/>
                  </a:solidFill>
                  <a:latin typeface="Aptos SemiBold"/>
                  <a:cs typeface="Segoe UI" panose="020B0502040204020203" pitchFamily="34" charset="0"/>
                </a:rPr>
                <a:t>Decision Making</a:t>
              </a:r>
            </a:p>
          </p:txBody>
        </p:sp>
        <p:cxnSp>
          <p:nvCxnSpPr>
            <p:cNvPr id="83" name="Straight Connector 82">
              <a:extLst>
                <a:ext uri="{FF2B5EF4-FFF2-40B4-BE49-F238E27FC236}">
                  <a16:creationId xmlns:a16="http://schemas.microsoft.com/office/drawing/2014/main" id="{B329077F-2520-3536-9F8E-2F03F51D8EDE}"/>
                </a:ext>
                <a:ext uri="{C183D7F6-B498-43B3-948B-1728B52AA6E4}">
                  <adec:decorative xmlns:adec="http://schemas.microsoft.com/office/drawing/2017/decorative" val="1"/>
                </a:ext>
              </a:extLst>
            </p:cNvPr>
            <p:cNvCxnSpPr>
              <a:cxnSpLocks/>
            </p:cNvCxnSpPr>
            <p:nvPr/>
          </p:nvCxnSpPr>
          <p:spPr>
            <a:xfrm flipV="1">
              <a:off x="2395269" y="2192665"/>
              <a:ext cx="0" cy="228681"/>
            </a:xfrm>
            <a:prstGeom prst="line">
              <a:avLst/>
            </a:prstGeom>
            <a:grpFill/>
            <a:ln w="6350" cap="rnd">
              <a:solidFill>
                <a:schemeClr val="tx1">
                  <a:alpha val="25000"/>
                </a:schemeClr>
              </a:solidFill>
              <a:prstDash val="solid"/>
              <a:round/>
            </a:ln>
            <a:effectLst/>
          </p:spPr>
        </p:cxnSp>
        <p:cxnSp>
          <p:nvCxnSpPr>
            <p:cNvPr id="84" name="Straight Connector 83">
              <a:extLst>
                <a:ext uri="{FF2B5EF4-FFF2-40B4-BE49-F238E27FC236}">
                  <a16:creationId xmlns:a16="http://schemas.microsoft.com/office/drawing/2014/main" id="{6EEE75FF-BAE4-9E8B-EAF8-1751FD59F9C9}"/>
                </a:ext>
                <a:ext uri="{C183D7F6-B498-43B3-948B-1728B52AA6E4}">
                  <adec:decorative xmlns:adec="http://schemas.microsoft.com/office/drawing/2017/decorative" val="1"/>
                </a:ext>
              </a:extLst>
            </p:cNvPr>
            <p:cNvCxnSpPr>
              <a:cxnSpLocks/>
            </p:cNvCxnSpPr>
            <p:nvPr/>
          </p:nvCxnSpPr>
          <p:spPr>
            <a:xfrm flipV="1">
              <a:off x="4228444" y="2192665"/>
              <a:ext cx="0" cy="228681"/>
            </a:xfrm>
            <a:prstGeom prst="line">
              <a:avLst/>
            </a:prstGeom>
            <a:grpFill/>
            <a:ln w="6350" cap="rnd">
              <a:solidFill>
                <a:schemeClr val="tx1">
                  <a:alpha val="25000"/>
                </a:schemeClr>
              </a:solidFill>
              <a:prstDash val="solid"/>
              <a:round/>
            </a:ln>
            <a:effectLst/>
          </p:spPr>
        </p:cxnSp>
      </p:grpSp>
      <p:grpSp>
        <p:nvGrpSpPr>
          <p:cNvPr id="85" name="Group 84" descr="Yes, No, Unsure Options and prompt space to answer if yes. ">
            <a:extLst>
              <a:ext uri="{FF2B5EF4-FFF2-40B4-BE49-F238E27FC236}">
                <a16:creationId xmlns:a16="http://schemas.microsoft.com/office/drawing/2014/main" id="{72E86228-5E77-E5CB-C05E-92E9F4E40831}"/>
              </a:ext>
            </a:extLst>
          </p:cNvPr>
          <p:cNvGrpSpPr/>
          <p:nvPr/>
        </p:nvGrpSpPr>
        <p:grpSpPr>
          <a:xfrm>
            <a:off x="10550208" y="6257938"/>
            <a:ext cx="1240996" cy="352568"/>
            <a:chOff x="308183" y="2089565"/>
            <a:chExt cx="5706429" cy="1578185"/>
          </a:xfrm>
          <a:solidFill>
            <a:schemeClr val="accent3"/>
          </a:solidFill>
        </p:grpSpPr>
        <p:sp>
          <p:nvSpPr>
            <p:cNvPr id="86" name="Rectangle: Rounded Corners 4">
              <a:extLst>
                <a:ext uri="{FF2B5EF4-FFF2-40B4-BE49-F238E27FC236}">
                  <a16:creationId xmlns:a16="http://schemas.microsoft.com/office/drawing/2014/main" id="{5586BEFA-DD70-053D-A18B-9C99418FD276}"/>
                </a:ext>
                <a:ext uri="{C183D7F6-B498-43B3-948B-1728B52AA6E4}">
                  <adec:decorative xmlns:adec="http://schemas.microsoft.com/office/drawing/2017/decorative" val="1"/>
                </a:ext>
              </a:extLst>
            </p:cNvPr>
            <p:cNvSpPr>
              <a:spLocks/>
            </p:cNvSpPr>
            <p:nvPr/>
          </p:nvSpPr>
          <p:spPr>
            <a:xfrm>
              <a:off x="460611" y="2089565"/>
              <a:ext cx="5478781" cy="1578185"/>
            </a:xfrm>
            <a:prstGeom prst="roundRect">
              <a:avLst>
                <a:gd name="adj" fmla="val 4717"/>
              </a:avLst>
            </a:prstGeom>
            <a:grpFill/>
            <a:ln>
              <a:noFill/>
              <a:headEnd type="none" w="med" len="med"/>
              <a:tailEnd type="none" w="med" len="med"/>
            </a:ln>
            <a:effectLst>
              <a:outerShdw blurRad="63500" algn="tl"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ptos"/>
                <a:ea typeface="+mn-ea"/>
                <a:cs typeface="+mn-cs"/>
              </a:endParaRPr>
            </a:p>
          </p:txBody>
        </p:sp>
        <p:sp>
          <p:nvSpPr>
            <p:cNvPr id="87" name="TextBox 86">
              <a:extLst>
                <a:ext uri="{FF2B5EF4-FFF2-40B4-BE49-F238E27FC236}">
                  <a16:creationId xmlns:a16="http://schemas.microsoft.com/office/drawing/2014/main" id="{276176E7-34FF-CB50-FAFB-7430044075F1}"/>
                </a:ext>
              </a:extLst>
            </p:cNvPr>
            <p:cNvSpPr txBox="1"/>
            <p:nvPr/>
          </p:nvSpPr>
          <p:spPr>
            <a:xfrm>
              <a:off x="308183" y="2364609"/>
              <a:ext cx="5706429" cy="1102148"/>
            </a:xfrm>
            <a:prstGeom prst="rect">
              <a:avLst/>
            </a:prstGeom>
            <a:grpFill/>
          </p:spPr>
          <p:txBody>
            <a:bodyPr wrap="square" lIns="0" tIns="0" rIns="0" bIns="0" rtlCol="0" anchor="ctr">
              <a:spAutoFit/>
            </a:bodyPr>
            <a:lstStyle/>
            <a:p>
              <a:pPr algn="ctr">
                <a:defRPr/>
              </a:pPr>
              <a:r>
                <a:rPr lang="en-US" sz="1600">
                  <a:solidFill>
                    <a:schemeClr val="bg1"/>
                  </a:solidFill>
                  <a:latin typeface="Aptos SemiBold"/>
                  <a:cs typeface="Segoe UI" panose="020B0502040204020203" pitchFamily="34" charset="0"/>
                </a:rPr>
                <a:t>Realism</a:t>
              </a:r>
            </a:p>
          </p:txBody>
        </p:sp>
        <p:cxnSp>
          <p:nvCxnSpPr>
            <p:cNvPr id="88" name="Straight Connector 87">
              <a:extLst>
                <a:ext uri="{FF2B5EF4-FFF2-40B4-BE49-F238E27FC236}">
                  <a16:creationId xmlns:a16="http://schemas.microsoft.com/office/drawing/2014/main" id="{69AE616E-5A6E-7877-F28F-2559D851D0B4}"/>
                </a:ext>
                <a:ext uri="{C183D7F6-B498-43B3-948B-1728B52AA6E4}">
                  <adec:decorative xmlns:adec="http://schemas.microsoft.com/office/drawing/2017/decorative" val="1"/>
                </a:ext>
              </a:extLst>
            </p:cNvPr>
            <p:cNvCxnSpPr>
              <a:cxnSpLocks/>
            </p:cNvCxnSpPr>
            <p:nvPr/>
          </p:nvCxnSpPr>
          <p:spPr>
            <a:xfrm flipV="1">
              <a:off x="2395269" y="2192665"/>
              <a:ext cx="0" cy="228681"/>
            </a:xfrm>
            <a:prstGeom prst="line">
              <a:avLst/>
            </a:prstGeom>
            <a:grpFill/>
            <a:ln w="6350" cap="rnd">
              <a:solidFill>
                <a:schemeClr val="tx1">
                  <a:alpha val="25000"/>
                </a:schemeClr>
              </a:solidFill>
              <a:prstDash val="solid"/>
              <a:round/>
            </a:ln>
            <a:effectLst/>
          </p:spPr>
        </p:cxnSp>
        <p:cxnSp>
          <p:nvCxnSpPr>
            <p:cNvPr id="89" name="Straight Connector 88">
              <a:extLst>
                <a:ext uri="{FF2B5EF4-FFF2-40B4-BE49-F238E27FC236}">
                  <a16:creationId xmlns:a16="http://schemas.microsoft.com/office/drawing/2014/main" id="{56BDBA4B-6F3A-B6E8-5787-E9E54CCA081C}"/>
                </a:ext>
                <a:ext uri="{C183D7F6-B498-43B3-948B-1728B52AA6E4}">
                  <adec:decorative xmlns:adec="http://schemas.microsoft.com/office/drawing/2017/decorative" val="1"/>
                </a:ext>
              </a:extLst>
            </p:cNvPr>
            <p:cNvCxnSpPr>
              <a:cxnSpLocks/>
            </p:cNvCxnSpPr>
            <p:nvPr/>
          </p:nvCxnSpPr>
          <p:spPr>
            <a:xfrm flipV="1">
              <a:off x="4228444" y="2192665"/>
              <a:ext cx="0" cy="228681"/>
            </a:xfrm>
            <a:prstGeom prst="line">
              <a:avLst/>
            </a:prstGeom>
            <a:grpFill/>
            <a:ln w="6350" cap="rnd">
              <a:solidFill>
                <a:schemeClr val="tx1">
                  <a:alpha val="25000"/>
                </a:schemeClr>
              </a:solidFill>
              <a:prstDash val="solid"/>
              <a:round/>
            </a:ln>
            <a:effectLst/>
          </p:spPr>
        </p:cxnSp>
      </p:grpSp>
      <p:sp>
        <p:nvSpPr>
          <p:cNvPr id="91" name="TextBox 90">
            <a:extLst>
              <a:ext uri="{FF2B5EF4-FFF2-40B4-BE49-F238E27FC236}">
                <a16:creationId xmlns:a16="http://schemas.microsoft.com/office/drawing/2014/main" id="{98AE75F6-B514-588A-289C-57062B2B4107}"/>
              </a:ext>
            </a:extLst>
          </p:cNvPr>
          <p:cNvSpPr txBox="1"/>
          <p:nvPr/>
        </p:nvSpPr>
        <p:spPr>
          <a:xfrm>
            <a:off x="2413442" y="2189597"/>
            <a:ext cx="1118575" cy="276999"/>
          </a:xfrm>
          <a:prstGeom prst="rect">
            <a:avLst/>
          </a:prstGeom>
          <a:noFill/>
        </p:spPr>
        <p:txBody>
          <a:bodyPr wrap="square">
            <a:spAutoFit/>
          </a:bodyPr>
          <a:lstStyle/>
          <a:p>
            <a:r>
              <a:rPr lang="en-US" sz="1200" b="1" kern="0">
                <a:solidFill>
                  <a:prstClr val="black"/>
                </a:solidFill>
                <a:latin typeface="Segoe UI" panose="020B0502040204020203" pitchFamily="34" charset="0"/>
                <a:cs typeface="Segoe UI" panose="020B0502040204020203" pitchFamily="34" charset="0"/>
              </a:rPr>
              <a:t>Agent B</a:t>
            </a:r>
            <a:endParaRPr lang="en-US" sz="1200"/>
          </a:p>
        </p:txBody>
      </p:sp>
      <p:sp>
        <p:nvSpPr>
          <p:cNvPr id="93" name="TextBox 92">
            <a:extLst>
              <a:ext uri="{FF2B5EF4-FFF2-40B4-BE49-F238E27FC236}">
                <a16:creationId xmlns:a16="http://schemas.microsoft.com/office/drawing/2014/main" id="{0DF558CA-0C92-D4D8-D91F-6F2A01A8B9AC}"/>
              </a:ext>
            </a:extLst>
          </p:cNvPr>
          <p:cNvSpPr txBox="1"/>
          <p:nvPr/>
        </p:nvSpPr>
        <p:spPr>
          <a:xfrm>
            <a:off x="693183" y="4371117"/>
            <a:ext cx="1085453" cy="276999"/>
          </a:xfrm>
          <a:prstGeom prst="rect">
            <a:avLst/>
          </a:prstGeom>
          <a:noFill/>
        </p:spPr>
        <p:txBody>
          <a:bodyPr wrap="square">
            <a:spAutoFit/>
          </a:bodyPr>
          <a:lstStyle/>
          <a:p>
            <a:r>
              <a:rPr lang="en-US" sz="1200" b="1" kern="0">
                <a:solidFill>
                  <a:prstClr val="black"/>
                </a:solidFill>
                <a:latin typeface="Segoe UI" panose="020B0502040204020203" pitchFamily="34" charset="0"/>
                <a:cs typeface="Segoe UI" panose="020B0502040204020203" pitchFamily="34" charset="0"/>
              </a:rPr>
              <a:t>Agent A</a:t>
            </a:r>
            <a:endParaRPr lang="en-US" sz="1200"/>
          </a:p>
        </p:txBody>
      </p:sp>
      <p:sp>
        <p:nvSpPr>
          <p:cNvPr id="95" name="TextBox 94">
            <a:extLst>
              <a:ext uri="{FF2B5EF4-FFF2-40B4-BE49-F238E27FC236}">
                <a16:creationId xmlns:a16="http://schemas.microsoft.com/office/drawing/2014/main" id="{BB097898-270D-A58F-D73C-B6BA0D1E109A}"/>
              </a:ext>
            </a:extLst>
          </p:cNvPr>
          <p:cNvSpPr txBox="1"/>
          <p:nvPr/>
        </p:nvSpPr>
        <p:spPr>
          <a:xfrm>
            <a:off x="4043133" y="4386599"/>
            <a:ext cx="844463" cy="276999"/>
          </a:xfrm>
          <a:prstGeom prst="rect">
            <a:avLst/>
          </a:prstGeom>
          <a:noFill/>
        </p:spPr>
        <p:txBody>
          <a:bodyPr wrap="square">
            <a:spAutoFit/>
          </a:bodyPr>
          <a:lstStyle/>
          <a:p>
            <a:r>
              <a:rPr lang="en-US" sz="1200" b="1" kern="0">
                <a:solidFill>
                  <a:prstClr val="black"/>
                </a:solidFill>
                <a:latin typeface="Segoe UI" panose="020B0502040204020203" pitchFamily="34" charset="0"/>
                <a:cs typeface="Segoe UI" panose="020B0502040204020203" pitchFamily="34" charset="0"/>
              </a:rPr>
              <a:t>Agent C</a:t>
            </a:r>
            <a:endParaRPr lang="en-US" sz="1200"/>
          </a:p>
        </p:txBody>
      </p:sp>
      <p:sp>
        <p:nvSpPr>
          <p:cNvPr id="9" name="TextBox 8">
            <a:extLst>
              <a:ext uri="{FF2B5EF4-FFF2-40B4-BE49-F238E27FC236}">
                <a16:creationId xmlns:a16="http://schemas.microsoft.com/office/drawing/2014/main" id="{837EA721-BBF5-73CE-8623-14E96C3F394D}"/>
              </a:ext>
            </a:extLst>
          </p:cNvPr>
          <p:cNvSpPr txBox="1"/>
          <p:nvPr/>
        </p:nvSpPr>
        <p:spPr>
          <a:xfrm>
            <a:off x="7994439" y="1554193"/>
            <a:ext cx="2849310" cy="261610"/>
          </a:xfrm>
          <a:prstGeom prst="rect">
            <a:avLst/>
          </a:prstGeom>
          <a:noFill/>
        </p:spPr>
        <p:txBody>
          <a:bodyPr wrap="square" rtlCol="0">
            <a:spAutoFit/>
          </a:bodyPr>
          <a:lstStyle/>
          <a:p>
            <a:r>
              <a:rPr lang="en-US" sz="1100">
                <a:solidFill>
                  <a:srgbClr val="FF0000"/>
                </a:solidFill>
              </a:rPr>
              <a:t>Seems not useful in a machine scenario</a:t>
            </a:r>
          </a:p>
        </p:txBody>
      </p:sp>
    </p:spTree>
    <p:extLst>
      <p:ext uri="{BB962C8B-B14F-4D97-AF65-F5344CB8AC3E}">
        <p14:creationId xmlns:p14="http://schemas.microsoft.com/office/powerpoint/2010/main" val="1022677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2" presetClass="entr" presetSubtype="8"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0-#ppt_w/2"/>
                                          </p:val>
                                        </p:tav>
                                        <p:tav tm="100000">
                                          <p:val>
                                            <p:strVal val="#ppt_x"/>
                                          </p:val>
                                        </p:tav>
                                      </p:tavLst>
                                    </p:anim>
                                    <p:anim calcmode="lin" valueType="num">
                                      <p:cBhvr additive="base">
                                        <p:cTn id="38" dur="500" fill="hold"/>
                                        <p:tgtEl>
                                          <p:spTgt spid="14"/>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0-#ppt_w/2"/>
                                          </p:val>
                                        </p:tav>
                                        <p:tav tm="100000">
                                          <p:val>
                                            <p:strVal val="#ppt_x"/>
                                          </p:val>
                                        </p:tav>
                                      </p:tavLst>
                                    </p:anim>
                                    <p:anim calcmode="lin" valueType="num">
                                      <p:cBhvr additive="base">
                                        <p:cTn id="42" dur="500" fill="hold"/>
                                        <p:tgtEl>
                                          <p:spTgt spid="17"/>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0-#ppt_w/2"/>
                                          </p:val>
                                        </p:tav>
                                        <p:tav tm="100000">
                                          <p:val>
                                            <p:strVal val="#ppt_x"/>
                                          </p:val>
                                        </p:tav>
                                      </p:tavLst>
                                    </p:anim>
                                    <p:anim calcmode="lin" valueType="num">
                                      <p:cBhvr additive="base">
                                        <p:cTn id="46" dur="500" fill="hold"/>
                                        <p:tgtEl>
                                          <p:spTgt spid="18"/>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additive="base">
                                        <p:cTn id="49" dur="500" fill="hold"/>
                                        <p:tgtEl>
                                          <p:spTgt spid="19"/>
                                        </p:tgtEl>
                                        <p:attrNameLst>
                                          <p:attrName>ppt_x</p:attrName>
                                        </p:attrNameLst>
                                      </p:cBhvr>
                                      <p:tavLst>
                                        <p:tav tm="0">
                                          <p:val>
                                            <p:strVal val="0-#ppt_w/2"/>
                                          </p:val>
                                        </p:tav>
                                        <p:tav tm="100000">
                                          <p:val>
                                            <p:strVal val="#ppt_x"/>
                                          </p:val>
                                        </p:tav>
                                      </p:tavLst>
                                    </p:anim>
                                    <p:anim calcmode="lin" valueType="num">
                                      <p:cBhvr additive="base">
                                        <p:cTn id="50" dur="500" fill="hold"/>
                                        <p:tgtEl>
                                          <p:spTgt spid="19"/>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500" fill="hold"/>
                                        <p:tgtEl>
                                          <p:spTgt spid="20"/>
                                        </p:tgtEl>
                                        <p:attrNameLst>
                                          <p:attrName>ppt_x</p:attrName>
                                        </p:attrNameLst>
                                      </p:cBhvr>
                                      <p:tavLst>
                                        <p:tav tm="0">
                                          <p:val>
                                            <p:strVal val="0-#ppt_w/2"/>
                                          </p:val>
                                        </p:tav>
                                        <p:tav tm="100000">
                                          <p:val>
                                            <p:strVal val="#ppt_x"/>
                                          </p:val>
                                        </p:tav>
                                      </p:tavLst>
                                    </p:anim>
                                    <p:anim calcmode="lin" valueType="num">
                                      <p:cBhvr additive="base">
                                        <p:cTn id="54" dur="500" fill="hold"/>
                                        <p:tgtEl>
                                          <p:spTgt spid="20"/>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500" fill="hold"/>
                                        <p:tgtEl>
                                          <p:spTgt spid="27"/>
                                        </p:tgtEl>
                                        <p:attrNameLst>
                                          <p:attrName>ppt_x</p:attrName>
                                        </p:attrNameLst>
                                      </p:cBhvr>
                                      <p:tavLst>
                                        <p:tav tm="0">
                                          <p:val>
                                            <p:strVal val="0-#ppt_w/2"/>
                                          </p:val>
                                        </p:tav>
                                        <p:tav tm="100000">
                                          <p:val>
                                            <p:strVal val="#ppt_x"/>
                                          </p:val>
                                        </p:tav>
                                      </p:tavLst>
                                    </p:anim>
                                    <p:anim calcmode="lin" valueType="num">
                                      <p:cBhvr additive="base">
                                        <p:cTn id="58" dur="500" fill="hold"/>
                                        <p:tgtEl>
                                          <p:spTgt spid="27"/>
                                        </p:tgtEl>
                                        <p:attrNameLst>
                                          <p:attrName>ppt_y</p:attrName>
                                        </p:attrNameLst>
                                      </p:cBhvr>
                                      <p:tavLst>
                                        <p:tav tm="0">
                                          <p:val>
                                            <p:strVal val="#ppt_y"/>
                                          </p:val>
                                        </p:tav>
                                        <p:tav tm="100000">
                                          <p:val>
                                            <p:strVal val="#ppt_y"/>
                                          </p:val>
                                        </p:tav>
                                      </p:tavLst>
                                    </p:anim>
                                  </p:childTnLst>
                                </p:cTn>
                              </p:par>
                              <p:par>
                                <p:cTn id="59" presetID="2" presetClass="entr" presetSubtype="8"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anim calcmode="lin" valueType="num">
                                      <p:cBhvr additive="base">
                                        <p:cTn id="61" dur="500" fill="hold"/>
                                        <p:tgtEl>
                                          <p:spTgt spid="33"/>
                                        </p:tgtEl>
                                        <p:attrNameLst>
                                          <p:attrName>ppt_x</p:attrName>
                                        </p:attrNameLst>
                                      </p:cBhvr>
                                      <p:tavLst>
                                        <p:tav tm="0">
                                          <p:val>
                                            <p:strVal val="0-#ppt_w/2"/>
                                          </p:val>
                                        </p:tav>
                                        <p:tav tm="100000">
                                          <p:val>
                                            <p:strVal val="#ppt_x"/>
                                          </p:val>
                                        </p:tav>
                                      </p:tavLst>
                                    </p:anim>
                                    <p:anim calcmode="lin" valueType="num">
                                      <p:cBhvr additive="base">
                                        <p:cTn id="62" dur="500" fill="hold"/>
                                        <p:tgtEl>
                                          <p:spTgt spid="33"/>
                                        </p:tgtEl>
                                        <p:attrNameLst>
                                          <p:attrName>ppt_y</p:attrName>
                                        </p:attrNameLst>
                                      </p:cBhvr>
                                      <p:tavLst>
                                        <p:tav tm="0">
                                          <p:val>
                                            <p:strVal val="#ppt_y"/>
                                          </p:val>
                                        </p:tav>
                                        <p:tav tm="100000">
                                          <p:val>
                                            <p:strVal val="#ppt_y"/>
                                          </p:val>
                                        </p:tav>
                                      </p:tavLst>
                                    </p:anim>
                                  </p:childTnLst>
                                </p:cTn>
                              </p:par>
                              <p:par>
                                <p:cTn id="63" presetID="2" presetClass="entr" presetSubtype="8" fill="hold" grpId="0" nodeType="withEffect">
                                  <p:stCondLst>
                                    <p:cond delay="0"/>
                                  </p:stCondLst>
                                  <p:childTnLst>
                                    <p:set>
                                      <p:cBhvr>
                                        <p:cTn id="64" dur="1" fill="hold">
                                          <p:stCondLst>
                                            <p:cond delay="0"/>
                                          </p:stCondLst>
                                        </p:cTn>
                                        <p:tgtEl>
                                          <p:spTgt spid="42"/>
                                        </p:tgtEl>
                                        <p:attrNameLst>
                                          <p:attrName>style.visibility</p:attrName>
                                        </p:attrNameLst>
                                      </p:cBhvr>
                                      <p:to>
                                        <p:strVal val="visible"/>
                                      </p:to>
                                    </p:set>
                                    <p:anim calcmode="lin" valueType="num">
                                      <p:cBhvr additive="base">
                                        <p:cTn id="65" dur="500" fill="hold"/>
                                        <p:tgtEl>
                                          <p:spTgt spid="42"/>
                                        </p:tgtEl>
                                        <p:attrNameLst>
                                          <p:attrName>ppt_x</p:attrName>
                                        </p:attrNameLst>
                                      </p:cBhvr>
                                      <p:tavLst>
                                        <p:tav tm="0">
                                          <p:val>
                                            <p:strVal val="0-#ppt_w/2"/>
                                          </p:val>
                                        </p:tav>
                                        <p:tav tm="100000">
                                          <p:val>
                                            <p:strVal val="#ppt_x"/>
                                          </p:val>
                                        </p:tav>
                                      </p:tavLst>
                                    </p:anim>
                                    <p:anim calcmode="lin" valueType="num">
                                      <p:cBhvr additive="base">
                                        <p:cTn id="66"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P spid="5" grpId="0" animBg="1"/>
      <p:bldP spid="10" grpId="0" animBg="1"/>
      <p:bldP spid="12" grpId="0" animBg="1"/>
      <p:bldP spid="17" grpId="0"/>
      <p:bldP spid="18" grpId="0"/>
      <p:bldP spid="19" grpId="0"/>
      <p:bldP spid="20" grpId="0"/>
      <p:bldP spid="27" grpId="0" animBg="1"/>
      <p:bldP spid="4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AE852-4B12-4C5A-1785-D5CA0754E6DB}"/>
            </a:ext>
          </a:extLst>
        </p:cNvPr>
        <p:cNvGrpSpPr/>
        <p:nvPr/>
      </p:nvGrpSpPr>
      <p:grpSpPr>
        <a:xfrm>
          <a:off x="0" y="0"/>
          <a:ext cx="0" cy="0"/>
          <a:chOff x="0" y="0"/>
          <a:chExt cx="0" cy="0"/>
        </a:xfrm>
      </p:grpSpPr>
      <p:sp>
        <p:nvSpPr>
          <p:cNvPr id="75" name="Rectangle 74">
            <a:extLst>
              <a:ext uri="{FF2B5EF4-FFF2-40B4-BE49-F238E27FC236}">
                <a16:creationId xmlns:a16="http://schemas.microsoft.com/office/drawing/2014/main" id="{863ACDEC-40D3-8C1E-7375-2A8289BD27E3}"/>
              </a:ex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1">
            <a:gsLst>
              <a:gs pos="100000">
                <a:srgbClr val="F3387A">
                  <a:alpha val="5000"/>
                </a:srgbClr>
              </a:gs>
              <a:gs pos="59000">
                <a:srgbClr val="BE41B3">
                  <a:alpha val="5000"/>
                </a:srgbClr>
              </a:gs>
            </a:gsLst>
            <a:lin ang="8100000" scaled="1"/>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Sans Text Semibold" pitchFamily="2" charset="0"/>
              <a:ea typeface="+mn-ea"/>
              <a:cs typeface="Segoe Sans Text Semibold" pitchFamily="2" charset="0"/>
            </a:endParaRPr>
          </a:p>
        </p:txBody>
      </p:sp>
      <p:grpSp>
        <p:nvGrpSpPr>
          <p:cNvPr id="3" name="Group 2">
            <a:extLst>
              <a:ext uri="{FF2B5EF4-FFF2-40B4-BE49-F238E27FC236}">
                <a16:creationId xmlns:a16="http://schemas.microsoft.com/office/drawing/2014/main" id="{16DB60E3-4AD5-9382-4A17-95D336FC8A96}"/>
              </a:ext>
              <a:ext uri="{C183D7F6-B498-43B3-948B-1728B52AA6E4}">
                <adec:decorative xmlns:adec="http://schemas.microsoft.com/office/drawing/2017/decorative" val="1"/>
              </a:ext>
            </a:extLst>
          </p:cNvPr>
          <p:cNvGrpSpPr/>
          <p:nvPr/>
        </p:nvGrpSpPr>
        <p:grpSpPr>
          <a:xfrm rot="19720801">
            <a:off x="1137299" y="-3112436"/>
            <a:ext cx="13298698" cy="12013748"/>
            <a:chOff x="-6806101" y="232532"/>
            <a:chExt cx="3322109" cy="3001122"/>
          </a:xfrm>
        </p:grpSpPr>
        <p:grpSp>
          <p:nvGrpSpPr>
            <p:cNvPr id="4" name="Group 3">
              <a:extLst>
                <a:ext uri="{FF2B5EF4-FFF2-40B4-BE49-F238E27FC236}">
                  <a16:creationId xmlns:a16="http://schemas.microsoft.com/office/drawing/2014/main" id="{0B765C72-FBEA-387E-5955-7A251A4D1EC3}"/>
                </a:ext>
              </a:extLst>
            </p:cNvPr>
            <p:cNvGrpSpPr/>
            <p:nvPr/>
          </p:nvGrpSpPr>
          <p:grpSpPr>
            <a:xfrm rot="15313653">
              <a:off x="-6654419" y="298465"/>
              <a:ext cx="2935188" cy="2935189"/>
              <a:chOff x="-13073550" y="260470"/>
              <a:chExt cx="10868115" cy="10868116"/>
            </a:xfrm>
            <a:solidFill>
              <a:schemeClr val="bg1">
                <a:lumMod val="85000"/>
              </a:schemeClr>
            </a:solidFill>
          </p:grpSpPr>
          <p:grpSp>
            <p:nvGrpSpPr>
              <p:cNvPr id="57" name="Group 56">
                <a:extLst>
                  <a:ext uri="{FF2B5EF4-FFF2-40B4-BE49-F238E27FC236}">
                    <a16:creationId xmlns:a16="http://schemas.microsoft.com/office/drawing/2014/main" id="{34B4BF04-0972-F575-2222-E1D1A97CAAA7}"/>
                  </a:ext>
                </a:extLst>
              </p:cNvPr>
              <p:cNvGrpSpPr/>
              <p:nvPr/>
            </p:nvGrpSpPr>
            <p:grpSpPr>
              <a:xfrm>
                <a:off x="-13073550" y="3398292"/>
                <a:ext cx="10868115" cy="4592474"/>
                <a:chOff x="-13073550" y="3398292"/>
                <a:chExt cx="10868115" cy="4592474"/>
              </a:xfrm>
              <a:grpFill/>
            </p:grpSpPr>
            <p:pic>
              <p:nvPicPr>
                <p:cNvPr id="64" name="Graphic 63">
                  <a:extLst>
                    <a:ext uri="{FF2B5EF4-FFF2-40B4-BE49-F238E27FC236}">
                      <a16:creationId xmlns:a16="http://schemas.microsoft.com/office/drawing/2014/main" id="{E6A7C1C0-A604-4220-5E93-50020D685F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5" name="Graphic 64">
                  <a:extLst>
                    <a:ext uri="{FF2B5EF4-FFF2-40B4-BE49-F238E27FC236}">
                      <a16:creationId xmlns:a16="http://schemas.microsoft.com/office/drawing/2014/main" id="{1E37C50D-46F7-8F11-8C37-55458DD9AC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58" name="Group 57">
                <a:extLst>
                  <a:ext uri="{FF2B5EF4-FFF2-40B4-BE49-F238E27FC236}">
                    <a16:creationId xmlns:a16="http://schemas.microsoft.com/office/drawing/2014/main" id="{6491BF8E-C300-5B26-9490-7E0C31DD6C05}"/>
                  </a:ext>
                </a:extLst>
              </p:cNvPr>
              <p:cNvGrpSpPr/>
              <p:nvPr/>
            </p:nvGrpSpPr>
            <p:grpSpPr>
              <a:xfrm rot="18000000">
                <a:off x="-13073550" y="3398292"/>
                <a:ext cx="10868115" cy="4592474"/>
                <a:chOff x="-13073550" y="3398292"/>
                <a:chExt cx="10868115" cy="4592474"/>
              </a:xfrm>
              <a:grpFill/>
            </p:grpSpPr>
            <p:pic>
              <p:nvPicPr>
                <p:cNvPr id="62" name="Graphic 61">
                  <a:extLst>
                    <a:ext uri="{FF2B5EF4-FFF2-40B4-BE49-F238E27FC236}">
                      <a16:creationId xmlns:a16="http://schemas.microsoft.com/office/drawing/2014/main" id="{08E6CA7C-87EC-DD1D-02F5-B37EBBCFB7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3" name="Graphic 62">
                  <a:extLst>
                    <a:ext uri="{FF2B5EF4-FFF2-40B4-BE49-F238E27FC236}">
                      <a16:creationId xmlns:a16="http://schemas.microsoft.com/office/drawing/2014/main" id="{F14AA558-86B7-972A-77B9-743A31BF6D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59" name="Group 58">
                <a:extLst>
                  <a:ext uri="{FF2B5EF4-FFF2-40B4-BE49-F238E27FC236}">
                    <a16:creationId xmlns:a16="http://schemas.microsoft.com/office/drawing/2014/main" id="{D925EF33-F7A9-347E-D477-62A2AEE392C8}"/>
                  </a:ext>
                </a:extLst>
              </p:cNvPr>
              <p:cNvGrpSpPr/>
              <p:nvPr/>
            </p:nvGrpSpPr>
            <p:grpSpPr>
              <a:xfrm rot="3600000">
                <a:off x="-13073550" y="3398291"/>
                <a:ext cx="10868115" cy="4592474"/>
                <a:chOff x="-13073550" y="3398292"/>
                <a:chExt cx="10868115" cy="4592474"/>
              </a:xfrm>
              <a:grpFill/>
            </p:grpSpPr>
            <p:pic>
              <p:nvPicPr>
                <p:cNvPr id="60" name="Graphic 59">
                  <a:extLst>
                    <a:ext uri="{FF2B5EF4-FFF2-40B4-BE49-F238E27FC236}">
                      <a16:creationId xmlns:a16="http://schemas.microsoft.com/office/drawing/2014/main" id="{D4B00E86-A97E-CB91-1ADA-D08DCE58B4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1" name="Graphic 60">
                  <a:extLst>
                    <a:ext uri="{FF2B5EF4-FFF2-40B4-BE49-F238E27FC236}">
                      <a16:creationId xmlns:a16="http://schemas.microsoft.com/office/drawing/2014/main" id="{8765FF70-E8CF-266B-42DC-1AA8518DB6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grpSp>
          <p:nvGrpSpPr>
            <p:cNvPr id="5" name="Graphic 5">
              <a:extLst>
                <a:ext uri="{FF2B5EF4-FFF2-40B4-BE49-F238E27FC236}">
                  <a16:creationId xmlns:a16="http://schemas.microsoft.com/office/drawing/2014/main" id="{6A08D33C-9A7F-6A55-D423-6622ED3576A5}"/>
                </a:ext>
              </a:extLst>
            </p:cNvPr>
            <p:cNvGrpSpPr/>
            <p:nvPr/>
          </p:nvGrpSpPr>
          <p:grpSpPr>
            <a:xfrm rot="17096485">
              <a:off x="-6289091" y="799971"/>
              <a:ext cx="2039456" cy="2103885"/>
              <a:chOff x="4071312" y="2489702"/>
              <a:chExt cx="3527293" cy="3638722"/>
            </a:xfrm>
            <a:noFill/>
          </p:grpSpPr>
          <p:sp>
            <p:nvSpPr>
              <p:cNvPr id="45" name="Freeform: Shape 44">
                <a:extLst>
                  <a:ext uri="{FF2B5EF4-FFF2-40B4-BE49-F238E27FC236}">
                    <a16:creationId xmlns:a16="http://schemas.microsoft.com/office/drawing/2014/main" id="{BC65EEAA-0A18-FD31-F016-B08F8E1E81A0}"/>
                  </a:ext>
                </a:extLst>
              </p:cNvPr>
              <p:cNvSpPr/>
              <p:nvPr/>
            </p:nvSpPr>
            <p:spPr>
              <a:xfrm>
                <a:off x="4071312" y="2489702"/>
                <a:ext cx="3259151" cy="3638722"/>
              </a:xfrm>
              <a:custGeom>
                <a:avLst/>
                <a:gdLst>
                  <a:gd name="connsiteX0" fmla="*/ 3079707 w 3259151"/>
                  <a:gd name="connsiteY0" fmla="*/ 3021953 h 3638722"/>
                  <a:gd name="connsiteX1" fmla="*/ 3132080 w 3259151"/>
                  <a:gd name="connsiteY1" fmla="*/ 1787369 h 3638722"/>
                  <a:gd name="connsiteX2" fmla="*/ 3107243 w 3259151"/>
                  <a:gd name="connsiteY2" fmla="*/ 829383 h 3638722"/>
                  <a:gd name="connsiteX3" fmla="*/ 1658848 w 3259151"/>
                  <a:gd name="connsiteY3" fmla="*/ 4990 h 3638722"/>
                  <a:gd name="connsiteX4" fmla="*/ 849418 w 3259151"/>
                  <a:gd name="connsiteY4" fmla="*/ 1005939 h 3638722"/>
                  <a:gd name="connsiteX5" fmla="*/ 4585 w 3259151"/>
                  <a:gd name="connsiteY5" fmla="*/ 2043526 h 3638722"/>
                  <a:gd name="connsiteX6" fmla="*/ 820725 w 3259151"/>
                  <a:gd name="connsiteY6" fmla="*/ 2918441 h 3638722"/>
                  <a:gd name="connsiteX7" fmla="*/ 2033249 w 3259151"/>
                  <a:gd name="connsiteY7" fmla="*/ 3633846 h 3638722"/>
                  <a:gd name="connsiteX8" fmla="*/ 3079785 w 3259151"/>
                  <a:gd name="connsiteY8" fmla="*/ 3022030 h 363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151" h="3638722">
                    <a:moveTo>
                      <a:pt x="3079707" y="3021953"/>
                    </a:moveTo>
                    <a:cubicBezTo>
                      <a:pt x="3412226" y="2666372"/>
                      <a:pt x="3192167" y="2234970"/>
                      <a:pt x="3132080" y="1787369"/>
                    </a:cubicBezTo>
                    <a:cubicBezTo>
                      <a:pt x="3085955" y="1443358"/>
                      <a:pt x="3380525" y="1084923"/>
                      <a:pt x="3107243" y="829383"/>
                    </a:cubicBezTo>
                    <a:cubicBezTo>
                      <a:pt x="2749194" y="494473"/>
                      <a:pt x="2109225" y="-58259"/>
                      <a:pt x="1658848" y="4990"/>
                    </a:cubicBezTo>
                    <a:cubicBezTo>
                      <a:pt x="1318153" y="52812"/>
                      <a:pt x="1102645" y="735127"/>
                      <a:pt x="849418" y="1005939"/>
                    </a:cubicBezTo>
                    <a:cubicBezTo>
                      <a:pt x="515743" y="1362755"/>
                      <a:pt x="-56967" y="1594538"/>
                      <a:pt x="4585" y="2043526"/>
                    </a:cubicBezTo>
                    <a:cubicBezTo>
                      <a:pt x="51559" y="2385918"/>
                      <a:pt x="548678" y="2663981"/>
                      <a:pt x="820725" y="2918441"/>
                    </a:cubicBezTo>
                    <a:cubicBezTo>
                      <a:pt x="1173298" y="3248183"/>
                      <a:pt x="1589043" y="3690075"/>
                      <a:pt x="2033249" y="3633846"/>
                    </a:cubicBezTo>
                    <a:cubicBezTo>
                      <a:pt x="2381349" y="3589726"/>
                      <a:pt x="2821390" y="3298397"/>
                      <a:pt x="3079785" y="3022030"/>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6" name="Freeform: Shape 45">
                <a:extLst>
                  <a:ext uri="{FF2B5EF4-FFF2-40B4-BE49-F238E27FC236}">
                    <a16:creationId xmlns:a16="http://schemas.microsoft.com/office/drawing/2014/main" id="{2A09F60E-F4EF-31D5-31DE-565502EA6054}"/>
                  </a:ext>
                </a:extLst>
              </p:cNvPr>
              <p:cNvSpPr/>
              <p:nvPr/>
            </p:nvSpPr>
            <p:spPr>
              <a:xfrm>
                <a:off x="4109618" y="2534620"/>
                <a:ext cx="3220782" cy="3579817"/>
              </a:xfrm>
              <a:custGeom>
                <a:avLst/>
                <a:gdLst>
                  <a:gd name="connsiteX0" fmla="*/ 791058 w 3220782"/>
                  <a:gd name="connsiteY0" fmla="*/ 2907154 h 3579817"/>
                  <a:gd name="connsiteX1" fmla="*/ 2002194 w 3220782"/>
                  <a:gd name="connsiteY1" fmla="*/ 3574659 h 3579817"/>
                  <a:gd name="connsiteX2" fmla="*/ 3028289 w 3220782"/>
                  <a:gd name="connsiteY2" fmla="*/ 2934613 h 3579817"/>
                  <a:gd name="connsiteX3" fmla="*/ 3129333 w 3220782"/>
                  <a:gd name="connsiteY3" fmla="*/ 1743455 h 3579817"/>
                  <a:gd name="connsiteX4" fmla="*/ 3052277 w 3220782"/>
                  <a:gd name="connsiteY4" fmla="*/ 731167 h 3579817"/>
                  <a:gd name="connsiteX5" fmla="*/ 1620928 w 3220782"/>
                  <a:gd name="connsiteY5" fmla="*/ 5581 h 3579817"/>
                  <a:gd name="connsiteX6" fmla="*/ 765913 w 3220782"/>
                  <a:gd name="connsiteY6" fmla="*/ 939888 h 3579817"/>
                  <a:gd name="connsiteX7" fmla="*/ 5000 w 3220782"/>
                  <a:gd name="connsiteY7" fmla="*/ 1991745 h 3579817"/>
                  <a:gd name="connsiteX8" fmla="*/ 791058 w 3220782"/>
                  <a:gd name="connsiteY8" fmla="*/ 2907231 h 357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782" h="3579817">
                    <a:moveTo>
                      <a:pt x="791058" y="2907154"/>
                    </a:moveTo>
                    <a:cubicBezTo>
                      <a:pt x="1139775" y="3222549"/>
                      <a:pt x="1564312" y="3630426"/>
                      <a:pt x="2002194" y="3574659"/>
                    </a:cubicBezTo>
                    <a:cubicBezTo>
                      <a:pt x="2362558" y="3528688"/>
                      <a:pt x="2770743" y="3219772"/>
                      <a:pt x="3028289" y="2934613"/>
                    </a:cubicBezTo>
                    <a:cubicBezTo>
                      <a:pt x="3345767" y="2583197"/>
                      <a:pt x="3188417" y="2184113"/>
                      <a:pt x="3129333" y="1743455"/>
                    </a:cubicBezTo>
                    <a:cubicBezTo>
                      <a:pt x="3081433" y="1386485"/>
                      <a:pt x="3334968" y="986244"/>
                      <a:pt x="3052277" y="731167"/>
                    </a:cubicBezTo>
                    <a:cubicBezTo>
                      <a:pt x="2698624" y="412069"/>
                      <a:pt x="2063823" y="-56434"/>
                      <a:pt x="1620928" y="5581"/>
                    </a:cubicBezTo>
                    <a:cubicBezTo>
                      <a:pt x="1267198" y="54946"/>
                      <a:pt x="1018908" y="659665"/>
                      <a:pt x="765913" y="939888"/>
                    </a:cubicBezTo>
                    <a:cubicBezTo>
                      <a:pt x="447664" y="1292461"/>
                      <a:pt x="-55549" y="1549929"/>
                      <a:pt x="5000" y="1991745"/>
                    </a:cubicBezTo>
                    <a:cubicBezTo>
                      <a:pt x="53516" y="2346477"/>
                      <a:pt x="510218" y="2653234"/>
                      <a:pt x="791058" y="2907231"/>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7" name="Freeform: Shape 46">
                <a:extLst>
                  <a:ext uri="{FF2B5EF4-FFF2-40B4-BE49-F238E27FC236}">
                    <a16:creationId xmlns:a16="http://schemas.microsoft.com/office/drawing/2014/main" id="{85AF162A-F09A-8ECC-A303-E4F59D844C24}"/>
                  </a:ext>
                </a:extLst>
              </p:cNvPr>
              <p:cNvSpPr/>
              <p:nvPr/>
            </p:nvSpPr>
            <p:spPr>
              <a:xfrm>
                <a:off x="4147825" y="2579175"/>
                <a:ext cx="3187979" cy="3521387"/>
              </a:xfrm>
              <a:custGeom>
                <a:avLst/>
                <a:gdLst>
                  <a:gd name="connsiteX0" fmla="*/ 761567 w 3187979"/>
                  <a:gd name="connsiteY0" fmla="*/ 2896229 h 3521387"/>
                  <a:gd name="connsiteX1" fmla="*/ 1971315 w 3187979"/>
                  <a:gd name="connsiteY1" fmla="*/ 3515912 h 3521387"/>
                  <a:gd name="connsiteX2" fmla="*/ 2977047 w 3187979"/>
                  <a:gd name="connsiteY2" fmla="*/ 2847635 h 3521387"/>
                  <a:gd name="connsiteX3" fmla="*/ 3126683 w 3187979"/>
                  <a:gd name="connsiteY3" fmla="*/ 1699825 h 3521387"/>
                  <a:gd name="connsiteX4" fmla="*/ 2997409 w 3187979"/>
                  <a:gd name="connsiteY4" fmla="*/ 633236 h 3521387"/>
                  <a:gd name="connsiteX5" fmla="*/ 1583183 w 3187979"/>
                  <a:gd name="connsiteY5" fmla="*/ 6380 h 3521387"/>
                  <a:gd name="connsiteX6" fmla="*/ 682583 w 3187979"/>
                  <a:gd name="connsiteY6" fmla="*/ 874121 h 3521387"/>
                  <a:gd name="connsiteX7" fmla="*/ 5513 w 3187979"/>
                  <a:gd name="connsiteY7" fmla="*/ 1940171 h 3521387"/>
                  <a:gd name="connsiteX8" fmla="*/ 761567 w 3187979"/>
                  <a:gd name="connsiteY8" fmla="*/ 2896229 h 352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979" h="3521387">
                    <a:moveTo>
                      <a:pt x="761567" y="2896229"/>
                    </a:moveTo>
                    <a:cubicBezTo>
                      <a:pt x="1106195" y="3197508"/>
                      <a:pt x="1539681" y="3571139"/>
                      <a:pt x="1971315" y="3515912"/>
                    </a:cubicBezTo>
                    <a:cubicBezTo>
                      <a:pt x="2343865" y="3468090"/>
                      <a:pt x="2720426" y="3141742"/>
                      <a:pt x="2977047" y="2847635"/>
                    </a:cubicBezTo>
                    <a:cubicBezTo>
                      <a:pt x="3279715" y="2500770"/>
                      <a:pt x="3184842" y="2133542"/>
                      <a:pt x="3126683" y="1699825"/>
                    </a:cubicBezTo>
                    <a:cubicBezTo>
                      <a:pt x="3077087" y="1329975"/>
                      <a:pt x="3289665" y="887620"/>
                      <a:pt x="2997409" y="633236"/>
                    </a:cubicBezTo>
                    <a:cubicBezTo>
                      <a:pt x="2648539" y="329565"/>
                      <a:pt x="2018520" y="-54246"/>
                      <a:pt x="1583183" y="6380"/>
                    </a:cubicBezTo>
                    <a:cubicBezTo>
                      <a:pt x="1216418" y="57287"/>
                      <a:pt x="935115" y="584257"/>
                      <a:pt x="682583" y="874121"/>
                    </a:cubicBezTo>
                    <a:cubicBezTo>
                      <a:pt x="379529" y="1222066"/>
                      <a:pt x="-53879" y="1505683"/>
                      <a:pt x="5513" y="1940171"/>
                    </a:cubicBezTo>
                    <a:cubicBezTo>
                      <a:pt x="55572" y="2307322"/>
                      <a:pt x="471703" y="2642848"/>
                      <a:pt x="761567" y="2896229"/>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8" name="Freeform: Shape 47">
                <a:extLst>
                  <a:ext uri="{FF2B5EF4-FFF2-40B4-BE49-F238E27FC236}">
                    <a16:creationId xmlns:a16="http://schemas.microsoft.com/office/drawing/2014/main" id="{A173046E-1B96-BB9E-78F2-24FB7BBF9735}"/>
                  </a:ext>
                </a:extLst>
              </p:cNvPr>
              <p:cNvSpPr/>
              <p:nvPr/>
            </p:nvSpPr>
            <p:spPr>
              <a:xfrm>
                <a:off x="4185926" y="2623531"/>
                <a:ext cx="3162650" cy="3463280"/>
              </a:xfrm>
              <a:custGeom>
                <a:avLst/>
                <a:gdLst>
                  <a:gd name="connsiteX0" fmla="*/ 732182 w 3162650"/>
                  <a:gd name="connsiteY0" fmla="*/ 2885579 h 3463280"/>
                  <a:gd name="connsiteX1" fmla="*/ 1940541 w 3162650"/>
                  <a:gd name="connsiteY1" fmla="*/ 3457440 h 3463280"/>
                  <a:gd name="connsiteX2" fmla="*/ 2925910 w 3162650"/>
                  <a:gd name="connsiteY2" fmla="*/ 2760933 h 3463280"/>
                  <a:gd name="connsiteX3" fmla="*/ 3124217 w 3162650"/>
                  <a:gd name="connsiteY3" fmla="*/ 1656549 h 3463280"/>
                  <a:gd name="connsiteX4" fmla="*/ 2942725 w 3162650"/>
                  <a:gd name="connsiteY4" fmla="*/ 535658 h 3463280"/>
                  <a:gd name="connsiteX5" fmla="*/ 1545622 w 3162650"/>
                  <a:gd name="connsiteY5" fmla="*/ 7609 h 3463280"/>
                  <a:gd name="connsiteX6" fmla="*/ 599436 w 3162650"/>
                  <a:gd name="connsiteY6" fmla="*/ 808708 h 3463280"/>
                  <a:gd name="connsiteX7" fmla="*/ 6210 w 3162650"/>
                  <a:gd name="connsiteY7" fmla="*/ 1888949 h 3463280"/>
                  <a:gd name="connsiteX8" fmla="*/ 732182 w 3162650"/>
                  <a:gd name="connsiteY8" fmla="*/ 2885579 h 34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650" h="3463280">
                    <a:moveTo>
                      <a:pt x="732182" y="2885579"/>
                    </a:moveTo>
                    <a:cubicBezTo>
                      <a:pt x="1072413" y="3173052"/>
                      <a:pt x="1515232" y="3512050"/>
                      <a:pt x="1940541" y="3457440"/>
                    </a:cubicBezTo>
                    <a:cubicBezTo>
                      <a:pt x="2325355" y="3407689"/>
                      <a:pt x="2670370" y="3064218"/>
                      <a:pt x="2925910" y="2760933"/>
                    </a:cubicBezTo>
                    <a:cubicBezTo>
                      <a:pt x="3214077" y="2418850"/>
                      <a:pt x="3181450" y="2083246"/>
                      <a:pt x="3124217" y="1656549"/>
                    </a:cubicBezTo>
                    <a:cubicBezTo>
                      <a:pt x="3072847" y="1273817"/>
                      <a:pt x="3244776" y="789270"/>
                      <a:pt x="2942725" y="535658"/>
                    </a:cubicBezTo>
                    <a:cubicBezTo>
                      <a:pt x="2599022" y="247105"/>
                      <a:pt x="1973399" y="-51783"/>
                      <a:pt x="1545622" y="7609"/>
                    </a:cubicBezTo>
                    <a:cubicBezTo>
                      <a:pt x="1165821" y="60059"/>
                      <a:pt x="851352" y="508970"/>
                      <a:pt x="599436" y="808708"/>
                    </a:cubicBezTo>
                    <a:cubicBezTo>
                      <a:pt x="311192" y="1151639"/>
                      <a:pt x="-52025" y="1461712"/>
                      <a:pt x="6210" y="1888949"/>
                    </a:cubicBezTo>
                    <a:cubicBezTo>
                      <a:pt x="57888" y="2268441"/>
                      <a:pt x="433139" y="2632970"/>
                      <a:pt x="732182" y="2885579"/>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9" name="Freeform: Shape 48">
                <a:extLst>
                  <a:ext uri="{FF2B5EF4-FFF2-40B4-BE49-F238E27FC236}">
                    <a16:creationId xmlns:a16="http://schemas.microsoft.com/office/drawing/2014/main" id="{96987E98-A158-7AF2-84F8-2A482F0C0A30}"/>
                  </a:ext>
                </a:extLst>
              </p:cNvPr>
              <p:cNvSpPr/>
              <p:nvPr/>
            </p:nvSpPr>
            <p:spPr>
              <a:xfrm>
                <a:off x="4223622" y="2666959"/>
                <a:ext cx="3145783" cy="3406134"/>
              </a:xfrm>
              <a:custGeom>
                <a:avLst/>
                <a:gdLst>
                  <a:gd name="connsiteX0" fmla="*/ 703202 w 3145783"/>
                  <a:gd name="connsiteY0" fmla="*/ 2875858 h 3406134"/>
                  <a:gd name="connsiteX1" fmla="*/ 1910173 w 3145783"/>
                  <a:gd name="connsiteY1" fmla="*/ 3399820 h 3406134"/>
                  <a:gd name="connsiteX2" fmla="*/ 2875101 w 3145783"/>
                  <a:gd name="connsiteY2" fmla="*/ 2675082 h 3406134"/>
                  <a:gd name="connsiteX3" fmla="*/ 3122003 w 3145783"/>
                  <a:gd name="connsiteY3" fmla="*/ 1614047 h 3406134"/>
                  <a:gd name="connsiteX4" fmla="*/ 2888291 w 3145783"/>
                  <a:gd name="connsiteY4" fmla="*/ 438855 h 3406134"/>
                  <a:gd name="connsiteX5" fmla="*/ 1508312 w 3145783"/>
                  <a:gd name="connsiteY5" fmla="*/ 9612 h 3406134"/>
                  <a:gd name="connsiteX6" fmla="*/ 516541 w 3145783"/>
                  <a:gd name="connsiteY6" fmla="*/ 744146 h 3406134"/>
                  <a:gd name="connsiteX7" fmla="*/ 7234 w 3145783"/>
                  <a:gd name="connsiteY7" fmla="*/ 1838580 h 3406134"/>
                  <a:gd name="connsiteX8" fmla="*/ 703125 w 3145783"/>
                  <a:gd name="connsiteY8" fmla="*/ 2875858 h 340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5783" h="3406134">
                    <a:moveTo>
                      <a:pt x="703202" y="2875858"/>
                    </a:moveTo>
                    <a:cubicBezTo>
                      <a:pt x="1038729" y="3149756"/>
                      <a:pt x="1491188" y="3453967"/>
                      <a:pt x="1910173" y="3399820"/>
                    </a:cubicBezTo>
                    <a:cubicBezTo>
                      <a:pt x="2307174" y="3348218"/>
                      <a:pt x="2620872" y="2987778"/>
                      <a:pt x="2875101" y="2675082"/>
                    </a:cubicBezTo>
                    <a:cubicBezTo>
                      <a:pt x="3149077" y="2338167"/>
                      <a:pt x="3178310" y="2033802"/>
                      <a:pt x="3122003" y="1614047"/>
                    </a:cubicBezTo>
                    <a:cubicBezTo>
                      <a:pt x="3068936" y="1218434"/>
                      <a:pt x="3200369" y="691464"/>
                      <a:pt x="2888291" y="438855"/>
                    </a:cubicBezTo>
                    <a:cubicBezTo>
                      <a:pt x="2549988" y="165034"/>
                      <a:pt x="1928530" y="-48546"/>
                      <a:pt x="1508312" y="9612"/>
                    </a:cubicBezTo>
                    <a:cubicBezTo>
                      <a:pt x="1115476" y="63605"/>
                      <a:pt x="767685" y="434304"/>
                      <a:pt x="516541" y="744146"/>
                    </a:cubicBezTo>
                    <a:cubicBezTo>
                      <a:pt x="242797" y="1081832"/>
                      <a:pt x="-49998" y="1418593"/>
                      <a:pt x="7234" y="1838580"/>
                    </a:cubicBezTo>
                    <a:cubicBezTo>
                      <a:pt x="60456" y="2230413"/>
                      <a:pt x="394749" y="2624098"/>
                      <a:pt x="703125" y="2875858"/>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0" name="Freeform: Shape 49">
                <a:extLst>
                  <a:ext uri="{FF2B5EF4-FFF2-40B4-BE49-F238E27FC236}">
                    <a16:creationId xmlns:a16="http://schemas.microsoft.com/office/drawing/2014/main" id="{7DE33C00-0810-9366-02F3-A18722681E5C}"/>
                  </a:ext>
                </a:extLst>
              </p:cNvPr>
              <p:cNvSpPr/>
              <p:nvPr/>
            </p:nvSpPr>
            <p:spPr>
              <a:xfrm>
                <a:off x="4260986" y="2709255"/>
                <a:ext cx="3135893" cy="3350272"/>
              </a:xfrm>
              <a:custGeom>
                <a:avLst/>
                <a:gdLst>
                  <a:gd name="connsiteX0" fmla="*/ 674554 w 3135893"/>
                  <a:gd name="connsiteY0" fmla="*/ 2867269 h 3350272"/>
                  <a:gd name="connsiteX1" fmla="*/ 1880214 w 3135893"/>
                  <a:gd name="connsiteY1" fmla="*/ 3343408 h 3350272"/>
                  <a:gd name="connsiteX2" fmla="*/ 2824779 w 3135893"/>
                  <a:gd name="connsiteY2" fmla="*/ 2590440 h 3350272"/>
                  <a:gd name="connsiteX3" fmla="*/ 3120352 w 3135893"/>
                  <a:gd name="connsiteY3" fmla="*/ 1572830 h 3350272"/>
                  <a:gd name="connsiteX4" fmla="*/ 2834498 w 3135893"/>
                  <a:gd name="connsiteY4" fmla="*/ 343337 h 3350272"/>
                  <a:gd name="connsiteX5" fmla="*/ 1471565 w 3135893"/>
                  <a:gd name="connsiteY5" fmla="*/ 12824 h 3350272"/>
                  <a:gd name="connsiteX6" fmla="*/ 434209 w 3135893"/>
                  <a:gd name="connsiteY6" fmla="*/ 680715 h 3350272"/>
                  <a:gd name="connsiteX7" fmla="*/ 8746 w 3135893"/>
                  <a:gd name="connsiteY7" fmla="*/ 1789341 h 3350272"/>
                  <a:gd name="connsiteX8" fmla="*/ 674631 w 3135893"/>
                  <a:gd name="connsiteY8" fmla="*/ 2867192 h 335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893" h="3350272">
                    <a:moveTo>
                      <a:pt x="674554" y="2867269"/>
                    </a:moveTo>
                    <a:cubicBezTo>
                      <a:pt x="1005144" y="3127900"/>
                      <a:pt x="1467477" y="3396938"/>
                      <a:pt x="1880214" y="3343408"/>
                    </a:cubicBezTo>
                    <a:cubicBezTo>
                      <a:pt x="2289402" y="3289956"/>
                      <a:pt x="2572016" y="2912777"/>
                      <a:pt x="2824779" y="2590440"/>
                    </a:cubicBezTo>
                    <a:cubicBezTo>
                      <a:pt x="3084794" y="2258847"/>
                      <a:pt x="3175656" y="1985567"/>
                      <a:pt x="3120352" y="1572830"/>
                    </a:cubicBezTo>
                    <a:cubicBezTo>
                      <a:pt x="3065587" y="1164336"/>
                      <a:pt x="3156758" y="594635"/>
                      <a:pt x="2834498" y="343337"/>
                    </a:cubicBezTo>
                    <a:cubicBezTo>
                      <a:pt x="2512238" y="92039"/>
                      <a:pt x="1884302" y="-44023"/>
                      <a:pt x="1471565" y="12824"/>
                    </a:cubicBezTo>
                    <a:cubicBezTo>
                      <a:pt x="1065694" y="68359"/>
                      <a:pt x="684273" y="360692"/>
                      <a:pt x="434209" y="680715"/>
                    </a:cubicBezTo>
                    <a:cubicBezTo>
                      <a:pt x="174658" y="1012848"/>
                      <a:pt x="-47330" y="1376605"/>
                      <a:pt x="8746" y="1789341"/>
                    </a:cubicBezTo>
                    <a:cubicBezTo>
                      <a:pt x="63510" y="2193593"/>
                      <a:pt x="356691" y="2616588"/>
                      <a:pt x="674631" y="2867192"/>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1" name="Freeform: Shape 50">
                <a:extLst>
                  <a:ext uri="{FF2B5EF4-FFF2-40B4-BE49-F238E27FC236}">
                    <a16:creationId xmlns:a16="http://schemas.microsoft.com/office/drawing/2014/main" id="{0EBC1DA5-1093-1539-0675-6C2992E600C1}"/>
                  </a:ext>
                </a:extLst>
              </p:cNvPr>
              <p:cNvSpPr/>
              <p:nvPr/>
            </p:nvSpPr>
            <p:spPr>
              <a:xfrm>
                <a:off x="4297185" y="2745782"/>
                <a:ext cx="3130741" cy="3300265"/>
              </a:xfrm>
              <a:custGeom>
                <a:avLst/>
                <a:gdLst>
                  <a:gd name="connsiteX0" fmla="*/ 647071 w 3130741"/>
                  <a:gd name="connsiteY0" fmla="*/ 2864372 h 3300265"/>
                  <a:gd name="connsiteX1" fmla="*/ 1851342 w 3130741"/>
                  <a:gd name="connsiteY1" fmla="*/ 3292689 h 3300265"/>
                  <a:gd name="connsiteX2" fmla="*/ 2775545 w 3130741"/>
                  <a:gd name="connsiteY2" fmla="*/ 2511491 h 3300265"/>
                  <a:gd name="connsiteX3" fmla="*/ 3119711 w 3130741"/>
                  <a:gd name="connsiteY3" fmla="*/ 1537229 h 3300265"/>
                  <a:gd name="connsiteX4" fmla="*/ 2781639 w 3130741"/>
                  <a:gd name="connsiteY4" fmla="*/ 253435 h 3300265"/>
                  <a:gd name="connsiteX5" fmla="*/ 1435829 w 3130741"/>
                  <a:gd name="connsiteY5" fmla="*/ 21729 h 3300265"/>
                  <a:gd name="connsiteX6" fmla="*/ 352887 w 3130741"/>
                  <a:gd name="connsiteY6" fmla="*/ 622977 h 3300265"/>
                  <a:gd name="connsiteX7" fmla="*/ 11267 w 3130741"/>
                  <a:gd name="connsiteY7" fmla="*/ 1745873 h 3300265"/>
                  <a:gd name="connsiteX8" fmla="*/ 647071 w 3130741"/>
                  <a:gd name="connsiteY8" fmla="*/ 2864295 h 330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741" h="3300265">
                    <a:moveTo>
                      <a:pt x="647071" y="2864372"/>
                    </a:moveTo>
                    <a:cubicBezTo>
                      <a:pt x="972571" y="3111968"/>
                      <a:pt x="1444853" y="3345679"/>
                      <a:pt x="1851342" y="3292689"/>
                    </a:cubicBezTo>
                    <a:cubicBezTo>
                      <a:pt x="2272795" y="3237385"/>
                      <a:pt x="2524556" y="2843624"/>
                      <a:pt x="2775545" y="2511491"/>
                    </a:cubicBezTo>
                    <a:cubicBezTo>
                      <a:pt x="3021907" y="2185529"/>
                      <a:pt x="3174166" y="1943024"/>
                      <a:pt x="3119711" y="1537229"/>
                    </a:cubicBezTo>
                    <a:cubicBezTo>
                      <a:pt x="3063172" y="1115777"/>
                      <a:pt x="3114388" y="503190"/>
                      <a:pt x="2781639" y="253435"/>
                    </a:cubicBezTo>
                    <a:cubicBezTo>
                      <a:pt x="2455059" y="8308"/>
                      <a:pt x="1841007" y="-33884"/>
                      <a:pt x="1435829" y="21729"/>
                    </a:cubicBezTo>
                    <a:cubicBezTo>
                      <a:pt x="1016845" y="78884"/>
                      <a:pt x="601640" y="292464"/>
                      <a:pt x="352887" y="622977"/>
                    </a:cubicBezTo>
                    <a:cubicBezTo>
                      <a:pt x="107297" y="949325"/>
                      <a:pt x="-43651" y="1340387"/>
                      <a:pt x="11267" y="1745873"/>
                    </a:cubicBezTo>
                    <a:cubicBezTo>
                      <a:pt x="67574" y="2162466"/>
                      <a:pt x="319412" y="2615080"/>
                      <a:pt x="647071" y="2864295"/>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2" name="Freeform: Shape 51">
                <a:extLst>
                  <a:ext uri="{FF2B5EF4-FFF2-40B4-BE49-F238E27FC236}">
                    <a16:creationId xmlns:a16="http://schemas.microsoft.com/office/drawing/2014/main" id="{BC4CDD3F-3949-5774-9397-01808CF680FE}"/>
                  </a:ext>
                </a:extLst>
              </p:cNvPr>
              <p:cNvSpPr/>
              <p:nvPr/>
            </p:nvSpPr>
            <p:spPr>
              <a:xfrm>
                <a:off x="4331073" y="2769810"/>
                <a:ext cx="3129679" cy="3263042"/>
              </a:xfrm>
              <a:custGeom>
                <a:avLst/>
                <a:gdLst>
                  <a:gd name="connsiteX0" fmla="*/ 621899 w 3129679"/>
                  <a:gd name="connsiteY0" fmla="*/ 2874051 h 3263042"/>
                  <a:gd name="connsiteX1" fmla="*/ 1824782 w 3129679"/>
                  <a:gd name="connsiteY1" fmla="*/ 3254546 h 3263042"/>
                  <a:gd name="connsiteX2" fmla="*/ 2728544 w 3129679"/>
                  <a:gd name="connsiteY2" fmla="*/ 2445116 h 3263042"/>
                  <a:gd name="connsiteX3" fmla="*/ 3121380 w 3129679"/>
                  <a:gd name="connsiteY3" fmla="*/ 1514281 h 3263042"/>
                  <a:gd name="connsiteX4" fmla="*/ 2731090 w 3129679"/>
                  <a:gd name="connsiteY4" fmla="*/ 176262 h 3263042"/>
                  <a:gd name="connsiteX5" fmla="*/ 1402404 w 3129679"/>
                  <a:gd name="connsiteY5" fmla="*/ 43363 h 3263042"/>
                  <a:gd name="connsiteX6" fmla="*/ 273877 w 3129679"/>
                  <a:gd name="connsiteY6" fmla="*/ 578045 h 3263042"/>
                  <a:gd name="connsiteX7" fmla="*/ 16177 w 3129679"/>
                  <a:gd name="connsiteY7" fmla="*/ 1715134 h 3263042"/>
                  <a:gd name="connsiteX8" fmla="*/ 621899 w 3129679"/>
                  <a:gd name="connsiteY8" fmla="*/ 2874205 h 32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9679" h="3263042">
                    <a:moveTo>
                      <a:pt x="621899" y="2874051"/>
                    </a:moveTo>
                    <a:cubicBezTo>
                      <a:pt x="941999" y="3108842"/>
                      <a:pt x="1424618" y="3306996"/>
                      <a:pt x="1824782" y="3254546"/>
                    </a:cubicBezTo>
                    <a:cubicBezTo>
                      <a:pt x="2258421" y="3197313"/>
                      <a:pt x="2479637" y="2787277"/>
                      <a:pt x="2728544" y="2445116"/>
                    </a:cubicBezTo>
                    <a:cubicBezTo>
                      <a:pt x="2961485" y="2124939"/>
                      <a:pt x="3174833" y="1913056"/>
                      <a:pt x="3121380" y="1514281"/>
                    </a:cubicBezTo>
                    <a:cubicBezTo>
                      <a:pt x="3063145" y="1079947"/>
                      <a:pt x="3074561" y="424089"/>
                      <a:pt x="2731090" y="176262"/>
                    </a:cubicBezTo>
                    <a:cubicBezTo>
                      <a:pt x="2410681" y="-54982"/>
                      <a:pt x="1800022" y="-10939"/>
                      <a:pt x="1402404" y="43363"/>
                    </a:cubicBezTo>
                    <a:cubicBezTo>
                      <a:pt x="970384" y="102060"/>
                      <a:pt x="521009" y="236734"/>
                      <a:pt x="273877" y="578045"/>
                    </a:cubicBezTo>
                    <a:cubicBezTo>
                      <a:pt x="41862" y="898377"/>
                      <a:pt x="-37739" y="1316898"/>
                      <a:pt x="16177" y="1715134"/>
                    </a:cubicBezTo>
                    <a:cubicBezTo>
                      <a:pt x="74026" y="2144068"/>
                      <a:pt x="284289" y="2626532"/>
                      <a:pt x="621899" y="2874205"/>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3" name="Freeform: Shape 52">
                <a:extLst>
                  <a:ext uri="{FF2B5EF4-FFF2-40B4-BE49-F238E27FC236}">
                    <a16:creationId xmlns:a16="http://schemas.microsoft.com/office/drawing/2014/main" id="{106A0427-FCA8-C894-8078-9F5736AA16A5}"/>
                  </a:ext>
                </a:extLst>
              </p:cNvPr>
              <p:cNvSpPr/>
              <p:nvPr/>
            </p:nvSpPr>
            <p:spPr>
              <a:xfrm>
                <a:off x="4358871" y="2771233"/>
                <a:ext cx="3135688" cy="3248662"/>
              </a:xfrm>
              <a:custGeom>
                <a:avLst/>
                <a:gdLst>
                  <a:gd name="connsiteX0" fmla="*/ 602817 w 3135688"/>
                  <a:gd name="connsiteY0" fmla="*/ 2906335 h 3248662"/>
                  <a:gd name="connsiteX1" fmla="*/ 1804311 w 3135688"/>
                  <a:gd name="connsiteY1" fmla="*/ 3238930 h 3248662"/>
                  <a:gd name="connsiteX2" fmla="*/ 2687711 w 3135688"/>
                  <a:gd name="connsiteY2" fmla="*/ 2401271 h 3248662"/>
                  <a:gd name="connsiteX3" fmla="*/ 3129140 w 3135688"/>
                  <a:gd name="connsiteY3" fmla="*/ 1513860 h 3248662"/>
                  <a:gd name="connsiteX4" fmla="*/ 2686631 w 3135688"/>
                  <a:gd name="connsiteY4" fmla="*/ 121540 h 3248662"/>
                  <a:gd name="connsiteX5" fmla="*/ 1375068 w 3135688"/>
                  <a:gd name="connsiteY5" fmla="*/ 87448 h 3248662"/>
                  <a:gd name="connsiteX6" fmla="*/ 200956 w 3135688"/>
                  <a:gd name="connsiteY6" fmla="*/ 555488 h 3248662"/>
                  <a:gd name="connsiteX7" fmla="*/ 27099 w 3135688"/>
                  <a:gd name="connsiteY7" fmla="*/ 1706769 h 3248662"/>
                  <a:gd name="connsiteX8" fmla="*/ 602817 w 3135688"/>
                  <a:gd name="connsiteY8" fmla="*/ 2906412 h 324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688" h="3248662">
                    <a:moveTo>
                      <a:pt x="602817" y="2906335"/>
                    </a:moveTo>
                    <a:cubicBezTo>
                      <a:pt x="917441" y="3128631"/>
                      <a:pt x="1410472" y="3290840"/>
                      <a:pt x="1804311" y="3238930"/>
                    </a:cubicBezTo>
                    <a:cubicBezTo>
                      <a:pt x="2250214" y="3179847"/>
                      <a:pt x="2441195" y="2753612"/>
                      <a:pt x="2687711" y="2401271"/>
                    </a:cubicBezTo>
                    <a:cubicBezTo>
                      <a:pt x="2907538" y="2087032"/>
                      <a:pt x="3181668" y="1905617"/>
                      <a:pt x="3129140" y="1513860"/>
                    </a:cubicBezTo>
                    <a:cubicBezTo>
                      <a:pt x="3069209" y="1066646"/>
                      <a:pt x="3040978" y="367208"/>
                      <a:pt x="2686631" y="121540"/>
                    </a:cubicBezTo>
                    <a:cubicBezTo>
                      <a:pt x="2372624" y="-96128"/>
                      <a:pt x="1765128" y="34381"/>
                      <a:pt x="1375068" y="87448"/>
                    </a:cubicBezTo>
                    <a:cubicBezTo>
                      <a:pt x="930013" y="147688"/>
                      <a:pt x="446083" y="203301"/>
                      <a:pt x="200956" y="555488"/>
                    </a:cubicBezTo>
                    <a:cubicBezTo>
                      <a:pt x="-17715" y="869649"/>
                      <a:pt x="-25660" y="1315784"/>
                      <a:pt x="27099" y="1706769"/>
                    </a:cubicBezTo>
                    <a:cubicBezTo>
                      <a:pt x="86568" y="2148122"/>
                      <a:pt x="255026" y="2660667"/>
                      <a:pt x="602817" y="2906412"/>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4" name="Freeform: Shape 53">
                <a:extLst>
                  <a:ext uri="{FF2B5EF4-FFF2-40B4-BE49-F238E27FC236}">
                    <a16:creationId xmlns:a16="http://schemas.microsoft.com/office/drawing/2014/main" id="{F08ED50C-38D9-85CD-5773-A46304C2A403}"/>
                  </a:ext>
                </a:extLst>
              </p:cNvPr>
              <p:cNvSpPr/>
              <p:nvPr/>
            </p:nvSpPr>
            <p:spPr>
              <a:xfrm>
                <a:off x="4372952" y="2753381"/>
                <a:ext cx="3156027" cy="3254119"/>
              </a:xfrm>
              <a:custGeom>
                <a:avLst/>
                <a:gdLst>
                  <a:gd name="connsiteX0" fmla="*/ 597452 w 3156027"/>
                  <a:gd name="connsiteY0" fmla="*/ 2957894 h 3254119"/>
                  <a:gd name="connsiteX1" fmla="*/ 1797558 w 3156027"/>
                  <a:gd name="connsiteY1" fmla="*/ 3242667 h 3254119"/>
                  <a:gd name="connsiteX2" fmla="*/ 2660594 w 3156027"/>
                  <a:gd name="connsiteY2" fmla="*/ 2376700 h 3254119"/>
                  <a:gd name="connsiteX3" fmla="*/ 3150695 w 3156027"/>
                  <a:gd name="connsiteY3" fmla="*/ 1532638 h 3254119"/>
                  <a:gd name="connsiteX4" fmla="*/ 2655966 w 3156027"/>
                  <a:gd name="connsiteY4" fmla="*/ 86017 h 3254119"/>
                  <a:gd name="connsiteX5" fmla="*/ 1361450 w 3156027"/>
                  <a:gd name="connsiteY5" fmla="*/ 150654 h 3254119"/>
                  <a:gd name="connsiteX6" fmla="*/ 141752 w 3156027"/>
                  <a:gd name="connsiteY6" fmla="*/ 552129 h 3254119"/>
                  <a:gd name="connsiteX7" fmla="*/ 51738 w 3156027"/>
                  <a:gd name="connsiteY7" fmla="*/ 1717602 h 3254119"/>
                  <a:gd name="connsiteX8" fmla="*/ 597374 w 3156027"/>
                  <a:gd name="connsiteY8" fmla="*/ 2957816 h 3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027" h="3254119">
                    <a:moveTo>
                      <a:pt x="597452" y="2957894"/>
                    </a:moveTo>
                    <a:cubicBezTo>
                      <a:pt x="906445" y="3167925"/>
                      <a:pt x="1410044" y="3294037"/>
                      <a:pt x="1797558" y="3242667"/>
                    </a:cubicBezTo>
                    <a:cubicBezTo>
                      <a:pt x="2255648" y="3181732"/>
                      <a:pt x="2416778" y="2739608"/>
                      <a:pt x="2660594" y="2376700"/>
                    </a:cubicBezTo>
                    <a:cubicBezTo>
                      <a:pt x="2867541" y="2068555"/>
                      <a:pt x="3202297" y="1917452"/>
                      <a:pt x="3150695" y="1532638"/>
                    </a:cubicBezTo>
                    <a:cubicBezTo>
                      <a:pt x="3088989" y="1072542"/>
                      <a:pt x="3021574" y="329061"/>
                      <a:pt x="2655966" y="86017"/>
                    </a:cubicBezTo>
                    <a:cubicBezTo>
                      <a:pt x="2348516" y="-118385"/>
                      <a:pt x="1744028" y="98898"/>
                      <a:pt x="1361450" y="150654"/>
                    </a:cubicBezTo>
                    <a:cubicBezTo>
                      <a:pt x="903359" y="212437"/>
                      <a:pt x="384566" y="188680"/>
                      <a:pt x="141752" y="552129"/>
                    </a:cubicBezTo>
                    <a:cubicBezTo>
                      <a:pt x="-63883" y="859965"/>
                      <a:pt x="60" y="1333867"/>
                      <a:pt x="51738" y="1717602"/>
                    </a:cubicBezTo>
                    <a:cubicBezTo>
                      <a:pt x="112750" y="2171296"/>
                      <a:pt x="239248" y="2714386"/>
                      <a:pt x="597374" y="2957816"/>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5" name="Freeform: Shape 54">
                <a:extLst>
                  <a:ext uri="{FF2B5EF4-FFF2-40B4-BE49-F238E27FC236}">
                    <a16:creationId xmlns:a16="http://schemas.microsoft.com/office/drawing/2014/main" id="{F1174CDF-6A8E-B051-0F16-AA7C4BD9756C}"/>
                  </a:ext>
                </a:extLst>
              </p:cNvPr>
              <p:cNvSpPr/>
              <p:nvPr/>
            </p:nvSpPr>
            <p:spPr>
              <a:xfrm>
                <a:off x="4369454" y="2723578"/>
                <a:ext cx="3194199" cy="3272228"/>
              </a:xfrm>
              <a:custGeom>
                <a:avLst/>
                <a:gdLst>
                  <a:gd name="connsiteX0" fmla="*/ 609666 w 3194199"/>
                  <a:gd name="connsiteY0" fmla="*/ 3021327 h 3272228"/>
                  <a:gd name="connsiteX1" fmla="*/ 1808461 w 3194199"/>
                  <a:gd name="connsiteY1" fmla="*/ 3258278 h 3272228"/>
                  <a:gd name="connsiteX2" fmla="*/ 2651057 w 3194199"/>
                  <a:gd name="connsiteY2" fmla="*/ 2364080 h 3272228"/>
                  <a:gd name="connsiteX3" fmla="*/ 3189751 w 3194199"/>
                  <a:gd name="connsiteY3" fmla="*/ 1563444 h 3272228"/>
                  <a:gd name="connsiteX4" fmla="*/ 2642804 w 3194199"/>
                  <a:gd name="connsiteY4" fmla="*/ 62522 h 3272228"/>
                  <a:gd name="connsiteX5" fmla="*/ 1365411 w 3194199"/>
                  <a:gd name="connsiteY5" fmla="*/ 225965 h 3272228"/>
                  <a:gd name="connsiteX6" fmla="*/ 100128 w 3194199"/>
                  <a:gd name="connsiteY6" fmla="*/ 560798 h 3272228"/>
                  <a:gd name="connsiteX7" fmla="*/ 94034 w 3194199"/>
                  <a:gd name="connsiteY7" fmla="*/ 1740540 h 3272228"/>
                  <a:gd name="connsiteX8" fmla="*/ 609589 w 3194199"/>
                  <a:gd name="connsiteY8" fmla="*/ 3021327 h 32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199" h="3272228">
                    <a:moveTo>
                      <a:pt x="609666" y="3021327"/>
                    </a:moveTo>
                    <a:cubicBezTo>
                      <a:pt x="912874" y="3219326"/>
                      <a:pt x="1427194" y="3309031"/>
                      <a:pt x="1808461" y="3258278"/>
                    </a:cubicBezTo>
                    <a:cubicBezTo>
                      <a:pt x="2278815" y="3195492"/>
                      <a:pt x="2410481" y="2737710"/>
                      <a:pt x="2651057" y="2364080"/>
                    </a:cubicBezTo>
                    <a:cubicBezTo>
                      <a:pt x="2845431" y="2062183"/>
                      <a:pt x="3240427" y="1941240"/>
                      <a:pt x="3189751" y="1563444"/>
                    </a:cubicBezTo>
                    <a:cubicBezTo>
                      <a:pt x="3126348" y="1090390"/>
                      <a:pt x="3019828" y="302481"/>
                      <a:pt x="2642804" y="62522"/>
                    </a:cubicBezTo>
                    <a:cubicBezTo>
                      <a:pt x="2342064" y="-128844"/>
                      <a:pt x="1740430" y="175444"/>
                      <a:pt x="1365411" y="225965"/>
                    </a:cubicBezTo>
                    <a:cubicBezTo>
                      <a:pt x="894285" y="289291"/>
                      <a:pt x="340087" y="185934"/>
                      <a:pt x="100128" y="560798"/>
                    </a:cubicBezTo>
                    <a:cubicBezTo>
                      <a:pt x="-92781" y="862155"/>
                      <a:pt x="43435" y="1364056"/>
                      <a:pt x="94034" y="1740540"/>
                    </a:cubicBezTo>
                    <a:cubicBezTo>
                      <a:pt x="156589" y="2206653"/>
                      <a:pt x="240972" y="2780596"/>
                      <a:pt x="609589" y="3021327"/>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6" name="Freeform: Shape 55">
                <a:extLst>
                  <a:ext uri="{FF2B5EF4-FFF2-40B4-BE49-F238E27FC236}">
                    <a16:creationId xmlns:a16="http://schemas.microsoft.com/office/drawing/2014/main" id="{AC936E80-C417-C930-03AE-440649292E84}"/>
                  </a:ext>
                </a:extLst>
              </p:cNvPr>
              <p:cNvSpPr/>
              <p:nvPr/>
            </p:nvSpPr>
            <p:spPr>
              <a:xfrm>
                <a:off x="4352455" y="2686397"/>
                <a:ext cx="3246150" cy="3299210"/>
              </a:xfrm>
              <a:custGeom>
                <a:avLst/>
                <a:gdLst>
                  <a:gd name="connsiteX0" fmla="*/ 1832787 w 3246150"/>
                  <a:gd name="connsiteY0" fmla="*/ 3281344 h 3299210"/>
                  <a:gd name="connsiteX1" fmla="*/ 2655021 w 3246150"/>
                  <a:gd name="connsiteY1" fmla="*/ 2358915 h 3299210"/>
                  <a:gd name="connsiteX2" fmla="*/ 3242385 w 3246150"/>
                  <a:gd name="connsiteY2" fmla="*/ 1601628 h 3299210"/>
                  <a:gd name="connsiteX3" fmla="*/ 2643296 w 3246150"/>
                  <a:gd name="connsiteY3" fmla="*/ 46404 h 3299210"/>
                  <a:gd name="connsiteX4" fmla="*/ 1383027 w 3246150"/>
                  <a:gd name="connsiteY4" fmla="*/ 308655 h 3299210"/>
                  <a:gd name="connsiteX5" fmla="*/ 72158 w 3246150"/>
                  <a:gd name="connsiteY5" fmla="*/ 576844 h 3299210"/>
                  <a:gd name="connsiteX6" fmla="*/ 149908 w 3246150"/>
                  <a:gd name="connsiteY6" fmla="*/ 1770779 h 3299210"/>
                  <a:gd name="connsiteX7" fmla="*/ 635458 w 3246150"/>
                  <a:gd name="connsiteY7" fmla="*/ 3092214 h 3299210"/>
                  <a:gd name="connsiteX8" fmla="*/ 1832864 w 3246150"/>
                  <a:gd name="connsiteY8" fmla="*/ 3281266 h 3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6150" h="3299210">
                    <a:moveTo>
                      <a:pt x="1832787" y="3281344"/>
                    </a:moveTo>
                    <a:cubicBezTo>
                      <a:pt x="2315329" y="3216707"/>
                      <a:pt x="2418069" y="2743421"/>
                      <a:pt x="2655021" y="2358915"/>
                    </a:cubicBezTo>
                    <a:cubicBezTo>
                      <a:pt x="2837131" y="2063420"/>
                      <a:pt x="3292059" y="1972558"/>
                      <a:pt x="3242385" y="1601628"/>
                    </a:cubicBezTo>
                    <a:cubicBezTo>
                      <a:pt x="3177285" y="1115693"/>
                      <a:pt x="3031967" y="282661"/>
                      <a:pt x="2643296" y="46404"/>
                    </a:cubicBezTo>
                    <a:cubicBezTo>
                      <a:pt x="2349344" y="-132312"/>
                      <a:pt x="1750487" y="259367"/>
                      <a:pt x="1383027" y="308655"/>
                    </a:cubicBezTo>
                    <a:cubicBezTo>
                      <a:pt x="898866" y="373523"/>
                      <a:pt x="308801" y="190333"/>
                      <a:pt x="72158" y="576844"/>
                    </a:cubicBezTo>
                    <a:cubicBezTo>
                      <a:pt x="-108255" y="871568"/>
                      <a:pt x="100466" y="1401546"/>
                      <a:pt x="149908" y="1770779"/>
                    </a:cubicBezTo>
                    <a:cubicBezTo>
                      <a:pt x="214005" y="2249233"/>
                      <a:pt x="255965" y="2854492"/>
                      <a:pt x="635458" y="3092214"/>
                    </a:cubicBezTo>
                    <a:cubicBezTo>
                      <a:pt x="932804" y="3278490"/>
                      <a:pt x="1457845" y="3331557"/>
                      <a:pt x="1832864" y="3281266"/>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6" name="Graphic 5">
              <a:extLst>
                <a:ext uri="{FF2B5EF4-FFF2-40B4-BE49-F238E27FC236}">
                  <a16:creationId xmlns:a16="http://schemas.microsoft.com/office/drawing/2014/main" id="{18347C3B-6315-EA5D-82AB-20330F460A84}"/>
                </a:ext>
              </a:extLst>
            </p:cNvPr>
            <p:cNvGrpSpPr/>
            <p:nvPr/>
          </p:nvGrpSpPr>
          <p:grpSpPr>
            <a:xfrm rot="1530955">
              <a:off x="-6413599" y="569189"/>
              <a:ext cx="2476400" cy="2415487"/>
              <a:chOff x="4270587" y="2574268"/>
              <a:chExt cx="3544376" cy="3457192"/>
            </a:xfrm>
            <a:noFill/>
          </p:grpSpPr>
          <p:sp>
            <p:nvSpPr>
              <p:cNvPr id="33" name="Freeform: Shape 32">
                <a:extLst>
                  <a:ext uri="{FF2B5EF4-FFF2-40B4-BE49-F238E27FC236}">
                    <a16:creationId xmlns:a16="http://schemas.microsoft.com/office/drawing/2014/main" id="{423FC5B4-2145-4146-9ADF-179593E71938}"/>
                  </a:ext>
                </a:extLst>
              </p:cNvPr>
              <p:cNvSpPr/>
              <p:nvPr/>
            </p:nvSpPr>
            <p:spPr>
              <a:xfrm>
                <a:off x="4270587" y="2606803"/>
                <a:ext cx="3544376" cy="3424657"/>
              </a:xfrm>
              <a:custGeom>
                <a:avLst/>
                <a:gdLst>
                  <a:gd name="connsiteX0" fmla="*/ 3338832 w 3544376"/>
                  <a:gd name="connsiteY0" fmla="*/ 932573 h 3424657"/>
                  <a:gd name="connsiteX1" fmla="*/ 2419102 w 3544376"/>
                  <a:gd name="connsiteY1" fmla="*/ 117205 h 3424657"/>
                  <a:gd name="connsiteX2" fmla="*/ 1318575 w 3544376"/>
                  <a:gd name="connsiteY2" fmla="*/ 80027 h 3424657"/>
                  <a:gd name="connsiteX3" fmla="*/ 8709 w 3544376"/>
                  <a:gd name="connsiteY3" fmla="*/ 1110518 h 3424657"/>
                  <a:gd name="connsiteX4" fmla="*/ 630398 w 3544376"/>
                  <a:gd name="connsiteY4" fmla="*/ 2237733 h 3424657"/>
                  <a:gd name="connsiteX5" fmla="*/ 1272758 w 3544376"/>
                  <a:gd name="connsiteY5" fmla="*/ 3411536 h 3424657"/>
                  <a:gd name="connsiteX6" fmla="*/ 2390872 w 3544376"/>
                  <a:gd name="connsiteY6" fmla="*/ 2985687 h 3424657"/>
                  <a:gd name="connsiteX7" fmla="*/ 3510760 w 3544376"/>
                  <a:gd name="connsiteY7" fmla="*/ 2132601 h 3424657"/>
                  <a:gd name="connsiteX8" fmla="*/ 3338908 w 3544376"/>
                  <a:gd name="connsiteY8" fmla="*/ 932650 h 3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4376" h="3424657">
                    <a:moveTo>
                      <a:pt x="3338832" y="932573"/>
                    </a:moveTo>
                    <a:cubicBezTo>
                      <a:pt x="3134970" y="490449"/>
                      <a:pt x="2856290" y="230435"/>
                      <a:pt x="2419102" y="117205"/>
                    </a:cubicBezTo>
                    <a:cubicBezTo>
                      <a:pt x="2083036" y="30199"/>
                      <a:pt x="1658344" y="-76630"/>
                      <a:pt x="1318575" y="80027"/>
                    </a:cubicBezTo>
                    <a:cubicBezTo>
                      <a:pt x="873365" y="285354"/>
                      <a:pt x="120088" y="669551"/>
                      <a:pt x="8709" y="1110518"/>
                    </a:cubicBezTo>
                    <a:cubicBezTo>
                      <a:pt x="-75520" y="1444039"/>
                      <a:pt x="475130" y="1900972"/>
                      <a:pt x="630398" y="2237733"/>
                    </a:cubicBezTo>
                    <a:cubicBezTo>
                      <a:pt x="834953" y="2681323"/>
                      <a:pt x="833642" y="3299231"/>
                      <a:pt x="1272758" y="3411536"/>
                    </a:cubicBezTo>
                    <a:cubicBezTo>
                      <a:pt x="1607591" y="3497153"/>
                      <a:pt x="2052568" y="3141650"/>
                      <a:pt x="2390872" y="2985687"/>
                    </a:cubicBezTo>
                    <a:cubicBezTo>
                      <a:pt x="2829217" y="2783523"/>
                      <a:pt x="3395293" y="2565161"/>
                      <a:pt x="3510760" y="2132601"/>
                    </a:cubicBezTo>
                    <a:cubicBezTo>
                      <a:pt x="3601236" y="1793527"/>
                      <a:pt x="3497339" y="1276198"/>
                      <a:pt x="3338908" y="932650"/>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4" name="Freeform: Shape 33">
                <a:extLst>
                  <a:ext uri="{FF2B5EF4-FFF2-40B4-BE49-F238E27FC236}">
                    <a16:creationId xmlns:a16="http://schemas.microsoft.com/office/drawing/2014/main" id="{0420A37B-732C-CA40-F7D5-D7EC0BD8E0AF}"/>
                  </a:ext>
                </a:extLst>
              </p:cNvPr>
              <p:cNvSpPr/>
              <p:nvPr/>
            </p:nvSpPr>
            <p:spPr>
              <a:xfrm>
                <a:off x="4311149" y="2610445"/>
                <a:ext cx="3481515" cy="3380560"/>
              </a:xfrm>
              <a:custGeom>
                <a:avLst/>
                <a:gdLst>
                  <a:gd name="connsiteX0" fmla="*/ 2384788 w 3481515"/>
                  <a:gd name="connsiteY0" fmla="*/ 2986674 h 3380560"/>
                  <a:gd name="connsiteX1" fmla="*/ 3435796 w 3481515"/>
                  <a:gd name="connsiteY1" fmla="*/ 2123946 h 3380560"/>
                  <a:gd name="connsiteX2" fmla="*/ 3309068 w 3481515"/>
                  <a:gd name="connsiteY2" fmla="*/ 911268 h 3380560"/>
                  <a:gd name="connsiteX3" fmla="*/ 2359797 w 3481515"/>
                  <a:gd name="connsiteY3" fmla="*/ 156988 h 3380560"/>
                  <a:gd name="connsiteX4" fmla="*/ 1222399 w 3481515"/>
                  <a:gd name="connsiteY4" fmla="*/ 71757 h 3380560"/>
                  <a:gd name="connsiteX5" fmla="*/ 10492 w 3481515"/>
                  <a:gd name="connsiteY5" fmla="*/ 1123691 h 3380560"/>
                  <a:gd name="connsiteX6" fmla="*/ 573097 w 3481515"/>
                  <a:gd name="connsiteY6" fmla="*/ 2302662 h 3380560"/>
                  <a:gd name="connsiteX7" fmla="*/ 1256646 w 3481515"/>
                  <a:gd name="connsiteY7" fmla="*/ 3364546 h 3380560"/>
                  <a:gd name="connsiteX8" fmla="*/ 2384788 w 3481515"/>
                  <a:gd name="connsiteY8" fmla="*/ 2986674 h 338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1515" h="3380560">
                    <a:moveTo>
                      <a:pt x="2384788" y="2986674"/>
                    </a:moveTo>
                    <a:cubicBezTo>
                      <a:pt x="2808400" y="2782658"/>
                      <a:pt x="3322257" y="2550489"/>
                      <a:pt x="3435796" y="2123946"/>
                    </a:cubicBezTo>
                    <a:cubicBezTo>
                      <a:pt x="3529127" y="1772916"/>
                      <a:pt x="3475983" y="1257439"/>
                      <a:pt x="3309068" y="911268"/>
                    </a:cubicBezTo>
                    <a:cubicBezTo>
                      <a:pt x="3103355" y="484725"/>
                      <a:pt x="2790197" y="268368"/>
                      <a:pt x="2359797" y="156988"/>
                    </a:cubicBezTo>
                    <a:cubicBezTo>
                      <a:pt x="2011157" y="66743"/>
                      <a:pt x="1565254" y="-93770"/>
                      <a:pt x="1222399" y="71757"/>
                    </a:cubicBezTo>
                    <a:cubicBezTo>
                      <a:pt x="793465" y="278935"/>
                      <a:pt x="120175" y="690129"/>
                      <a:pt x="10492" y="1123691"/>
                    </a:cubicBezTo>
                    <a:cubicBezTo>
                      <a:pt x="-77208" y="1469862"/>
                      <a:pt x="408959" y="1962662"/>
                      <a:pt x="573097" y="2302662"/>
                    </a:cubicBezTo>
                    <a:cubicBezTo>
                      <a:pt x="779581" y="2730362"/>
                      <a:pt x="824704" y="3254015"/>
                      <a:pt x="1256646" y="3364546"/>
                    </a:cubicBezTo>
                    <a:cubicBezTo>
                      <a:pt x="1603512" y="3453403"/>
                      <a:pt x="2043630" y="3150966"/>
                      <a:pt x="2384788" y="2986674"/>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5" name="Freeform: Shape 34">
                <a:extLst>
                  <a:ext uri="{FF2B5EF4-FFF2-40B4-BE49-F238E27FC236}">
                    <a16:creationId xmlns:a16="http://schemas.microsoft.com/office/drawing/2014/main" id="{2D210E07-DE61-B5C2-A864-BF29ED9545F0}"/>
                  </a:ext>
                </a:extLst>
              </p:cNvPr>
              <p:cNvSpPr/>
              <p:nvPr/>
            </p:nvSpPr>
            <p:spPr>
              <a:xfrm>
                <a:off x="4351228" y="2611075"/>
                <a:ext cx="3424905" cy="3340311"/>
              </a:xfrm>
              <a:custGeom>
                <a:avLst/>
                <a:gdLst>
                  <a:gd name="connsiteX0" fmla="*/ 2379187 w 3424905"/>
                  <a:gd name="connsiteY0" fmla="*/ 2990672 h 3340311"/>
                  <a:gd name="connsiteX1" fmla="*/ 3361317 w 3424905"/>
                  <a:gd name="connsiteY1" fmla="*/ 2118303 h 3340311"/>
                  <a:gd name="connsiteX2" fmla="*/ 3279788 w 3424905"/>
                  <a:gd name="connsiteY2" fmla="*/ 892974 h 3340311"/>
                  <a:gd name="connsiteX3" fmla="*/ 2300975 w 3424905"/>
                  <a:gd name="connsiteY3" fmla="*/ 199707 h 3340311"/>
                  <a:gd name="connsiteX4" fmla="*/ 1126708 w 3424905"/>
                  <a:gd name="connsiteY4" fmla="*/ 66422 h 3340311"/>
                  <a:gd name="connsiteX5" fmla="*/ 12759 w 3424905"/>
                  <a:gd name="connsiteY5" fmla="*/ 1139722 h 3340311"/>
                  <a:gd name="connsiteX6" fmla="*/ 516204 w 3424905"/>
                  <a:gd name="connsiteY6" fmla="*/ 2370449 h 3340311"/>
                  <a:gd name="connsiteX7" fmla="*/ 1241019 w 3424905"/>
                  <a:gd name="connsiteY7" fmla="*/ 3320491 h 3340311"/>
                  <a:gd name="connsiteX8" fmla="*/ 2379265 w 3424905"/>
                  <a:gd name="connsiteY8" fmla="*/ 2990594 h 334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905" h="3340311">
                    <a:moveTo>
                      <a:pt x="2379187" y="2990672"/>
                    </a:moveTo>
                    <a:cubicBezTo>
                      <a:pt x="2788222" y="2785113"/>
                      <a:pt x="3249628" y="2538829"/>
                      <a:pt x="3361317" y="2118303"/>
                    </a:cubicBezTo>
                    <a:cubicBezTo>
                      <a:pt x="3457501" y="1755239"/>
                      <a:pt x="3455341" y="1241614"/>
                      <a:pt x="3279788" y="892974"/>
                    </a:cubicBezTo>
                    <a:cubicBezTo>
                      <a:pt x="3072686" y="481781"/>
                      <a:pt x="2724587" y="309389"/>
                      <a:pt x="2300975" y="199707"/>
                    </a:cubicBezTo>
                    <a:cubicBezTo>
                      <a:pt x="1939763" y="106145"/>
                      <a:pt x="1472571" y="-108206"/>
                      <a:pt x="1126708" y="66422"/>
                    </a:cubicBezTo>
                    <a:cubicBezTo>
                      <a:pt x="713895" y="274988"/>
                      <a:pt x="120745" y="713641"/>
                      <a:pt x="12759" y="1139722"/>
                    </a:cubicBezTo>
                    <a:cubicBezTo>
                      <a:pt x="-78411" y="1498619"/>
                      <a:pt x="342964" y="2027286"/>
                      <a:pt x="516204" y="2370449"/>
                    </a:cubicBezTo>
                    <a:cubicBezTo>
                      <a:pt x="724076" y="2782414"/>
                      <a:pt x="816250" y="3211657"/>
                      <a:pt x="1241019" y="3320491"/>
                    </a:cubicBezTo>
                    <a:cubicBezTo>
                      <a:pt x="1599917" y="3412587"/>
                      <a:pt x="2035176" y="3163449"/>
                      <a:pt x="2379265" y="2990594"/>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6" name="Freeform: Shape 35">
                <a:extLst>
                  <a:ext uri="{FF2B5EF4-FFF2-40B4-BE49-F238E27FC236}">
                    <a16:creationId xmlns:a16="http://schemas.microsoft.com/office/drawing/2014/main" id="{2233E93B-BAAB-04BD-26CF-3880CD15C87B}"/>
                  </a:ext>
                </a:extLst>
              </p:cNvPr>
              <p:cNvSpPr/>
              <p:nvPr/>
            </p:nvSpPr>
            <p:spPr>
              <a:xfrm>
                <a:off x="4390546" y="2609845"/>
                <a:ext cx="3375801" cy="3303429"/>
              </a:xfrm>
              <a:custGeom>
                <a:avLst/>
                <a:gdLst>
                  <a:gd name="connsiteX0" fmla="*/ 2374347 w 3375801"/>
                  <a:gd name="connsiteY0" fmla="*/ 2996529 h 3303429"/>
                  <a:gd name="connsiteX1" fmla="*/ 3287597 w 3375801"/>
                  <a:gd name="connsiteY1" fmla="*/ 2114518 h 3303429"/>
                  <a:gd name="connsiteX2" fmla="*/ 3251191 w 3375801"/>
                  <a:gd name="connsiteY2" fmla="*/ 876541 h 3303429"/>
                  <a:gd name="connsiteX3" fmla="*/ 2242836 w 3375801"/>
                  <a:gd name="connsiteY3" fmla="*/ 244285 h 3303429"/>
                  <a:gd name="connsiteX4" fmla="*/ 1031700 w 3375801"/>
                  <a:gd name="connsiteY4" fmla="*/ 62946 h 3303429"/>
                  <a:gd name="connsiteX5" fmla="*/ 15710 w 3375801"/>
                  <a:gd name="connsiteY5" fmla="*/ 1157689 h 3303429"/>
                  <a:gd name="connsiteX6" fmla="*/ 459993 w 3375801"/>
                  <a:gd name="connsiteY6" fmla="*/ 2440249 h 3303429"/>
                  <a:gd name="connsiteX7" fmla="*/ 1226074 w 3375801"/>
                  <a:gd name="connsiteY7" fmla="*/ 3278449 h 3303429"/>
                  <a:gd name="connsiteX8" fmla="*/ 2374347 w 3375801"/>
                  <a:gd name="connsiteY8" fmla="*/ 2996529 h 33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5801" h="3303429">
                    <a:moveTo>
                      <a:pt x="2374347" y="2996529"/>
                    </a:moveTo>
                    <a:cubicBezTo>
                      <a:pt x="2768881" y="2789891"/>
                      <a:pt x="3177760" y="2529029"/>
                      <a:pt x="3287597" y="2114518"/>
                    </a:cubicBezTo>
                    <a:cubicBezTo>
                      <a:pt x="3386712" y="1739423"/>
                      <a:pt x="3435692" y="1227571"/>
                      <a:pt x="3251191" y="876541"/>
                    </a:cubicBezTo>
                    <a:cubicBezTo>
                      <a:pt x="3043087" y="480619"/>
                      <a:pt x="2659584" y="352193"/>
                      <a:pt x="2242836" y="244285"/>
                    </a:cubicBezTo>
                    <a:cubicBezTo>
                      <a:pt x="1869052" y="147483"/>
                      <a:pt x="1380494" y="-121092"/>
                      <a:pt x="1031700" y="62946"/>
                    </a:cubicBezTo>
                    <a:cubicBezTo>
                      <a:pt x="634776" y="272438"/>
                      <a:pt x="121999" y="739090"/>
                      <a:pt x="15710" y="1157689"/>
                    </a:cubicBezTo>
                    <a:cubicBezTo>
                      <a:pt x="-78932" y="1529236"/>
                      <a:pt x="277421" y="2093847"/>
                      <a:pt x="459993" y="2440249"/>
                    </a:cubicBezTo>
                    <a:cubicBezTo>
                      <a:pt x="668869" y="2836556"/>
                      <a:pt x="808402" y="3171312"/>
                      <a:pt x="1226074" y="3278449"/>
                    </a:cubicBezTo>
                    <a:cubicBezTo>
                      <a:pt x="1597005" y="3373785"/>
                      <a:pt x="2027559" y="3178176"/>
                      <a:pt x="2374347" y="2996529"/>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7" name="Freeform: Shape 36">
                <a:extLst>
                  <a:ext uri="{FF2B5EF4-FFF2-40B4-BE49-F238E27FC236}">
                    <a16:creationId xmlns:a16="http://schemas.microsoft.com/office/drawing/2014/main" id="{6EFBDC6C-F9E0-EEA7-9F93-806F12E3D656}"/>
                  </a:ext>
                </a:extLst>
              </p:cNvPr>
              <p:cNvSpPr/>
              <p:nvPr/>
            </p:nvSpPr>
            <p:spPr>
              <a:xfrm>
                <a:off x="4428860" y="2607348"/>
                <a:ext cx="3333638" cy="3269772"/>
              </a:xfrm>
              <a:custGeom>
                <a:avLst/>
                <a:gdLst>
                  <a:gd name="connsiteX0" fmla="*/ 2370512 w 3333638"/>
                  <a:gd name="connsiteY0" fmla="*/ 3003654 h 3269772"/>
                  <a:gd name="connsiteX1" fmla="*/ 3214806 w 3333638"/>
                  <a:gd name="connsiteY1" fmla="*/ 2112002 h 3269772"/>
                  <a:gd name="connsiteX2" fmla="*/ 3223522 w 3333638"/>
                  <a:gd name="connsiteY2" fmla="*/ 861297 h 3269772"/>
                  <a:gd name="connsiteX3" fmla="*/ 2185625 w 3333638"/>
                  <a:gd name="connsiteY3" fmla="*/ 290053 h 3269772"/>
                  <a:gd name="connsiteX4" fmla="*/ 937697 w 3333638"/>
                  <a:gd name="connsiteY4" fmla="*/ 60738 h 3269772"/>
                  <a:gd name="connsiteX5" fmla="*/ 19665 w 3333638"/>
                  <a:gd name="connsiteY5" fmla="*/ 1176924 h 3269772"/>
                  <a:gd name="connsiteX6" fmla="*/ 404865 w 3333638"/>
                  <a:gd name="connsiteY6" fmla="*/ 2511240 h 3269772"/>
                  <a:gd name="connsiteX7" fmla="*/ 1212212 w 3333638"/>
                  <a:gd name="connsiteY7" fmla="*/ 3237597 h 3269772"/>
                  <a:gd name="connsiteX8" fmla="*/ 2370512 w 3333638"/>
                  <a:gd name="connsiteY8" fmla="*/ 3003654 h 32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638" h="3269772">
                    <a:moveTo>
                      <a:pt x="2370512" y="3003654"/>
                    </a:moveTo>
                    <a:cubicBezTo>
                      <a:pt x="2750699" y="2796245"/>
                      <a:pt x="3106897" y="2520419"/>
                      <a:pt x="3214806" y="2112002"/>
                    </a:cubicBezTo>
                    <a:cubicBezTo>
                      <a:pt x="3316775" y="1724873"/>
                      <a:pt x="3417279" y="1214719"/>
                      <a:pt x="3223522" y="861297"/>
                    </a:cubicBezTo>
                    <a:cubicBezTo>
                      <a:pt x="3014800" y="480494"/>
                      <a:pt x="2595585" y="396265"/>
                      <a:pt x="2185625" y="290053"/>
                    </a:cubicBezTo>
                    <a:cubicBezTo>
                      <a:pt x="1799191" y="189935"/>
                      <a:pt x="1289268" y="-133019"/>
                      <a:pt x="937697" y="60738"/>
                    </a:cubicBezTo>
                    <a:cubicBezTo>
                      <a:pt x="556508" y="270770"/>
                      <a:pt x="124334" y="765730"/>
                      <a:pt x="19665" y="1176924"/>
                    </a:cubicBezTo>
                    <a:cubicBezTo>
                      <a:pt x="-78448" y="1561121"/>
                      <a:pt x="212651" y="2161829"/>
                      <a:pt x="404865" y="2511240"/>
                    </a:cubicBezTo>
                    <a:cubicBezTo>
                      <a:pt x="614357" y="2892120"/>
                      <a:pt x="801635" y="3132157"/>
                      <a:pt x="1212212" y="3237597"/>
                    </a:cubicBezTo>
                    <a:cubicBezTo>
                      <a:pt x="1595175" y="3336095"/>
                      <a:pt x="2021102" y="3194326"/>
                      <a:pt x="2370512" y="3003654"/>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8" name="Freeform: Shape 37">
                <a:extLst>
                  <a:ext uri="{FF2B5EF4-FFF2-40B4-BE49-F238E27FC236}">
                    <a16:creationId xmlns:a16="http://schemas.microsoft.com/office/drawing/2014/main" id="{1C60371D-D4F1-CCD6-693D-7D42868DE5AD}"/>
                  </a:ext>
                </a:extLst>
              </p:cNvPr>
              <p:cNvSpPr/>
              <p:nvPr/>
            </p:nvSpPr>
            <p:spPr>
              <a:xfrm>
                <a:off x="4465597" y="2604029"/>
                <a:ext cx="3297610" cy="3240257"/>
              </a:xfrm>
              <a:custGeom>
                <a:avLst/>
                <a:gdLst>
                  <a:gd name="connsiteX0" fmla="*/ 2368253 w 3297610"/>
                  <a:gd name="connsiteY0" fmla="*/ 3011601 h 3240257"/>
                  <a:gd name="connsiteX1" fmla="*/ 3143667 w 3297610"/>
                  <a:gd name="connsiteY1" fmla="*/ 2110307 h 3240257"/>
                  <a:gd name="connsiteX2" fmla="*/ 3197583 w 3297610"/>
                  <a:gd name="connsiteY2" fmla="*/ 846953 h 3240257"/>
                  <a:gd name="connsiteX3" fmla="*/ 2130145 w 3297610"/>
                  <a:gd name="connsiteY3" fmla="*/ 336721 h 3240257"/>
                  <a:gd name="connsiteX4" fmla="*/ 845347 w 3297610"/>
                  <a:gd name="connsiteY4" fmla="*/ 59352 h 3240257"/>
                  <a:gd name="connsiteX5" fmla="*/ 25197 w 3297610"/>
                  <a:gd name="connsiteY5" fmla="*/ 1196981 h 3240257"/>
                  <a:gd name="connsiteX6" fmla="*/ 351236 w 3297610"/>
                  <a:gd name="connsiteY6" fmla="*/ 2583130 h 3240257"/>
                  <a:gd name="connsiteX7" fmla="*/ 1199772 w 3297610"/>
                  <a:gd name="connsiteY7" fmla="*/ 3197645 h 3240257"/>
                  <a:gd name="connsiteX8" fmla="*/ 2368176 w 3297610"/>
                  <a:gd name="connsiteY8" fmla="*/ 3011756 h 324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610" h="3240257">
                    <a:moveTo>
                      <a:pt x="2368253" y="3011601"/>
                    </a:moveTo>
                    <a:cubicBezTo>
                      <a:pt x="2734325" y="2803729"/>
                      <a:pt x="3037610" y="2512708"/>
                      <a:pt x="3143667" y="2110307"/>
                    </a:cubicBezTo>
                    <a:cubicBezTo>
                      <a:pt x="3248491" y="1711146"/>
                      <a:pt x="3400750" y="1202611"/>
                      <a:pt x="3197583" y="846953"/>
                    </a:cubicBezTo>
                    <a:cubicBezTo>
                      <a:pt x="2988554" y="481113"/>
                      <a:pt x="2533317" y="441159"/>
                      <a:pt x="2130145" y="336721"/>
                    </a:cubicBezTo>
                    <a:cubicBezTo>
                      <a:pt x="1731138" y="233364"/>
                      <a:pt x="1199617" y="-144355"/>
                      <a:pt x="845347" y="59352"/>
                    </a:cubicBezTo>
                    <a:cubicBezTo>
                      <a:pt x="479739" y="269539"/>
                      <a:pt x="128246" y="793269"/>
                      <a:pt x="25197" y="1196981"/>
                    </a:cubicBezTo>
                    <a:cubicBezTo>
                      <a:pt x="-76464" y="1593828"/>
                      <a:pt x="149149" y="2230788"/>
                      <a:pt x="351236" y="2583130"/>
                    </a:cubicBezTo>
                    <a:cubicBezTo>
                      <a:pt x="560960" y="2948739"/>
                      <a:pt x="796368" y="3093902"/>
                      <a:pt x="1199772" y="3197645"/>
                    </a:cubicBezTo>
                    <a:cubicBezTo>
                      <a:pt x="1594768" y="3299383"/>
                      <a:pt x="2016143" y="3211683"/>
                      <a:pt x="2368176" y="3011756"/>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 name="Freeform: Shape 38">
                <a:extLst>
                  <a:ext uri="{FF2B5EF4-FFF2-40B4-BE49-F238E27FC236}">
                    <a16:creationId xmlns:a16="http://schemas.microsoft.com/office/drawing/2014/main" id="{019B3721-A23A-283A-2C9E-27778BD6C8CE}"/>
                  </a:ext>
                </a:extLst>
              </p:cNvPr>
              <p:cNvSpPr/>
              <p:nvPr/>
            </p:nvSpPr>
            <p:spPr>
              <a:xfrm>
                <a:off x="4499869" y="2600116"/>
                <a:ext cx="3267148" cy="3216006"/>
              </a:xfrm>
              <a:custGeom>
                <a:avLst/>
                <a:gdLst>
                  <a:gd name="connsiteX0" fmla="*/ 2368459 w 3267148"/>
                  <a:gd name="connsiteY0" fmla="*/ 3020220 h 3216006"/>
                  <a:gd name="connsiteX1" fmla="*/ 3074994 w 3267148"/>
                  <a:gd name="connsiteY1" fmla="*/ 2109207 h 3216006"/>
                  <a:gd name="connsiteX2" fmla="*/ 3174032 w 3267148"/>
                  <a:gd name="connsiteY2" fmla="*/ 833203 h 3216006"/>
                  <a:gd name="connsiteX3" fmla="*/ 2077052 w 3267148"/>
                  <a:gd name="connsiteY3" fmla="*/ 384060 h 3216006"/>
                  <a:gd name="connsiteX4" fmla="*/ 755385 w 3267148"/>
                  <a:gd name="connsiteY4" fmla="*/ 58637 h 3216006"/>
                  <a:gd name="connsiteX5" fmla="*/ 33193 w 3267148"/>
                  <a:gd name="connsiteY5" fmla="*/ 1217631 h 3216006"/>
                  <a:gd name="connsiteX6" fmla="*/ 300072 w 3267148"/>
                  <a:gd name="connsiteY6" fmla="*/ 2655537 h 3216006"/>
                  <a:gd name="connsiteX7" fmla="*/ 1189873 w 3267148"/>
                  <a:gd name="connsiteY7" fmla="*/ 3158209 h 3216006"/>
                  <a:gd name="connsiteX8" fmla="*/ 2368305 w 3267148"/>
                  <a:gd name="connsiteY8" fmla="*/ 3020297 h 321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7148" h="3216006">
                    <a:moveTo>
                      <a:pt x="2368459" y="3020220"/>
                    </a:moveTo>
                    <a:cubicBezTo>
                      <a:pt x="2720493" y="2812193"/>
                      <a:pt x="2970787" y="2505668"/>
                      <a:pt x="3074994" y="2109207"/>
                    </a:cubicBezTo>
                    <a:cubicBezTo>
                      <a:pt x="3182748" y="1698013"/>
                      <a:pt x="3386995" y="1190866"/>
                      <a:pt x="3174032" y="833203"/>
                    </a:cubicBezTo>
                    <a:cubicBezTo>
                      <a:pt x="2965002" y="482095"/>
                      <a:pt x="2473360" y="486646"/>
                      <a:pt x="2077052" y="384060"/>
                    </a:cubicBezTo>
                    <a:cubicBezTo>
                      <a:pt x="1665473" y="277462"/>
                      <a:pt x="1112201" y="-155406"/>
                      <a:pt x="755385" y="58637"/>
                    </a:cubicBezTo>
                    <a:cubicBezTo>
                      <a:pt x="405203" y="268669"/>
                      <a:pt x="134545" y="821401"/>
                      <a:pt x="33193" y="1217631"/>
                    </a:cubicBezTo>
                    <a:cubicBezTo>
                      <a:pt x="-71939" y="1627205"/>
                      <a:pt x="87803" y="2300495"/>
                      <a:pt x="300072" y="2655537"/>
                    </a:cubicBezTo>
                    <a:cubicBezTo>
                      <a:pt x="509718" y="3006104"/>
                      <a:pt x="793566" y="3056163"/>
                      <a:pt x="1189873" y="3158209"/>
                    </a:cubicBezTo>
                    <a:cubicBezTo>
                      <a:pt x="1596979" y="3263187"/>
                      <a:pt x="2013881" y="3229711"/>
                      <a:pt x="2368305" y="3020297"/>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0" name="Freeform: Shape 39">
                <a:extLst>
                  <a:ext uri="{FF2B5EF4-FFF2-40B4-BE49-F238E27FC236}">
                    <a16:creationId xmlns:a16="http://schemas.microsoft.com/office/drawing/2014/main" id="{5BF6BAE0-80CA-8CDF-BEBF-1587CEC1BE8F}"/>
                  </a:ext>
                </a:extLst>
              </p:cNvPr>
              <p:cNvSpPr/>
              <p:nvPr/>
            </p:nvSpPr>
            <p:spPr>
              <a:xfrm>
                <a:off x="4530202" y="2595585"/>
                <a:ext cx="3242767" cy="3198539"/>
              </a:xfrm>
              <a:custGeom>
                <a:avLst/>
                <a:gdLst>
                  <a:gd name="connsiteX0" fmla="*/ 2372604 w 3242767"/>
                  <a:gd name="connsiteY0" fmla="*/ 3029379 h 3198539"/>
                  <a:gd name="connsiteX1" fmla="*/ 3010259 w 3242767"/>
                  <a:gd name="connsiteY1" fmla="*/ 2108724 h 3198539"/>
                  <a:gd name="connsiteX2" fmla="*/ 3154497 w 3242767"/>
                  <a:gd name="connsiteY2" fmla="*/ 819993 h 3198539"/>
                  <a:gd name="connsiteX3" fmla="*/ 2027976 w 3242767"/>
                  <a:gd name="connsiteY3" fmla="*/ 431862 h 3198539"/>
                  <a:gd name="connsiteX4" fmla="*/ 669516 w 3242767"/>
                  <a:gd name="connsiteY4" fmla="*/ 58386 h 3198539"/>
                  <a:gd name="connsiteX5" fmla="*/ 45282 w 3242767"/>
                  <a:gd name="connsiteY5" fmla="*/ 1238823 h 3198539"/>
                  <a:gd name="connsiteX6" fmla="*/ 253078 w 3242767"/>
                  <a:gd name="connsiteY6" fmla="*/ 2728484 h 3198539"/>
                  <a:gd name="connsiteX7" fmla="*/ 1184145 w 3242767"/>
                  <a:gd name="connsiteY7" fmla="*/ 3119315 h 3198539"/>
                  <a:gd name="connsiteX8" fmla="*/ 2372681 w 3242767"/>
                  <a:gd name="connsiteY8" fmla="*/ 3029379 h 31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767" h="3198539">
                    <a:moveTo>
                      <a:pt x="2372604" y="3029379"/>
                    </a:moveTo>
                    <a:cubicBezTo>
                      <a:pt x="2710831" y="2821429"/>
                      <a:pt x="2907904" y="2499092"/>
                      <a:pt x="3010259" y="2108724"/>
                    </a:cubicBezTo>
                    <a:cubicBezTo>
                      <a:pt x="3120867" y="1685498"/>
                      <a:pt x="3377488" y="1179585"/>
                      <a:pt x="3154497" y="819993"/>
                    </a:cubicBezTo>
                    <a:cubicBezTo>
                      <a:pt x="2945776" y="483464"/>
                      <a:pt x="2417495" y="532752"/>
                      <a:pt x="2027976" y="431862"/>
                    </a:cubicBezTo>
                    <a:cubicBezTo>
                      <a:pt x="1603746" y="321948"/>
                      <a:pt x="1028569" y="-166224"/>
                      <a:pt x="669516" y="58386"/>
                    </a:cubicBezTo>
                    <a:cubicBezTo>
                      <a:pt x="334530" y="267878"/>
                      <a:pt x="144938" y="850075"/>
                      <a:pt x="45282" y="1238823"/>
                    </a:cubicBezTo>
                    <a:cubicBezTo>
                      <a:pt x="-63320" y="1661047"/>
                      <a:pt x="30241" y="2370898"/>
                      <a:pt x="253078" y="2728484"/>
                    </a:cubicBezTo>
                    <a:cubicBezTo>
                      <a:pt x="462261" y="3064165"/>
                      <a:pt x="795011" y="3018966"/>
                      <a:pt x="1184145" y="3119315"/>
                    </a:cubicBezTo>
                    <a:cubicBezTo>
                      <a:pt x="1603283" y="3227532"/>
                      <a:pt x="2015943" y="3248666"/>
                      <a:pt x="2372681" y="3029379"/>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1" name="Freeform: Shape 40">
                <a:extLst>
                  <a:ext uri="{FF2B5EF4-FFF2-40B4-BE49-F238E27FC236}">
                    <a16:creationId xmlns:a16="http://schemas.microsoft.com/office/drawing/2014/main" id="{071232D8-9F2D-C278-6263-022D19E067EB}"/>
                  </a:ext>
                </a:extLst>
              </p:cNvPr>
              <p:cNvSpPr/>
              <p:nvPr/>
            </p:nvSpPr>
            <p:spPr>
              <a:xfrm>
                <a:off x="4553971" y="2590726"/>
                <a:ext cx="3226504" cy="3187950"/>
              </a:xfrm>
              <a:custGeom>
                <a:avLst/>
                <a:gdLst>
                  <a:gd name="connsiteX0" fmla="*/ 2383391 w 3226504"/>
                  <a:gd name="connsiteY0" fmla="*/ 3038865 h 3187950"/>
                  <a:gd name="connsiteX1" fmla="*/ 2952166 w 3226504"/>
                  <a:gd name="connsiteY1" fmla="*/ 2108570 h 3187950"/>
                  <a:gd name="connsiteX2" fmla="*/ 3141527 w 3226504"/>
                  <a:gd name="connsiteY2" fmla="*/ 807189 h 3187950"/>
                  <a:gd name="connsiteX3" fmla="*/ 1985463 w 3226504"/>
                  <a:gd name="connsiteY3" fmla="*/ 480070 h 3187950"/>
                  <a:gd name="connsiteX4" fmla="*/ 590135 w 3226504"/>
                  <a:gd name="connsiteY4" fmla="*/ 58540 h 3187950"/>
                  <a:gd name="connsiteX5" fmla="*/ 63859 w 3226504"/>
                  <a:gd name="connsiteY5" fmla="*/ 1260420 h 3187950"/>
                  <a:gd name="connsiteX6" fmla="*/ 212494 w 3226504"/>
                  <a:gd name="connsiteY6" fmla="*/ 2801914 h 3187950"/>
                  <a:gd name="connsiteX7" fmla="*/ 1184827 w 3226504"/>
                  <a:gd name="connsiteY7" fmla="*/ 3080825 h 3187950"/>
                  <a:gd name="connsiteX8" fmla="*/ 2383391 w 3226504"/>
                  <a:gd name="connsiteY8" fmla="*/ 3038865 h 31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6504" h="3187950">
                    <a:moveTo>
                      <a:pt x="2383391" y="3038865"/>
                    </a:moveTo>
                    <a:cubicBezTo>
                      <a:pt x="2707964" y="2831302"/>
                      <a:pt x="2851740" y="2492921"/>
                      <a:pt x="2952166" y="2108570"/>
                    </a:cubicBezTo>
                    <a:cubicBezTo>
                      <a:pt x="3065629" y="1673310"/>
                      <a:pt x="3374930" y="1168401"/>
                      <a:pt x="3141527" y="807189"/>
                    </a:cubicBezTo>
                    <a:cubicBezTo>
                      <a:pt x="2933423" y="485083"/>
                      <a:pt x="2368118" y="579185"/>
                      <a:pt x="1985463" y="480070"/>
                    </a:cubicBezTo>
                    <a:cubicBezTo>
                      <a:pt x="1548662" y="366916"/>
                      <a:pt x="951347" y="-177023"/>
                      <a:pt x="590135" y="58540"/>
                    </a:cubicBezTo>
                    <a:cubicBezTo>
                      <a:pt x="270112" y="267261"/>
                      <a:pt x="161818" y="879077"/>
                      <a:pt x="63859" y="1260420"/>
                    </a:cubicBezTo>
                    <a:cubicBezTo>
                      <a:pt x="-48214" y="1695293"/>
                      <a:pt x="-21218" y="2442014"/>
                      <a:pt x="212494" y="2801914"/>
                    </a:cubicBezTo>
                    <a:cubicBezTo>
                      <a:pt x="420983" y="3122940"/>
                      <a:pt x="802790" y="2982250"/>
                      <a:pt x="1184827" y="3080825"/>
                    </a:cubicBezTo>
                    <a:cubicBezTo>
                      <a:pt x="1615998" y="3192205"/>
                      <a:pt x="2024647" y="3268258"/>
                      <a:pt x="2383391" y="3038865"/>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2" name="Freeform: Shape 41">
                <a:extLst>
                  <a:ext uri="{FF2B5EF4-FFF2-40B4-BE49-F238E27FC236}">
                    <a16:creationId xmlns:a16="http://schemas.microsoft.com/office/drawing/2014/main" id="{D7146658-432D-08AF-54A7-649548C64292}"/>
                  </a:ext>
                </a:extLst>
              </p:cNvPr>
              <p:cNvSpPr/>
              <p:nvPr/>
            </p:nvSpPr>
            <p:spPr>
              <a:xfrm>
                <a:off x="4568996" y="2585529"/>
                <a:ext cx="3220062" cy="3183237"/>
              </a:xfrm>
              <a:custGeom>
                <a:avLst/>
                <a:gdLst>
                  <a:gd name="connsiteX0" fmla="*/ 2402845 w 3220062"/>
                  <a:gd name="connsiteY0" fmla="*/ 3048690 h 3183237"/>
                  <a:gd name="connsiteX1" fmla="*/ 2902741 w 3220062"/>
                  <a:gd name="connsiteY1" fmla="*/ 2108752 h 3183237"/>
                  <a:gd name="connsiteX2" fmla="*/ 3137301 w 3220062"/>
                  <a:gd name="connsiteY2" fmla="*/ 794722 h 3183237"/>
                  <a:gd name="connsiteX3" fmla="*/ 1951696 w 3220062"/>
                  <a:gd name="connsiteY3" fmla="*/ 528615 h 3183237"/>
                  <a:gd name="connsiteX4" fmla="*/ 519498 w 3220062"/>
                  <a:gd name="connsiteY4" fmla="*/ 59031 h 3183237"/>
                  <a:gd name="connsiteX5" fmla="*/ 91104 w 3220062"/>
                  <a:gd name="connsiteY5" fmla="*/ 1282277 h 3183237"/>
                  <a:gd name="connsiteX6" fmla="*/ 180577 w 3220062"/>
                  <a:gd name="connsiteY6" fmla="*/ 2875527 h 3183237"/>
                  <a:gd name="connsiteX7" fmla="*/ 1194100 w 3220062"/>
                  <a:gd name="connsiteY7" fmla="*/ 3042597 h 3183237"/>
                  <a:gd name="connsiteX8" fmla="*/ 2402690 w 3220062"/>
                  <a:gd name="connsiteY8" fmla="*/ 3048690 h 31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062" h="3183237">
                    <a:moveTo>
                      <a:pt x="2402845" y="3048690"/>
                    </a:moveTo>
                    <a:cubicBezTo>
                      <a:pt x="2713920" y="2841743"/>
                      <a:pt x="2804166" y="2487088"/>
                      <a:pt x="2902741" y="2108752"/>
                    </a:cubicBezTo>
                    <a:cubicBezTo>
                      <a:pt x="3019057" y="1661538"/>
                      <a:pt x="3381426" y="1157322"/>
                      <a:pt x="3137301" y="794722"/>
                    </a:cubicBezTo>
                    <a:cubicBezTo>
                      <a:pt x="2930046" y="486809"/>
                      <a:pt x="2327563" y="626033"/>
                      <a:pt x="1951696" y="528615"/>
                    </a:cubicBezTo>
                    <a:cubicBezTo>
                      <a:pt x="1502322" y="412221"/>
                      <a:pt x="882484" y="-187870"/>
                      <a:pt x="519498" y="59031"/>
                    </a:cubicBezTo>
                    <a:cubicBezTo>
                      <a:pt x="214284" y="266672"/>
                      <a:pt x="187442" y="908415"/>
                      <a:pt x="91104" y="1282277"/>
                    </a:cubicBezTo>
                    <a:cubicBezTo>
                      <a:pt x="-24441" y="1729877"/>
                      <a:pt x="-64396" y="2513621"/>
                      <a:pt x="180577" y="2875527"/>
                    </a:cubicBezTo>
                    <a:cubicBezTo>
                      <a:pt x="388064" y="3182052"/>
                      <a:pt x="819235" y="2945718"/>
                      <a:pt x="1194100" y="3042597"/>
                    </a:cubicBezTo>
                    <a:cubicBezTo>
                      <a:pt x="1637304" y="3157215"/>
                      <a:pt x="2042173" y="3288495"/>
                      <a:pt x="2402690" y="3048690"/>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3" name="Freeform: Shape 42">
                <a:extLst>
                  <a:ext uri="{FF2B5EF4-FFF2-40B4-BE49-F238E27FC236}">
                    <a16:creationId xmlns:a16="http://schemas.microsoft.com/office/drawing/2014/main" id="{228CEEB4-A045-189A-2ABD-06CD9F1EF919}"/>
                  </a:ext>
                </a:extLst>
              </p:cNvPr>
              <p:cNvSpPr/>
              <p:nvPr/>
            </p:nvSpPr>
            <p:spPr>
              <a:xfrm>
                <a:off x="4575239" y="2579941"/>
                <a:ext cx="3223194" cy="3183120"/>
              </a:xfrm>
              <a:custGeom>
                <a:avLst/>
                <a:gdLst>
                  <a:gd name="connsiteX0" fmla="*/ 2431079 w 3223194"/>
                  <a:gd name="connsiteY0" fmla="*/ 3058906 h 3183120"/>
                  <a:gd name="connsiteX1" fmla="*/ 2862096 w 3223194"/>
                  <a:gd name="connsiteY1" fmla="*/ 2109327 h 3183120"/>
                  <a:gd name="connsiteX2" fmla="*/ 3141779 w 3223194"/>
                  <a:gd name="connsiteY2" fmla="*/ 782570 h 3183120"/>
                  <a:gd name="connsiteX3" fmla="*/ 1926632 w 3223194"/>
                  <a:gd name="connsiteY3" fmla="*/ 577475 h 3183120"/>
                  <a:gd name="connsiteX4" fmla="*/ 457565 w 3223194"/>
                  <a:gd name="connsiteY4" fmla="*/ 59838 h 3183120"/>
                  <a:gd name="connsiteX5" fmla="*/ 127129 w 3223194"/>
                  <a:gd name="connsiteY5" fmla="*/ 1304526 h 3183120"/>
                  <a:gd name="connsiteX6" fmla="*/ 157519 w 3223194"/>
                  <a:gd name="connsiteY6" fmla="*/ 2949610 h 3183120"/>
                  <a:gd name="connsiteX7" fmla="*/ 1212307 w 3223194"/>
                  <a:gd name="connsiteY7" fmla="*/ 3004836 h 3183120"/>
                  <a:gd name="connsiteX8" fmla="*/ 2431002 w 3223194"/>
                  <a:gd name="connsiteY8" fmla="*/ 3058906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3194" h="3183120">
                    <a:moveTo>
                      <a:pt x="2431079" y="3058906"/>
                    </a:moveTo>
                    <a:cubicBezTo>
                      <a:pt x="2728888" y="2852731"/>
                      <a:pt x="2765372" y="2481646"/>
                      <a:pt x="2862096" y="2109327"/>
                    </a:cubicBezTo>
                    <a:cubicBezTo>
                      <a:pt x="2981343" y="1650080"/>
                      <a:pt x="3397011" y="1146327"/>
                      <a:pt x="3141779" y="782570"/>
                    </a:cubicBezTo>
                    <a:cubicBezTo>
                      <a:pt x="2935526" y="488695"/>
                      <a:pt x="2295712" y="673119"/>
                      <a:pt x="1926632" y="577475"/>
                    </a:cubicBezTo>
                    <a:cubicBezTo>
                      <a:pt x="1464608" y="457765"/>
                      <a:pt x="822016" y="-198865"/>
                      <a:pt x="457565" y="59838"/>
                    </a:cubicBezTo>
                    <a:cubicBezTo>
                      <a:pt x="166852" y="266168"/>
                      <a:pt x="221848" y="938146"/>
                      <a:pt x="127129" y="1304526"/>
                    </a:cubicBezTo>
                    <a:cubicBezTo>
                      <a:pt x="8113" y="1764776"/>
                      <a:pt x="-99178" y="2585930"/>
                      <a:pt x="157519" y="2949610"/>
                    </a:cubicBezTo>
                    <a:cubicBezTo>
                      <a:pt x="363849" y="3241942"/>
                      <a:pt x="844539" y="2909655"/>
                      <a:pt x="1212307" y="3004836"/>
                    </a:cubicBezTo>
                    <a:cubicBezTo>
                      <a:pt x="1667544" y="3122695"/>
                      <a:pt x="2068942" y="3309510"/>
                      <a:pt x="2431002" y="3058906"/>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4" name="Freeform: Shape 43">
                <a:extLst>
                  <a:ext uri="{FF2B5EF4-FFF2-40B4-BE49-F238E27FC236}">
                    <a16:creationId xmlns:a16="http://schemas.microsoft.com/office/drawing/2014/main" id="{BA293F33-C0C2-F188-70D7-B9E769D10DEC}"/>
                  </a:ext>
                </a:extLst>
              </p:cNvPr>
              <p:cNvSpPr/>
              <p:nvPr/>
            </p:nvSpPr>
            <p:spPr>
              <a:xfrm>
                <a:off x="4574616" y="2574268"/>
                <a:ext cx="3233910" cy="3186151"/>
              </a:xfrm>
              <a:custGeom>
                <a:avLst/>
                <a:gdLst>
                  <a:gd name="connsiteX0" fmla="*/ 2828318 w 3233910"/>
                  <a:gd name="connsiteY0" fmla="*/ 2109987 h 3186151"/>
                  <a:gd name="connsiteX1" fmla="*/ 3153201 w 3233910"/>
                  <a:gd name="connsiteY1" fmla="*/ 770580 h 3186151"/>
                  <a:gd name="connsiteX2" fmla="*/ 1908512 w 3233910"/>
                  <a:gd name="connsiteY2" fmla="*/ 626573 h 3186151"/>
                  <a:gd name="connsiteX3" fmla="*/ 402652 w 3233910"/>
                  <a:gd name="connsiteY3" fmla="*/ 60883 h 3186151"/>
                  <a:gd name="connsiteX4" fmla="*/ 170175 w 3233910"/>
                  <a:gd name="connsiteY4" fmla="*/ 1327014 h 3186151"/>
                  <a:gd name="connsiteX5" fmla="*/ 141404 w 3233910"/>
                  <a:gd name="connsiteY5" fmla="*/ 3023854 h 3186151"/>
                  <a:gd name="connsiteX6" fmla="*/ 1237458 w 3233910"/>
                  <a:gd name="connsiteY6" fmla="*/ 2967238 h 3186151"/>
                  <a:gd name="connsiteX7" fmla="*/ 2466180 w 3233910"/>
                  <a:gd name="connsiteY7" fmla="*/ 3069285 h 3186151"/>
                  <a:gd name="connsiteX8" fmla="*/ 2828318 w 3233910"/>
                  <a:gd name="connsiteY8" fmla="*/ 2110064 h 318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910" h="3186151">
                    <a:moveTo>
                      <a:pt x="2828318" y="2109987"/>
                    </a:moveTo>
                    <a:cubicBezTo>
                      <a:pt x="2950419" y="1638707"/>
                      <a:pt x="3419925" y="1135031"/>
                      <a:pt x="3153201" y="770580"/>
                    </a:cubicBezTo>
                    <a:cubicBezTo>
                      <a:pt x="2948182" y="490434"/>
                      <a:pt x="2270727" y="720366"/>
                      <a:pt x="1908512" y="626573"/>
                    </a:cubicBezTo>
                    <a:cubicBezTo>
                      <a:pt x="1433915" y="503624"/>
                      <a:pt x="768029" y="-210007"/>
                      <a:pt x="402652" y="60883"/>
                    </a:cubicBezTo>
                    <a:cubicBezTo>
                      <a:pt x="126286" y="265747"/>
                      <a:pt x="263197" y="968039"/>
                      <a:pt x="170175" y="1327014"/>
                    </a:cubicBezTo>
                    <a:cubicBezTo>
                      <a:pt x="47611" y="1799914"/>
                      <a:pt x="-127326" y="2658939"/>
                      <a:pt x="141404" y="3023854"/>
                    </a:cubicBezTo>
                    <a:cubicBezTo>
                      <a:pt x="346345" y="3302147"/>
                      <a:pt x="876786" y="2873831"/>
                      <a:pt x="1237458" y="2967238"/>
                    </a:cubicBezTo>
                    <a:cubicBezTo>
                      <a:pt x="1704727" y="3088336"/>
                      <a:pt x="2102963" y="3331072"/>
                      <a:pt x="2466180" y="3069285"/>
                    </a:cubicBezTo>
                    <a:cubicBezTo>
                      <a:pt x="2750877" y="2864112"/>
                      <a:pt x="2733445" y="2476289"/>
                      <a:pt x="2828318" y="2110064"/>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7" name="Graphic 5">
              <a:extLst>
                <a:ext uri="{FF2B5EF4-FFF2-40B4-BE49-F238E27FC236}">
                  <a16:creationId xmlns:a16="http://schemas.microsoft.com/office/drawing/2014/main" id="{CCAAA041-B32A-BC47-DE97-A3F7809DF456}"/>
                </a:ext>
              </a:extLst>
            </p:cNvPr>
            <p:cNvGrpSpPr/>
            <p:nvPr/>
          </p:nvGrpSpPr>
          <p:grpSpPr>
            <a:xfrm rot="493675">
              <a:off x="-6806101" y="683791"/>
              <a:ext cx="3322109" cy="2161677"/>
              <a:chOff x="3224705" y="2448010"/>
              <a:chExt cx="5745675" cy="3738674"/>
            </a:xfrm>
            <a:noFill/>
          </p:grpSpPr>
          <p:sp>
            <p:nvSpPr>
              <p:cNvPr id="21" name="Freeform: Shape 20">
                <a:extLst>
                  <a:ext uri="{FF2B5EF4-FFF2-40B4-BE49-F238E27FC236}">
                    <a16:creationId xmlns:a16="http://schemas.microsoft.com/office/drawing/2014/main" id="{10987529-6547-39CB-BB35-D7D1750EB695}"/>
                  </a:ext>
                </a:extLst>
              </p:cNvPr>
              <p:cNvSpPr/>
              <p:nvPr/>
            </p:nvSpPr>
            <p:spPr>
              <a:xfrm>
                <a:off x="3224705" y="2973429"/>
                <a:ext cx="4086746" cy="2988613"/>
              </a:xfrm>
              <a:custGeom>
                <a:avLst/>
                <a:gdLst>
                  <a:gd name="connsiteX0" fmla="*/ 3021857 w 4086746"/>
                  <a:gd name="connsiteY0" fmla="*/ 21082 h 2988613"/>
                  <a:gd name="connsiteX1" fmla="*/ 1949714 w 4086746"/>
                  <a:gd name="connsiteY1" fmla="*/ 140561 h 2988613"/>
                  <a:gd name="connsiteX2" fmla="*/ 17620 w 4086746"/>
                  <a:gd name="connsiteY2" fmla="*/ 326759 h 2988613"/>
                  <a:gd name="connsiteX3" fmla="*/ 1162808 w 4086746"/>
                  <a:gd name="connsiteY3" fmla="*/ 2051134 h 2988613"/>
                  <a:gd name="connsiteX4" fmla="*/ 2164991 w 4086746"/>
                  <a:gd name="connsiteY4" fmla="*/ 2546943 h 2988613"/>
                  <a:gd name="connsiteX5" fmla="*/ 3449172 w 4086746"/>
                  <a:gd name="connsiteY5" fmla="*/ 2922733 h 2988613"/>
                  <a:gd name="connsiteX6" fmla="*/ 3803596 w 4086746"/>
                  <a:gd name="connsiteY6" fmla="*/ 1748620 h 2988613"/>
                  <a:gd name="connsiteX7" fmla="*/ 3997970 w 4086746"/>
                  <a:gd name="connsiteY7" fmla="*/ 855117 h 2988613"/>
                  <a:gd name="connsiteX8" fmla="*/ 3021857 w 4086746"/>
                  <a:gd name="connsiteY8" fmla="*/ 21160 h 29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746" h="2988613">
                    <a:moveTo>
                      <a:pt x="3021857" y="21082"/>
                    </a:moveTo>
                    <a:cubicBezTo>
                      <a:pt x="2524275" y="34658"/>
                      <a:pt x="2338926" y="-88523"/>
                      <a:pt x="1949714" y="140561"/>
                    </a:cubicBezTo>
                    <a:cubicBezTo>
                      <a:pt x="1650594" y="316654"/>
                      <a:pt x="147126" y="-24349"/>
                      <a:pt x="17620" y="326759"/>
                    </a:cubicBezTo>
                    <a:cubicBezTo>
                      <a:pt x="-151995" y="786777"/>
                      <a:pt x="953624" y="1647191"/>
                      <a:pt x="1162808" y="2051134"/>
                    </a:cubicBezTo>
                    <a:cubicBezTo>
                      <a:pt x="1489850" y="2682542"/>
                      <a:pt x="1817123" y="2418671"/>
                      <a:pt x="2164991" y="2546943"/>
                    </a:cubicBezTo>
                    <a:cubicBezTo>
                      <a:pt x="2623313" y="2715940"/>
                      <a:pt x="3059267" y="3153822"/>
                      <a:pt x="3449172" y="2922733"/>
                    </a:cubicBezTo>
                    <a:cubicBezTo>
                      <a:pt x="3746441" y="2746562"/>
                      <a:pt x="3674708" y="2098108"/>
                      <a:pt x="3803596" y="1748620"/>
                    </a:cubicBezTo>
                    <a:cubicBezTo>
                      <a:pt x="3970588" y="1295698"/>
                      <a:pt x="4222272" y="1242631"/>
                      <a:pt x="3997970" y="855117"/>
                    </a:cubicBezTo>
                    <a:cubicBezTo>
                      <a:pt x="3822185" y="551446"/>
                      <a:pt x="3400038" y="10824"/>
                      <a:pt x="3021857" y="21160"/>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2" name="Freeform: Shape 21">
                <a:extLst>
                  <a:ext uri="{FF2B5EF4-FFF2-40B4-BE49-F238E27FC236}">
                    <a16:creationId xmlns:a16="http://schemas.microsoft.com/office/drawing/2014/main" id="{2F6C7186-B5D6-00F2-C642-25C1446BAD96}"/>
                  </a:ext>
                </a:extLst>
              </p:cNvPr>
              <p:cNvSpPr/>
              <p:nvPr/>
            </p:nvSpPr>
            <p:spPr>
              <a:xfrm>
                <a:off x="3285345" y="2945042"/>
                <a:ext cx="4163768" cy="2979360"/>
              </a:xfrm>
              <a:custGeom>
                <a:avLst/>
                <a:gdLst>
                  <a:gd name="connsiteX0" fmla="*/ 3793170 w 4163768"/>
                  <a:gd name="connsiteY0" fmla="*/ 1782639 h 2979360"/>
                  <a:gd name="connsiteX1" fmla="*/ 4094681 w 4163768"/>
                  <a:gd name="connsiteY1" fmla="*/ 868155 h 2979360"/>
                  <a:gd name="connsiteX2" fmla="*/ 2987366 w 4163768"/>
                  <a:gd name="connsiteY2" fmla="*/ 28 h 2979360"/>
                  <a:gd name="connsiteX3" fmla="*/ 1885912 w 4163768"/>
                  <a:gd name="connsiteY3" fmla="*/ 197641 h 2979360"/>
                  <a:gd name="connsiteX4" fmla="*/ 15678 w 4163768"/>
                  <a:gd name="connsiteY4" fmla="*/ 437446 h 2979360"/>
                  <a:gd name="connsiteX5" fmla="*/ 1132404 w 4163768"/>
                  <a:gd name="connsiteY5" fmla="*/ 2066409 h 2979360"/>
                  <a:gd name="connsiteX6" fmla="*/ 2140990 w 4163768"/>
                  <a:gd name="connsiteY6" fmla="*/ 2635648 h 2979360"/>
                  <a:gd name="connsiteX7" fmla="*/ 3375266 w 4163768"/>
                  <a:gd name="connsiteY7" fmla="*/ 2903143 h 2979360"/>
                  <a:gd name="connsiteX8" fmla="*/ 3793247 w 4163768"/>
                  <a:gd name="connsiteY8" fmla="*/ 1782639 h 297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768" h="2979360">
                    <a:moveTo>
                      <a:pt x="3793170" y="1782639"/>
                    </a:moveTo>
                    <a:cubicBezTo>
                      <a:pt x="3948438" y="1338818"/>
                      <a:pt x="4315975" y="1250115"/>
                      <a:pt x="4094681" y="868155"/>
                    </a:cubicBezTo>
                    <a:cubicBezTo>
                      <a:pt x="3912417" y="553917"/>
                      <a:pt x="3371717" y="-4523"/>
                      <a:pt x="2987366" y="28"/>
                    </a:cubicBezTo>
                    <a:cubicBezTo>
                      <a:pt x="2503822" y="5735"/>
                      <a:pt x="2269030" y="-27894"/>
                      <a:pt x="1885912" y="197641"/>
                    </a:cubicBezTo>
                    <a:cubicBezTo>
                      <a:pt x="1575531" y="380291"/>
                      <a:pt x="141019" y="77932"/>
                      <a:pt x="15678" y="437446"/>
                    </a:cubicBezTo>
                    <a:cubicBezTo>
                      <a:pt x="-141132" y="887207"/>
                      <a:pt x="925072" y="1670179"/>
                      <a:pt x="1132404" y="2066409"/>
                    </a:cubicBezTo>
                    <a:cubicBezTo>
                      <a:pt x="1452196" y="2678688"/>
                      <a:pt x="1784560" y="2511310"/>
                      <a:pt x="2140990" y="2635648"/>
                    </a:cubicBezTo>
                    <a:cubicBezTo>
                      <a:pt x="2589439" y="2792072"/>
                      <a:pt x="2991608" y="3130376"/>
                      <a:pt x="3375266" y="2903143"/>
                    </a:cubicBezTo>
                    <a:cubicBezTo>
                      <a:pt x="3683333" y="2720725"/>
                      <a:pt x="3668215" y="2140071"/>
                      <a:pt x="3793247" y="1782639"/>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3" name="Freeform: Shape 22">
                <a:extLst>
                  <a:ext uri="{FF2B5EF4-FFF2-40B4-BE49-F238E27FC236}">
                    <a16:creationId xmlns:a16="http://schemas.microsoft.com/office/drawing/2014/main" id="{FF657751-D1BA-DB30-B8EF-0D3E70F965DC}"/>
                  </a:ext>
                </a:extLst>
              </p:cNvPr>
              <p:cNvSpPr/>
              <p:nvPr/>
            </p:nvSpPr>
            <p:spPr>
              <a:xfrm>
                <a:off x="3345777" y="2895587"/>
                <a:ext cx="4247432" cy="2996098"/>
              </a:xfrm>
              <a:custGeom>
                <a:avLst/>
                <a:gdLst>
                  <a:gd name="connsiteX0" fmla="*/ 3783028 w 4247432"/>
                  <a:gd name="connsiteY0" fmla="*/ 1837724 h 2996098"/>
                  <a:gd name="connsiteX1" fmla="*/ 4191599 w 4247432"/>
                  <a:gd name="connsiteY1" fmla="*/ 902338 h 2996098"/>
                  <a:gd name="connsiteX2" fmla="*/ 2953081 w 4247432"/>
                  <a:gd name="connsiteY2" fmla="*/ 41 h 2996098"/>
                  <a:gd name="connsiteX3" fmla="*/ 1822318 w 4247432"/>
                  <a:gd name="connsiteY3" fmla="*/ 275790 h 2996098"/>
                  <a:gd name="connsiteX4" fmla="*/ 13867 w 4247432"/>
                  <a:gd name="connsiteY4" fmla="*/ 569202 h 2996098"/>
                  <a:gd name="connsiteX5" fmla="*/ 1102053 w 4247432"/>
                  <a:gd name="connsiteY5" fmla="*/ 2102675 h 2996098"/>
                  <a:gd name="connsiteX6" fmla="*/ 2117041 w 4247432"/>
                  <a:gd name="connsiteY6" fmla="*/ 2745420 h 2996098"/>
                  <a:gd name="connsiteX7" fmla="*/ 3301335 w 4247432"/>
                  <a:gd name="connsiteY7" fmla="*/ 2904699 h 2996098"/>
                  <a:gd name="connsiteX8" fmla="*/ 3782951 w 4247432"/>
                  <a:gd name="connsiteY8" fmla="*/ 1837724 h 29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7432" h="2996098">
                    <a:moveTo>
                      <a:pt x="3783028" y="1837724"/>
                    </a:moveTo>
                    <a:cubicBezTo>
                      <a:pt x="3926880" y="1403159"/>
                      <a:pt x="4410039" y="1278667"/>
                      <a:pt x="4191599" y="902338"/>
                    </a:cubicBezTo>
                    <a:cubicBezTo>
                      <a:pt x="4002856" y="577532"/>
                      <a:pt x="3343681" y="1506"/>
                      <a:pt x="2953081" y="41"/>
                    </a:cubicBezTo>
                    <a:cubicBezTo>
                      <a:pt x="2483575" y="-1733"/>
                      <a:pt x="2199342" y="53802"/>
                      <a:pt x="1822318" y="275790"/>
                    </a:cubicBezTo>
                    <a:cubicBezTo>
                      <a:pt x="1500752" y="465073"/>
                      <a:pt x="134888" y="201125"/>
                      <a:pt x="13867" y="569202"/>
                    </a:cubicBezTo>
                    <a:cubicBezTo>
                      <a:pt x="-130603" y="1008626"/>
                      <a:pt x="896726" y="1714158"/>
                      <a:pt x="1102053" y="2102675"/>
                    </a:cubicBezTo>
                    <a:cubicBezTo>
                      <a:pt x="1414672" y="2695824"/>
                      <a:pt x="1751896" y="2625171"/>
                      <a:pt x="2117041" y="2745420"/>
                    </a:cubicBezTo>
                    <a:cubicBezTo>
                      <a:pt x="2555309" y="2889658"/>
                      <a:pt x="2924002" y="3128075"/>
                      <a:pt x="3301335" y="2904699"/>
                    </a:cubicBezTo>
                    <a:cubicBezTo>
                      <a:pt x="3620201" y="2716033"/>
                      <a:pt x="3661930" y="2203256"/>
                      <a:pt x="3782951" y="183772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4" name="Freeform: Shape 23">
                <a:extLst>
                  <a:ext uri="{FF2B5EF4-FFF2-40B4-BE49-F238E27FC236}">
                    <a16:creationId xmlns:a16="http://schemas.microsoft.com/office/drawing/2014/main" id="{83F181BE-4FF8-FE5E-A549-541F5F7F51C5}"/>
                  </a:ext>
                </a:extLst>
              </p:cNvPr>
              <p:cNvSpPr/>
              <p:nvPr/>
            </p:nvSpPr>
            <p:spPr>
              <a:xfrm>
                <a:off x="3406170" y="2845727"/>
                <a:ext cx="4334890" cy="3021757"/>
              </a:xfrm>
              <a:custGeom>
                <a:avLst/>
                <a:gdLst>
                  <a:gd name="connsiteX0" fmla="*/ 3772848 w 4334890"/>
                  <a:gd name="connsiteY0" fmla="*/ 1893214 h 3021757"/>
                  <a:gd name="connsiteX1" fmla="*/ 4288557 w 4334890"/>
                  <a:gd name="connsiteY1" fmla="*/ 936924 h 3021757"/>
                  <a:gd name="connsiteX2" fmla="*/ 2918837 w 4334890"/>
                  <a:gd name="connsiteY2" fmla="*/ 381 h 3021757"/>
                  <a:gd name="connsiteX3" fmla="*/ 1758762 w 4334890"/>
                  <a:gd name="connsiteY3" fmla="*/ 354188 h 3021757"/>
                  <a:gd name="connsiteX4" fmla="*/ 12172 w 4334890"/>
                  <a:gd name="connsiteY4" fmla="*/ 701207 h 3021757"/>
                  <a:gd name="connsiteX5" fmla="*/ 1071897 w 4334890"/>
                  <a:gd name="connsiteY5" fmla="*/ 2139267 h 3021757"/>
                  <a:gd name="connsiteX6" fmla="*/ 2093286 w 4334890"/>
                  <a:gd name="connsiteY6" fmla="*/ 2855443 h 3021757"/>
                  <a:gd name="connsiteX7" fmla="*/ 3227676 w 4334890"/>
                  <a:gd name="connsiteY7" fmla="*/ 2906427 h 3021757"/>
                  <a:gd name="connsiteX8" fmla="*/ 3772926 w 4334890"/>
                  <a:gd name="connsiteY8" fmla="*/ 1893060 h 30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4890" h="3021757">
                    <a:moveTo>
                      <a:pt x="3772848" y="1893214"/>
                    </a:moveTo>
                    <a:cubicBezTo>
                      <a:pt x="3905671" y="1468137"/>
                      <a:pt x="4503989" y="1307701"/>
                      <a:pt x="4288557" y="936924"/>
                    </a:cubicBezTo>
                    <a:cubicBezTo>
                      <a:pt x="4093411" y="601629"/>
                      <a:pt x="3315684" y="8094"/>
                      <a:pt x="2918837" y="381"/>
                    </a:cubicBezTo>
                    <a:cubicBezTo>
                      <a:pt x="2463446" y="-8412"/>
                      <a:pt x="2129770" y="135826"/>
                      <a:pt x="1758762" y="354188"/>
                    </a:cubicBezTo>
                    <a:cubicBezTo>
                      <a:pt x="1425935" y="550027"/>
                      <a:pt x="128642" y="324415"/>
                      <a:pt x="12172" y="701207"/>
                    </a:cubicBezTo>
                    <a:cubicBezTo>
                      <a:pt x="-120342" y="1129987"/>
                      <a:pt x="868421" y="1758386"/>
                      <a:pt x="1071897" y="2139267"/>
                    </a:cubicBezTo>
                    <a:cubicBezTo>
                      <a:pt x="1377265" y="2713288"/>
                      <a:pt x="1719270" y="2739667"/>
                      <a:pt x="2093286" y="2855443"/>
                    </a:cubicBezTo>
                    <a:cubicBezTo>
                      <a:pt x="2521218" y="2987957"/>
                      <a:pt x="2856591" y="3126024"/>
                      <a:pt x="3227676" y="2906427"/>
                    </a:cubicBezTo>
                    <a:cubicBezTo>
                      <a:pt x="3557340" y="2711514"/>
                      <a:pt x="3656147" y="2266690"/>
                      <a:pt x="3772926" y="1893060"/>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5" name="Freeform: Shape 24">
                <a:extLst>
                  <a:ext uri="{FF2B5EF4-FFF2-40B4-BE49-F238E27FC236}">
                    <a16:creationId xmlns:a16="http://schemas.microsoft.com/office/drawing/2014/main" id="{D3817F47-277E-E2BF-D927-6B5C8FE4699B}"/>
                  </a:ext>
                </a:extLst>
              </p:cNvPr>
              <p:cNvSpPr/>
              <p:nvPr/>
            </p:nvSpPr>
            <p:spPr>
              <a:xfrm>
                <a:off x="3466359" y="2795931"/>
                <a:ext cx="4425026" cy="3063471"/>
              </a:xfrm>
              <a:custGeom>
                <a:avLst/>
                <a:gdLst>
                  <a:gd name="connsiteX0" fmla="*/ 3762949 w 4425026"/>
                  <a:gd name="connsiteY0" fmla="*/ 1948641 h 3063471"/>
                  <a:gd name="connsiteX1" fmla="*/ 4385718 w 4425026"/>
                  <a:gd name="connsiteY1" fmla="*/ 971448 h 3063471"/>
                  <a:gd name="connsiteX2" fmla="*/ 2884795 w 4425026"/>
                  <a:gd name="connsiteY2" fmla="*/ 735 h 3063471"/>
                  <a:gd name="connsiteX3" fmla="*/ 1695410 w 4425026"/>
                  <a:gd name="connsiteY3" fmla="*/ 432677 h 3063471"/>
                  <a:gd name="connsiteX4" fmla="*/ 10603 w 4425026"/>
                  <a:gd name="connsiteY4" fmla="*/ 833304 h 3063471"/>
                  <a:gd name="connsiteX5" fmla="*/ 1041789 w 4425026"/>
                  <a:gd name="connsiteY5" fmla="*/ 2175951 h 3063471"/>
                  <a:gd name="connsiteX6" fmla="*/ 2069581 w 4425026"/>
                  <a:gd name="connsiteY6" fmla="*/ 2965634 h 3063471"/>
                  <a:gd name="connsiteX7" fmla="*/ 3154065 w 4425026"/>
                  <a:gd name="connsiteY7" fmla="*/ 2908401 h 3063471"/>
                  <a:gd name="connsiteX8" fmla="*/ 3762949 w 4425026"/>
                  <a:gd name="connsiteY8" fmla="*/ 1948564 h 30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026" h="3063471">
                    <a:moveTo>
                      <a:pt x="3762949" y="1948641"/>
                    </a:moveTo>
                    <a:cubicBezTo>
                      <a:pt x="3885128" y="1533127"/>
                      <a:pt x="4598295" y="1336594"/>
                      <a:pt x="4385718" y="971448"/>
                    </a:cubicBezTo>
                    <a:cubicBezTo>
                      <a:pt x="4184094" y="625586"/>
                      <a:pt x="3287967" y="14927"/>
                      <a:pt x="2884795" y="735"/>
                    </a:cubicBezTo>
                    <a:cubicBezTo>
                      <a:pt x="2443596" y="-14769"/>
                      <a:pt x="2060325" y="217863"/>
                      <a:pt x="1695410" y="432677"/>
                    </a:cubicBezTo>
                    <a:cubicBezTo>
                      <a:pt x="1351399" y="635150"/>
                      <a:pt x="122214" y="447718"/>
                      <a:pt x="10603" y="833304"/>
                    </a:cubicBezTo>
                    <a:cubicBezTo>
                      <a:pt x="-110418" y="1251362"/>
                      <a:pt x="840318" y="1802706"/>
                      <a:pt x="1041789" y="2175951"/>
                    </a:cubicBezTo>
                    <a:cubicBezTo>
                      <a:pt x="1339983" y="2730842"/>
                      <a:pt x="1686617" y="2854485"/>
                      <a:pt x="2069581" y="2965634"/>
                    </a:cubicBezTo>
                    <a:cubicBezTo>
                      <a:pt x="2487022" y="3086809"/>
                      <a:pt x="2789228" y="3124141"/>
                      <a:pt x="3154065" y="2908401"/>
                    </a:cubicBezTo>
                    <a:cubicBezTo>
                      <a:pt x="3494528" y="2707240"/>
                      <a:pt x="3650644" y="2330524"/>
                      <a:pt x="3762949" y="194856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 name="Freeform: Shape 25">
                <a:extLst>
                  <a:ext uri="{FF2B5EF4-FFF2-40B4-BE49-F238E27FC236}">
                    <a16:creationId xmlns:a16="http://schemas.microsoft.com/office/drawing/2014/main" id="{A68321D3-29BF-8E9C-E6AF-864F1280A6D8}"/>
                  </a:ext>
                </a:extLst>
              </p:cNvPr>
              <p:cNvSpPr/>
              <p:nvPr/>
            </p:nvSpPr>
            <p:spPr>
              <a:xfrm>
                <a:off x="3526436" y="2746166"/>
                <a:ext cx="4516838" cy="3129085"/>
              </a:xfrm>
              <a:custGeom>
                <a:avLst/>
                <a:gdLst>
                  <a:gd name="connsiteX0" fmla="*/ 3753086 w 4516838"/>
                  <a:gd name="connsiteY0" fmla="*/ 2004037 h 3129085"/>
                  <a:gd name="connsiteX1" fmla="*/ 4482992 w 4516838"/>
                  <a:gd name="connsiteY1" fmla="*/ 1005942 h 3129085"/>
                  <a:gd name="connsiteX2" fmla="*/ 2850866 w 4516838"/>
                  <a:gd name="connsiteY2" fmla="*/ 1059 h 3129085"/>
                  <a:gd name="connsiteX3" fmla="*/ 1632171 w 4516838"/>
                  <a:gd name="connsiteY3" fmla="*/ 511136 h 3129085"/>
                  <a:gd name="connsiteX4" fmla="*/ 9147 w 4516838"/>
                  <a:gd name="connsiteY4" fmla="*/ 965447 h 3129085"/>
                  <a:gd name="connsiteX5" fmla="*/ 1011871 w 4516838"/>
                  <a:gd name="connsiteY5" fmla="*/ 2212681 h 3129085"/>
                  <a:gd name="connsiteX6" fmla="*/ 2046065 w 4516838"/>
                  <a:gd name="connsiteY6" fmla="*/ 3075871 h 3129085"/>
                  <a:gd name="connsiteX7" fmla="*/ 3080644 w 4516838"/>
                  <a:gd name="connsiteY7" fmla="*/ 2910345 h 3129085"/>
                  <a:gd name="connsiteX8" fmla="*/ 3753163 w 4516838"/>
                  <a:gd name="connsiteY8" fmla="*/ 2004114 h 31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838" h="3129085">
                    <a:moveTo>
                      <a:pt x="3753086" y="2004037"/>
                    </a:moveTo>
                    <a:cubicBezTo>
                      <a:pt x="3864928" y="1598166"/>
                      <a:pt x="4692561" y="1365534"/>
                      <a:pt x="4482992" y="1005942"/>
                    </a:cubicBezTo>
                    <a:cubicBezTo>
                      <a:pt x="4274888" y="649589"/>
                      <a:pt x="3260286" y="21962"/>
                      <a:pt x="2850866" y="1059"/>
                    </a:cubicBezTo>
                    <a:cubicBezTo>
                      <a:pt x="2423783" y="-20770"/>
                      <a:pt x="1990992" y="299870"/>
                      <a:pt x="1632171" y="511136"/>
                    </a:cubicBezTo>
                    <a:cubicBezTo>
                      <a:pt x="1276976" y="720166"/>
                      <a:pt x="115667" y="570837"/>
                      <a:pt x="9147" y="965447"/>
                    </a:cubicBezTo>
                    <a:cubicBezTo>
                      <a:pt x="-100767" y="1372553"/>
                      <a:pt x="812252" y="1847149"/>
                      <a:pt x="1011871" y="2212681"/>
                    </a:cubicBezTo>
                    <a:cubicBezTo>
                      <a:pt x="1302892" y="2748444"/>
                      <a:pt x="1654000" y="2969583"/>
                      <a:pt x="2046065" y="3075871"/>
                    </a:cubicBezTo>
                    <a:cubicBezTo>
                      <a:pt x="2452939" y="3186094"/>
                      <a:pt x="2721978" y="3122305"/>
                      <a:pt x="3080644" y="2910345"/>
                    </a:cubicBezTo>
                    <a:cubicBezTo>
                      <a:pt x="3431906" y="2702935"/>
                      <a:pt x="3645563" y="2394405"/>
                      <a:pt x="3753163" y="200411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 name="Freeform: Shape 26">
                <a:extLst>
                  <a:ext uri="{FF2B5EF4-FFF2-40B4-BE49-F238E27FC236}">
                    <a16:creationId xmlns:a16="http://schemas.microsoft.com/office/drawing/2014/main" id="{FE34F5B2-7956-8D08-E95A-DA71D7C0C9A4}"/>
                  </a:ext>
                </a:extLst>
              </p:cNvPr>
              <p:cNvSpPr/>
              <p:nvPr/>
            </p:nvSpPr>
            <p:spPr>
              <a:xfrm>
                <a:off x="3586413" y="2696421"/>
                <a:ext cx="4609879" cy="3215724"/>
              </a:xfrm>
              <a:custGeom>
                <a:avLst/>
                <a:gdLst>
                  <a:gd name="connsiteX0" fmla="*/ 3743322 w 4609879"/>
                  <a:gd name="connsiteY0" fmla="*/ 2059413 h 3215724"/>
                  <a:gd name="connsiteX1" fmla="*/ 4580365 w 4609879"/>
                  <a:gd name="connsiteY1" fmla="*/ 1040414 h 3215724"/>
                  <a:gd name="connsiteX2" fmla="*/ 2817037 w 4609879"/>
                  <a:gd name="connsiteY2" fmla="*/ 1361 h 3215724"/>
                  <a:gd name="connsiteX3" fmla="*/ 1568955 w 4609879"/>
                  <a:gd name="connsiteY3" fmla="*/ 589575 h 3215724"/>
                  <a:gd name="connsiteX4" fmla="*/ 7791 w 4609879"/>
                  <a:gd name="connsiteY4" fmla="*/ 1097493 h 3215724"/>
                  <a:gd name="connsiteX5" fmla="*/ 981976 w 4609879"/>
                  <a:gd name="connsiteY5" fmla="*/ 2249313 h 3215724"/>
                  <a:gd name="connsiteX6" fmla="*/ 2022571 w 4609879"/>
                  <a:gd name="connsiteY6" fmla="*/ 3185934 h 3215724"/>
                  <a:gd name="connsiteX7" fmla="*/ 3007169 w 4609879"/>
                  <a:gd name="connsiteY7" fmla="*/ 2912190 h 3215724"/>
                  <a:gd name="connsiteX8" fmla="*/ 3743322 w 4609879"/>
                  <a:gd name="connsiteY8" fmla="*/ 2059567 h 32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9879" h="3215724">
                    <a:moveTo>
                      <a:pt x="3743322" y="2059413"/>
                    </a:moveTo>
                    <a:cubicBezTo>
                      <a:pt x="3845138" y="1663337"/>
                      <a:pt x="4786926" y="1394376"/>
                      <a:pt x="4580365" y="1040414"/>
                    </a:cubicBezTo>
                    <a:cubicBezTo>
                      <a:pt x="4365783" y="673495"/>
                      <a:pt x="3232782" y="29284"/>
                      <a:pt x="2817037" y="1361"/>
                    </a:cubicBezTo>
                    <a:cubicBezTo>
                      <a:pt x="2401292" y="-26560"/>
                      <a:pt x="1921836" y="381934"/>
                      <a:pt x="1568955" y="589575"/>
                    </a:cubicBezTo>
                    <a:cubicBezTo>
                      <a:pt x="1202498" y="805237"/>
                      <a:pt x="108757" y="693858"/>
                      <a:pt x="7791" y="1097493"/>
                    </a:cubicBezTo>
                    <a:cubicBezTo>
                      <a:pt x="-91324" y="1493568"/>
                      <a:pt x="784362" y="1891418"/>
                      <a:pt x="981976" y="2249313"/>
                    </a:cubicBezTo>
                    <a:cubicBezTo>
                      <a:pt x="1265746" y="2765947"/>
                      <a:pt x="1621328" y="3084968"/>
                      <a:pt x="2022571" y="3185934"/>
                    </a:cubicBezTo>
                    <a:cubicBezTo>
                      <a:pt x="2418724" y="3285589"/>
                      <a:pt x="2654827" y="3120217"/>
                      <a:pt x="3007169" y="2912190"/>
                    </a:cubicBezTo>
                    <a:cubicBezTo>
                      <a:pt x="3369229" y="2698533"/>
                      <a:pt x="3640813" y="2458265"/>
                      <a:pt x="3743322" y="2059567"/>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 name="Freeform: Shape 27">
                <a:extLst>
                  <a:ext uri="{FF2B5EF4-FFF2-40B4-BE49-F238E27FC236}">
                    <a16:creationId xmlns:a16="http://schemas.microsoft.com/office/drawing/2014/main" id="{6490C456-2EE0-E0E1-1A3D-B3AAC91F94BF}"/>
                  </a:ext>
                </a:extLst>
              </p:cNvPr>
              <p:cNvSpPr/>
              <p:nvPr/>
            </p:nvSpPr>
            <p:spPr>
              <a:xfrm>
                <a:off x="3646345" y="2646648"/>
                <a:ext cx="4703818" cy="3313713"/>
              </a:xfrm>
              <a:custGeom>
                <a:avLst/>
                <a:gdLst>
                  <a:gd name="connsiteX0" fmla="*/ 3733681 w 4703818"/>
                  <a:gd name="connsiteY0" fmla="*/ 2114893 h 3313713"/>
                  <a:gd name="connsiteX1" fmla="*/ 4677784 w 4703818"/>
                  <a:gd name="connsiteY1" fmla="*/ 1074915 h 3313713"/>
                  <a:gd name="connsiteX2" fmla="*/ 2783330 w 4703818"/>
                  <a:gd name="connsiteY2" fmla="*/ 1615 h 3313713"/>
                  <a:gd name="connsiteX3" fmla="*/ 1505937 w 4703818"/>
                  <a:gd name="connsiteY3" fmla="*/ 667886 h 3313713"/>
                  <a:gd name="connsiteX4" fmla="*/ 6557 w 4703818"/>
                  <a:gd name="connsiteY4" fmla="*/ 1229411 h 3313713"/>
                  <a:gd name="connsiteX5" fmla="*/ 952280 w 4703818"/>
                  <a:gd name="connsiteY5" fmla="*/ 2285819 h 3313713"/>
                  <a:gd name="connsiteX6" fmla="*/ 1999200 w 4703818"/>
                  <a:gd name="connsiteY6" fmla="*/ 3295947 h 3313713"/>
                  <a:gd name="connsiteX7" fmla="*/ 2933893 w 4703818"/>
                  <a:gd name="connsiteY7" fmla="*/ 2913910 h 3313713"/>
                  <a:gd name="connsiteX8" fmla="*/ 3733681 w 4703818"/>
                  <a:gd name="connsiteY8" fmla="*/ 2114816 h 33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818" h="3313713">
                    <a:moveTo>
                      <a:pt x="3733681" y="2114893"/>
                    </a:moveTo>
                    <a:cubicBezTo>
                      <a:pt x="3825777" y="1728690"/>
                      <a:pt x="4881491" y="1423323"/>
                      <a:pt x="4677784" y="1074915"/>
                    </a:cubicBezTo>
                    <a:cubicBezTo>
                      <a:pt x="4456722" y="697428"/>
                      <a:pt x="3205245" y="37019"/>
                      <a:pt x="2783330" y="1615"/>
                    </a:cubicBezTo>
                    <a:cubicBezTo>
                      <a:pt x="2384478" y="-31860"/>
                      <a:pt x="1852725" y="463871"/>
                      <a:pt x="1505937" y="667886"/>
                    </a:cubicBezTo>
                    <a:cubicBezTo>
                      <a:pt x="1128296" y="890105"/>
                      <a:pt x="101738" y="816675"/>
                      <a:pt x="6557" y="1229411"/>
                    </a:cubicBezTo>
                    <a:cubicBezTo>
                      <a:pt x="-82223" y="1614457"/>
                      <a:pt x="756517" y="1935560"/>
                      <a:pt x="952280" y="2285819"/>
                    </a:cubicBezTo>
                    <a:cubicBezTo>
                      <a:pt x="1228877" y="2783324"/>
                      <a:pt x="1588778" y="3200611"/>
                      <a:pt x="1999200" y="3295947"/>
                    </a:cubicBezTo>
                    <a:cubicBezTo>
                      <a:pt x="2384478" y="3385421"/>
                      <a:pt x="2587799" y="3118157"/>
                      <a:pt x="2933893" y="2913910"/>
                    </a:cubicBezTo>
                    <a:cubicBezTo>
                      <a:pt x="3306752" y="2694082"/>
                      <a:pt x="3636494" y="2522076"/>
                      <a:pt x="3733681" y="2114816"/>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 name="Freeform: Shape 28">
                <a:extLst>
                  <a:ext uri="{FF2B5EF4-FFF2-40B4-BE49-F238E27FC236}">
                    <a16:creationId xmlns:a16="http://schemas.microsoft.com/office/drawing/2014/main" id="{A8F4AC41-1E8B-4162-A100-356D55AC9F9A}"/>
                  </a:ext>
                </a:extLst>
              </p:cNvPr>
              <p:cNvSpPr/>
              <p:nvPr/>
            </p:nvSpPr>
            <p:spPr>
              <a:xfrm>
                <a:off x="3706188" y="2596973"/>
                <a:ext cx="4798420" cy="3416920"/>
              </a:xfrm>
              <a:custGeom>
                <a:avLst/>
                <a:gdLst>
                  <a:gd name="connsiteX0" fmla="*/ 3724051 w 4798420"/>
                  <a:gd name="connsiteY0" fmla="*/ 2170199 h 3416920"/>
                  <a:gd name="connsiteX1" fmla="*/ 4775292 w 4798420"/>
                  <a:gd name="connsiteY1" fmla="*/ 1109318 h 3416920"/>
                  <a:gd name="connsiteX2" fmla="*/ 2749635 w 4798420"/>
                  <a:gd name="connsiteY2" fmla="*/ 1848 h 3416920"/>
                  <a:gd name="connsiteX3" fmla="*/ 1442932 w 4798420"/>
                  <a:gd name="connsiteY3" fmla="*/ 746255 h 3416920"/>
                  <a:gd name="connsiteX4" fmla="*/ 5412 w 4798420"/>
                  <a:gd name="connsiteY4" fmla="*/ 1361387 h 3416920"/>
                  <a:gd name="connsiteX5" fmla="*/ 922596 w 4798420"/>
                  <a:gd name="connsiteY5" fmla="*/ 2322304 h 3416920"/>
                  <a:gd name="connsiteX6" fmla="*/ 1975918 w 4798420"/>
                  <a:gd name="connsiteY6" fmla="*/ 3405863 h 3416920"/>
                  <a:gd name="connsiteX7" fmla="*/ 2860706 w 4798420"/>
                  <a:gd name="connsiteY7" fmla="*/ 2915608 h 3416920"/>
                  <a:gd name="connsiteX8" fmla="*/ 3724129 w 4798420"/>
                  <a:gd name="connsiteY8" fmla="*/ 2170122 h 34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420" h="3416920">
                    <a:moveTo>
                      <a:pt x="3724051" y="2170199"/>
                    </a:moveTo>
                    <a:cubicBezTo>
                      <a:pt x="3806815" y="1793946"/>
                      <a:pt x="4975991" y="1452172"/>
                      <a:pt x="4775292" y="1109318"/>
                    </a:cubicBezTo>
                    <a:cubicBezTo>
                      <a:pt x="4547751" y="721341"/>
                      <a:pt x="3177798" y="45042"/>
                      <a:pt x="2749635" y="1848"/>
                    </a:cubicBezTo>
                    <a:cubicBezTo>
                      <a:pt x="2364821" y="-36950"/>
                      <a:pt x="1783627" y="545787"/>
                      <a:pt x="1442932" y="746255"/>
                    </a:cubicBezTo>
                    <a:cubicBezTo>
                      <a:pt x="1054030" y="975107"/>
                      <a:pt x="94192" y="939472"/>
                      <a:pt x="5412" y="1361387"/>
                    </a:cubicBezTo>
                    <a:cubicBezTo>
                      <a:pt x="-73263" y="1735248"/>
                      <a:pt x="728761" y="1979759"/>
                      <a:pt x="922596" y="2322304"/>
                    </a:cubicBezTo>
                    <a:cubicBezTo>
                      <a:pt x="1191943" y="2800681"/>
                      <a:pt x="1556163" y="3316697"/>
                      <a:pt x="1975918" y="3405863"/>
                    </a:cubicBezTo>
                    <a:cubicBezTo>
                      <a:pt x="2350320" y="3485463"/>
                      <a:pt x="2520860" y="3115999"/>
                      <a:pt x="2860706" y="2915608"/>
                    </a:cubicBezTo>
                    <a:cubicBezTo>
                      <a:pt x="3244364" y="2689532"/>
                      <a:pt x="3632649" y="2585944"/>
                      <a:pt x="3724129" y="2170122"/>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 name="Freeform: Shape 29">
                <a:extLst>
                  <a:ext uri="{FF2B5EF4-FFF2-40B4-BE49-F238E27FC236}">
                    <a16:creationId xmlns:a16="http://schemas.microsoft.com/office/drawing/2014/main" id="{B02DFFA7-56AD-29D9-6AC2-3A2125D9A0DF}"/>
                  </a:ext>
                </a:extLst>
              </p:cNvPr>
              <p:cNvSpPr/>
              <p:nvPr/>
            </p:nvSpPr>
            <p:spPr>
              <a:xfrm>
                <a:off x="3765757" y="2547325"/>
                <a:ext cx="4893698" cy="3522930"/>
              </a:xfrm>
              <a:custGeom>
                <a:avLst/>
                <a:gdLst>
                  <a:gd name="connsiteX0" fmla="*/ 3714695 w 4893698"/>
                  <a:gd name="connsiteY0" fmla="*/ 2225478 h 3522930"/>
                  <a:gd name="connsiteX1" fmla="*/ 4872995 w 4893698"/>
                  <a:gd name="connsiteY1" fmla="*/ 1143693 h 3522930"/>
                  <a:gd name="connsiteX2" fmla="*/ 2716137 w 4893698"/>
                  <a:gd name="connsiteY2" fmla="*/ 2054 h 3522930"/>
                  <a:gd name="connsiteX3" fmla="*/ 1380123 w 4893698"/>
                  <a:gd name="connsiteY3" fmla="*/ 824596 h 3522930"/>
                  <a:gd name="connsiteX4" fmla="*/ 4386 w 4893698"/>
                  <a:gd name="connsiteY4" fmla="*/ 1493335 h 3522930"/>
                  <a:gd name="connsiteX5" fmla="*/ 893031 w 4893698"/>
                  <a:gd name="connsiteY5" fmla="*/ 2358840 h 3522930"/>
                  <a:gd name="connsiteX6" fmla="*/ 1952756 w 4893698"/>
                  <a:gd name="connsiteY6" fmla="*/ 3515905 h 3522930"/>
                  <a:gd name="connsiteX7" fmla="*/ 2787562 w 4893698"/>
                  <a:gd name="connsiteY7" fmla="*/ 2917357 h 3522930"/>
                  <a:gd name="connsiteX8" fmla="*/ 3714541 w 4893698"/>
                  <a:gd name="connsiteY8" fmla="*/ 2225478 h 352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698" h="3522930">
                    <a:moveTo>
                      <a:pt x="3714695" y="2225478"/>
                    </a:moveTo>
                    <a:cubicBezTo>
                      <a:pt x="3788357" y="1859175"/>
                      <a:pt x="5070764" y="1480917"/>
                      <a:pt x="4872995" y="1143693"/>
                    </a:cubicBezTo>
                    <a:cubicBezTo>
                      <a:pt x="4639053" y="745149"/>
                      <a:pt x="3150470" y="53347"/>
                      <a:pt x="2716137" y="2054"/>
                    </a:cubicBezTo>
                    <a:cubicBezTo>
                      <a:pt x="2345360" y="-41757"/>
                      <a:pt x="1714801" y="627676"/>
                      <a:pt x="1380123" y="824596"/>
                    </a:cubicBezTo>
                    <a:cubicBezTo>
                      <a:pt x="980036" y="1060081"/>
                      <a:pt x="86455" y="1062164"/>
                      <a:pt x="4386" y="1493335"/>
                    </a:cubicBezTo>
                    <a:cubicBezTo>
                      <a:pt x="-64647" y="1856012"/>
                      <a:pt x="701202" y="2023930"/>
                      <a:pt x="893031" y="2358840"/>
                    </a:cubicBezTo>
                    <a:cubicBezTo>
                      <a:pt x="1155205" y="2818087"/>
                      <a:pt x="1523590" y="3433219"/>
                      <a:pt x="1952756" y="3515905"/>
                    </a:cubicBezTo>
                    <a:cubicBezTo>
                      <a:pt x="2316282" y="3585942"/>
                      <a:pt x="2454040" y="3113968"/>
                      <a:pt x="2787562" y="2917357"/>
                    </a:cubicBezTo>
                    <a:cubicBezTo>
                      <a:pt x="3182018" y="2685033"/>
                      <a:pt x="3629232" y="2649938"/>
                      <a:pt x="3714541" y="2225478"/>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 name="Freeform: Shape 30">
                <a:extLst>
                  <a:ext uri="{FF2B5EF4-FFF2-40B4-BE49-F238E27FC236}">
                    <a16:creationId xmlns:a16="http://schemas.microsoft.com/office/drawing/2014/main" id="{42324733-70BA-8E18-6D44-E80CC435355F}"/>
                  </a:ext>
                </a:extLst>
              </p:cNvPr>
              <p:cNvSpPr/>
              <p:nvPr/>
            </p:nvSpPr>
            <p:spPr>
              <a:xfrm>
                <a:off x="3825389" y="2497697"/>
                <a:ext cx="4989429" cy="3630406"/>
              </a:xfrm>
              <a:custGeom>
                <a:avLst/>
                <a:gdLst>
                  <a:gd name="connsiteX0" fmla="*/ 3705354 w 4989429"/>
                  <a:gd name="connsiteY0" fmla="*/ 2280737 h 3630406"/>
                  <a:gd name="connsiteX1" fmla="*/ 4970792 w 4989429"/>
                  <a:gd name="connsiteY1" fmla="*/ 1178049 h 3630406"/>
                  <a:gd name="connsiteX2" fmla="*/ 2682730 w 4989429"/>
                  <a:gd name="connsiteY2" fmla="*/ 2241 h 3630406"/>
                  <a:gd name="connsiteX3" fmla="*/ 1317406 w 4989429"/>
                  <a:gd name="connsiteY3" fmla="*/ 902918 h 3630406"/>
                  <a:gd name="connsiteX4" fmla="*/ 3453 w 4989429"/>
                  <a:gd name="connsiteY4" fmla="*/ 1625341 h 3630406"/>
                  <a:gd name="connsiteX5" fmla="*/ 863635 w 4989429"/>
                  <a:gd name="connsiteY5" fmla="*/ 2395433 h 3630406"/>
                  <a:gd name="connsiteX6" fmla="*/ 1929762 w 4989429"/>
                  <a:gd name="connsiteY6" fmla="*/ 3625929 h 3630406"/>
                  <a:gd name="connsiteX7" fmla="*/ 2714663 w 4989429"/>
                  <a:gd name="connsiteY7" fmla="*/ 2919163 h 3630406"/>
                  <a:gd name="connsiteX8" fmla="*/ 3705277 w 4989429"/>
                  <a:gd name="connsiteY8" fmla="*/ 2280814 h 363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429" h="3630406">
                    <a:moveTo>
                      <a:pt x="3705354" y="2280737"/>
                    </a:moveTo>
                    <a:cubicBezTo>
                      <a:pt x="3770145" y="1924384"/>
                      <a:pt x="5165629" y="1509720"/>
                      <a:pt x="4970792" y="1178049"/>
                    </a:cubicBezTo>
                    <a:cubicBezTo>
                      <a:pt x="4730370" y="769015"/>
                      <a:pt x="3123080" y="62173"/>
                      <a:pt x="2682730" y="2241"/>
                    </a:cubicBezTo>
                    <a:cubicBezTo>
                      <a:pt x="2325838" y="-46353"/>
                      <a:pt x="1645991" y="709546"/>
                      <a:pt x="1317406" y="902918"/>
                    </a:cubicBezTo>
                    <a:cubicBezTo>
                      <a:pt x="906058" y="1144960"/>
                      <a:pt x="78271" y="1184760"/>
                      <a:pt x="3453" y="1625341"/>
                    </a:cubicBezTo>
                    <a:cubicBezTo>
                      <a:pt x="-56171" y="1976757"/>
                      <a:pt x="673658" y="2068236"/>
                      <a:pt x="863635" y="2395433"/>
                    </a:cubicBezTo>
                    <a:cubicBezTo>
                      <a:pt x="1118636" y="2835628"/>
                      <a:pt x="1491186" y="3550339"/>
                      <a:pt x="1929762" y="3625929"/>
                    </a:cubicBezTo>
                    <a:cubicBezTo>
                      <a:pt x="2282335" y="3686709"/>
                      <a:pt x="2387313" y="3111917"/>
                      <a:pt x="2714663" y="2919163"/>
                    </a:cubicBezTo>
                    <a:cubicBezTo>
                      <a:pt x="3119918" y="2680592"/>
                      <a:pt x="3626525" y="2714067"/>
                      <a:pt x="3705277" y="228081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 name="Freeform: Shape 31">
                <a:extLst>
                  <a:ext uri="{FF2B5EF4-FFF2-40B4-BE49-F238E27FC236}">
                    <a16:creationId xmlns:a16="http://schemas.microsoft.com/office/drawing/2014/main" id="{8327E739-2C60-49D9-D5B5-0BD282C44A3E}"/>
                  </a:ext>
                </a:extLst>
              </p:cNvPr>
              <p:cNvSpPr/>
              <p:nvPr/>
            </p:nvSpPr>
            <p:spPr>
              <a:xfrm>
                <a:off x="3884910" y="2448010"/>
                <a:ext cx="5085470" cy="3738674"/>
              </a:xfrm>
              <a:custGeom>
                <a:avLst/>
                <a:gdLst>
                  <a:gd name="connsiteX0" fmla="*/ 5068621 w 5085470"/>
                  <a:gd name="connsiteY0" fmla="*/ 1212464 h 3738674"/>
                  <a:gd name="connsiteX1" fmla="*/ 2649357 w 5085470"/>
                  <a:gd name="connsiteY1" fmla="*/ 2408 h 3738674"/>
                  <a:gd name="connsiteX2" fmla="*/ 1254723 w 5085470"/>
                  <a:gd name="connsiteY2" fmla="*/ 981143 h 3738674"/>
                  <a:gd name="connsiteX3" fmla="*/ 2629 w 5085470"/>
                  <a:gd name="connsiteY3" fmla="*/ 1757174 h 3738674"/>
                  <a:gd name="connsiteX4" fmla="*/ 834273 w 5085470"/>
                  <a:gd name="connsiteY4" fmla="*/ 2431853 h 3738674"/>
                  <a:gd name="connsiteX5" fmla="*/ 1906801 w 5085470"/>
                  <a:gd name="connsiteY5" fmla="*/ 3735856 h 3738674"/>
                  <a:gd name="connsiteX6" fmla="*/ 2641798 w 5085470"/>
                  <a:gd name="connsiteY6" fmla="*/ 2920796 h 3738674"/>
                  <a:gd name="connsiteX7" fmla="*/ 3696046 w 5085470"/>
                  <a:gd name="connsiteY7" fmla="*/ 2336054 h 3738674"/>
                  <a:gd name="connsiteX8" fmla="*/ 5068621 w 5085470"/>
                  <a:gd name="connsiteY8" fmla="*/ 1212464 h 37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5470" h="3738674">
                    <a:moveTo>
                      <a:pt x="5068621" y="1212464"/>
                    </a:moveTo>
                    <a:cubicBezTo>
                      <a:pt x="4821720" y="792863"/>
                      <a:pt x="3095646" y="71519"/>
                      <a:pt x="2649357" y="2408"/>
                    </a:cubicBezTo>
                    <a:cubicBezTo>
                      <a:pt x="2306348" y="-50736"/>
                      <a:pt x="1577214" y="791397"/>
                      <a:pt x="1254723" y="981143"/>
                    </a:cubicBezTo>
                    <a:cubicBezTo>
                      <a:pt x="832190" y="1229819"/>
                      <a:pt x="69503" y="1307260"/>
                      <a:pt x="2629" y="1757174"/>
                    </a:cubicBezTo>
                    <a:cubicBezTo>
                      <a:pt x="-47970" y="2097406"/>
                      <a:pt x="646301" y="2112292"/>
                      <a:pt x="834273" y="2431853"/>
                    </a:cubicBezTo>
                    <a:cubicBezTo>
                      <a:pt x="1082023" y="2852919"/>
                      <a:pt x="1458738" y="3667825"/>
                      <a:pt x="1906801" y="3735856"/>
                    </a:cubicBezTo>
                    <a:cubicBezTo>
                      <a:pt x="2248499" y="3787689"/>
                      <a:pt x="2320695" y="3109771"/>
                      <a:pt x="2641798" y="2920796"/>
                    </a:cubicBezTo>
                    <a:cubicBezTo>
                      <a:pt x="3057851" y="2675977"/>
                      <a:pt x="3624313" y="2778024"/>
                      <a:pt x="3696046" y="2336054"/>
                    </a:cubicBezTo>
                    <a:cubicBezTo>
                      <a:pt x="3752276" y="1989652"/>
                      <a:pt x="5260450" y="1538503"/>
                      <a:pt x="5068621" y="121246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8" name="Graphic 5">
              <a:extLst>
                <a:ext uri="{FF2B5EF4-FFF2-40B4-BE49-F238E27FC236}">
                  <a16:creationId xmlns:a16="http://schemas.microsoft.com/office/drawing/2014/main" id="{43C3AF00-23DA-88AA-F3A9-929E9AB1CD23}"/>
                </a:ext>
              </a:extLst>
            </p:cNvPr>
            <p:cNvGrpSpPr/>
            <p:nvPr/>
          </p:nvGrpSpPr>
          <p:grpSpPr>
            <a:xfrm rot="2104378">
              <a:off x="-6412179" y="232532"/>
              <a:ext cx="2239898" cy="2863531"/>
              <a:chOff x="4061078" y="1549502"/>
              <a:chExt cx="3873961" cy="4952549"/>
            </a:xfrm>
            <a:noFill/>
          </p:grpSpPr>
          <p:sp>
            <p:nvSpPr>
              <p:cNvPr id="9" name="Freeform: Shape 8">
                <a:extLst>
                  <a:ext uri="{FF2B5EF4-FFF2-40B4-BE49-F238E27FC236}">
                    <a16:creationId xmlns:a16="http://schemas.microsoft.com/office/drawing/2014/main" id="{384874B9-3F7B-675B-724D-A889CA7E3D5F}"/>
                  </a:ext>
                </a:extLst>
              </p:cNvPr>
              <p:cNvSpPr/>
              <p:nvPr/>
            </p:nvSpPr>
            <p:spPr>
              <a:xfrm>
                <a:off x="4475868" y="1549502"/>
                <a:ext cx="3007008" cy="4952549"/>
              </a:xfrm>
              <a:custGeom>
                <a:avLst/>
                <a:gdLst>
                  <a:gd name="connsiteX0" fmla="*/ 2976817 w 3007008"/>
                  <a:gd name="connsiteY0" fmla="*/ 2669180 h 4952549"/>
                  <a:gd name="connsiteX1" fmla="*/ 2432801 w 3007008"/>
                  <a:gd name="connsiteY1" fmla="*/ 1308330 h 4952549"/>
                  <a:gd name="connsiteX2" fmla="*/ 1795840 w 3007008"/>
                  <a:gd name="connsiteY2" fmla="*/ 7 h 4952549"/>
                  <a:gd name="connsiteX3" fmla="*/ 437072 w 3007008"/>
                  <a:gd name="connsiteY3" fmla="*/ 1607682 h 4952549"/>
                  <a:gd name="connsiteX4" fmla="*/ 310112 w 3007008"/>
                  <a:gd name="connsiteY4" fmla="*/ 2718545 h 4952549"/>
                  <a:gd name="connsiteX5" fmla="*/ 413007 w 3007008"/>
                  <a:gd name="connsiteY5" fmla="*/ 3875302 h 4952549"/>
                  <a:gd name="connsiteX6" fmla="*/ 1776248 w 3007008"/>
                  <a:gd name="connsiteY6" fmla="*/ 4952536 h 4952549"/>
                  <a:gd name="connsiteX7" fmla="*/ 2522815 w 3007008"/>
                  <a:gd name="connsiteY7" fmla="*/ 3870057 h 4952549"/>
                  <a:gd name="connsiteX8" fmla="*/ 2976817 w 3007008"/>
                  <a:gd name="connsiteY8" fmla="*/ 2669180 h 495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008" h="4952549">
                    <a:moveTo>
                      <a:pt x="2976817" y="2669180"/>
                    </a:moveTo>
                    <a:cubicBezTo>
                      <a:pt x="2795478" y="2205613"/>
                      <a:pt x="2780206" y="1596883"/>
                      <a:pt x="2432801" y="1308330"/>
                    </a:cubicBezTo>
                    <a:cubicBezTo>
                      <a:pt x="2165768" y="1086497"/>
                      <a:pt x="2170087" y="2861"/>
                      <a:pt x="1795840" y="7"/>
                    </a:cubicBezTo>
                    <a:cubicBezTo>
                      <a:pt x="1305585" y="-3772"/>
                      <a:pt x="857599" y="1434442"/>
                      <a:pt x="437072" y="1607682"/>
                    </a:cubicBezTo>
                    <a:cubicBezTo>
                      <a:pt x="-439463" y="1968739"/>
                      <a:pt x="265838" y="2328563"/>
                      <a:pt x="310112" y="2718545"/>
                    </a:cubicBezTo>
                    <a:cubicBezTo>
                      <a:pt x="365185" y="3203940"/>
                      <a:pt x="63519" y="3586749"/>
                      <a:pt x="413007" y="3875302"/>
                    </a:cubicBezTo>
                    <a:cubicBezTo>
                      <a:pt x="679500" y="4095361"/>
                      <a:pt x="1403775" y="4949682"/>
                      <a:pt x="1776248" y="4952536"/>
                    </a:cubicBezTo>
                    <a:cubicBezTo>
                      <a:pt x="2258944" y="4956238"/>
                      <a:pt x="2234184" y="4212294"/>
                      <a:pt x="2522815" y="3870057"/>
                    </a:cubicBezTo>
                    <a:cubicBezTo>
                      <a:pt x="2749045" y="3601790"/>
                      <a:pt x="3114576" y="3021444"/>
                      <a:pt x="2976817" y="2669180"/>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 name="Freeform: Shape 9">
                <a:extLst>
                  <a:ext uri="{FF2B5EF4-FFF2-40B4-BE49-F238E27FC236}">
                    <a16:creationId xmlns:a16="http://schemas.microsoft.com/office/drawing/2014/main" id="{4D89D3EB-24FF-D5BA-C468-2707EDF99A7E}"/>
                  </a:ext>
                </a:extLst>
              </p:cNvPr>
              <p:cNvSpPr/>
              <p:nvPr/>
            </p:nvSpPr>
            <p:spPr>
              <a:xfrm>
                <a:off x="4482456" y="1627788"/>
                <a:ext cx="3018571" cy="4778052"/>
              </a:xfrm>
              <a:custGeom>
                <a:avLst/>
                <a:gdLst>
                  <a:gd name="connsiteX0" fmla="*/ 1752691 w 3018571"/>
                  <a:gd name="connsiteY0" fmla="*/ 4776677 h 4778052"/>
                  <a:gd name="connsiteX1" fmla="*/ 2591277 w 3018571"/>
                  <a:gd name="connsiteY1" fmla="*/ 3811826 h 4778052"/>
                  <a:gd name="connsiteX2" fmla="*/ 2984730 w 3018571"/>
                  <a:gd name="connsiteY2" fmla="*/ 2584107 h 4778052"/>
                  <a:gd name="connsiteX3" fmla="*/ 2466168 w 3018571"/>
                  <a:gd name="connsiteY3" fmla="*/ 1202817 h 4778052"/>
                  <a:gd name="connsiteX4" fmla="*/ 1720373 w 3018571"/>
                  <a:gd name="connsiteY4" fmla="*/ 11 h 4778052"/>
                  <a:gd name="connsiteX5" fmla="*/ 440974 w 3018571"/>
                  <a:gd name="connsiteY5" fmla="*/ 1547522 h 4778052"/>
                  <a:gd name="connsiteX6" fmla="*/ 238116 w 3018571"/>
                  <a:gd name="connsiteY6" fmla="*/ 2690858 h 4778052"/>
                  <a:gd name="connsiteX7" fmla="*/ 359985 w 3018571"/>
                  <a:gd name="connsiteY7" fmla="*/ 3853863 h 4778052"/>
                  <a:gd name="connsiteX8" fmla="*/ 1752691 w 3018571"/>
                  <a:gd name="connsiteY8" fmla="*/ 4776754 h 477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571" h="4778052">
                    <a:moveTo>
                      <a:pt x="1752691" y="4776677"/>
                    </a:moveTo>
                    <a:cubicBezTo>
                      <a:pt x="2216181" y="4812235"/>
                      <a:pt x="2306966" y="4149435"/>
                      <a:pt x="2591277" y="3811826"/>
                    </a:cubicBezTo>
                    <a:cubicBezTo>
                      <a:pt x="2825220" y="3533917"/>
                      <a:pt x="3119172" y="2944162"/>
                      <a:pt x="2984730" y="2584107"/>
                    </a:cubicBezTo>
                    <a:cubicBezTo>
                      <a:pt x="2815579" y="2131107"/>
                      <a:pt x="2808174" y="1486896"/>
                      <a:pt x="2466168" y="1202817"/>
                    </a:cubicBezTo>
                    <a:cubicBezTo>
                      <a:pt x="2189185" y="972730"/>
                      <a:pt x="2101099" y="-3845"/>
                      <a:pt x="1720373" y="11"/>
                    </a:cubicBezTo>
                    <a:cubicBezTo>
                      <a:pt x="1244079" y="4794"/>
                      <a:pt x="830648" y="1354614"/>
                      <a:pt x="440974" y="1547522"/>
                    </a:cubicBezTo>
                    <a:cubicBezTo>
                      <a:pt x="-382030" y="1955091"/>
                      <a:pt x="190216" y="2298408"/>
                      <a:pt x="238116" y="2690858"/>
                    </a:cubicBezTo>
                    <a:cubicBezTo>
                      <a:pt x="294422" y="3162909"/>
                      <a:pt x="16205" y="3569861"/>
                      <a:pt x="359985" y="3853863"/>
                    </a:cubicBezTo>
                    <a:cubicBezTo>
                      <a:pt x="635965" y="4081944"/>
                      <a:pt x="1362169" y="4746827"/>
                      <a:pt x="1752691" y="4776754"/>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 name="Freeform: Shape 10">
                <a:extLst>
                  <a:ext uri="{FF2B5EF4-FFF2-40B4-BE49-F238E27FC236}">
                    <a16:creationId xmlns:a16="http://schemas.microsoft.com/office/drawing/2014/main" id="{1AB26C7D-EDCD-4167-8425-309B7B947D01}"/>
                  </a:ext>
                </a:extLst>
              </p:cNvPr>
              <p:cNvSpPr/>
              <p:nvPr/>
            </p:nvSpPr>
            <p:spPr>
              <a:xfrm>
                <a:off x="4484173" y="1705758"/>
                <a:ext cx="3036493" cy="4605873"/>
              </a:xfrm>
              <a:custGeom>
                <a:avLst/>
                <a:gdLst>
                  <a:gd name="connsiteX0" fmla="*/ 1734082 w 3036493"/>
                  <a:gd name="connsiteY0" fmla="*/ 4601058 h 4605873"/>
                  <a:gd name="connsiteX1" fmla="*/ 2664764 w 3036493"/>
                  <a:gd name="connsiteY1" fmla="*/ 3753833 h 4605873"/>
                  <a:gd name="connsiteX2" fmla="*/ 2997591 w 3036493"/>
                  <a:gd name="connsiteY2" fmla="*/ 2499272 h 4605873"/>
                  <a:gd name="connsiteX3" fmla="*/ 2504559 w 3036493"/>
                  <a:gd name="connsiteY3" fmla="*/ 1097465 h 4605873"/>
                  <a:gd name="connsiteX4" fmla="*/ 1649930 w 3036493"/>
                  <a:gd name="connsiteY4" fmla="*/ 100 h 4605873"/>
                  <a:gd name="connsiteX5" fmla="*/ 449901 w 3036493"/>
                  <a:gd name="connsiteY5" fmla="*/ 1487524 h 4605873"/>
                  <a:gd name="connsiteX6" fmla="*/ 171221 w 3036493"/>
                  <a:gd name="connsiteY6" fmla="*/ 2663410 h 4605873"/>
                  <a:gd name="connsiteX7" fmla="*/ 311988 w 3036493"/>
                  <a:gd name="connsiteY7" fmla="*/ 3832586 h 4605873"/>
                  <a:gd name="connsiteX8" fmla="*/ 1734159 w 3036493"/>
                  <a:gd name="connsiteY8" fmla="*/ 4601135 h 46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493" h="4605873">
                    <a:moveTo>
                      <a:pt x="1734082" y="4601058"/>
                    </a:moveTo>
                    <a:cubicBezTo>
                      <a:pt x="2177440" y="4664460"/>
                      <a:pt x="2384618" y="4086814"/>
                      <a:pt x="2664764" y="3753833"/>
                    </a:cubicBezTo>
                    <a:cubicBezTo>
                      <a:pt x="2906420" y="3466283"/>
                      <a:pt x="3128562" y="2867271"/>
                      <a:pt x="2997591" y="2499272"/>
                    </a:cubicBezTo>
                    <a:cubicBezTo>
                      <a:pt x="2840240" y="2056917"/>
                      <a:pt x="2841089" y="1377070"/>
                      <a:pt x="2504559" y="1097465"/>
                    </a:cubicBezTo>
                    <a:cubicBezTo>
                      <a:pt x="2217549" y="859048"/>
                      <a:pt x="2037290" y="-10699"/>
                      <a:pt x="1649930" y="100"/>
                    </a:cubicBezTo>
                    <a:cubicBezTo>
                      <a:pt x="1187597" y="12981"/>
                      <a:pt x="808491" y="1275410"/>
                      <a:pt x="449901" y="1487524"/>
                    </a:cubicBezTo>
                    <a:cubicBezTo>
                      <a:pt x="-320113" y="1942838"/>
                      <a:pt x="120622" y="2268337"/>
                      <a:pt x="171221" y="2663410"/>
                    </a:cubicBezTo>
                    <a:cubicBezTo>
                      <a:pt x="229996" y="3121963"/>
                      <a:pt x="-26007" y="3553212"/>
                      <a:pt x="311988" y="3832586"/>
                    </a:cubicBezTo>
                    <a:cubicBezTo>
                      <a:pt x="597533" y="4068688"/>
                      <a:pt x="1324122" y="4542514"/>
                      <a:pt x="1734159" y="4601135"/>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 name="Freeform: Shape 11">
                <a:extLst>
                  <a:ext uri="{FF2B5EF4-FFF2-40B4-BE49-F238E27FC236}">
                    <a16:creationId xmlns:a16="http://schemas.microsoft.com/office/drawing/2014/main" id="{BD6D480C-47F7-4522-D049-47C5ECE65BE8}"/>
                  </a:ext>
                </a:extLst>
              </p:cNvPr>
              <p:cNvSpPr/>
              <p:nvPr/>
            </p:nvSpPr>
            <p:spPr>
              <a:xfrm>
                <a:off x="4477865" y="1783678"/>
                <a:ext cx="3064583" cy="4435839"/>
              </a:xfrm>
              <a:custGeom>
                <a:avLst/>
                <a:gdLst>
                  <a:gd name="connsiteX0" fmla="*/ 1723421 w 3064583"/>
                  <a:gd name="connsiteY0" fmla="*/ 4425487 h 4435839"/>
                  <a:gd name="connsiteX1" fmla="*/ 2746122 w 3064583"/>
                  <a:gd name="connsiteY1" fmla="*/ 3695890 h 4435839"/>
                  <a:gd name="connsiteX2" fmla="*/ 3018400 w 3064583"/>
                  <a:gd name="connsiteY2" fmla="*/ 2414487 h 4435839"/>
                  <a:gd name="connsiteX3" fmla="*/ 2550822 w 3064583"/>
                  <a:gd name="connsiteY3" fmla="*/ 992240 h 4435839"/>
                  <a:gd name="connsiteX4" fmla="*/ 1587359 w 3064583"/>
                  <a:gd name="connsiteY4" fmla="*/ 315 h 4435839"/>
                  <a:gd name="connsiteX5" fmla="*/ 466700 w 3064583"/>
                  <a:gd name="connsiteY5" fmla="*/ 1427576 h 4435839"/>
                  <a:gd name="connsiteX6" fmla="*/ 112198 w 3064583"/>
                  <a:gd name="connsiteY6" fmla="*/ 2635935 h 4435839"/>
                  <a:gd name="connsiteX7" fmla="*/ 271940 w 3064583"/>
                  <a:gd name="connsiteY7" fmla="*/ 3811281 h 4435839"/>
                  <a:gd name="connsiteX8" fmla="*/ 1723498 w 3064583"/>
                  <a:gd name="connsiteY8" fmla="*/ 4425487 h 44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583" h="4435839">
                    <a:moveTo>
                      <a:pt x="1723421" y="4425487"/>
                    </a:moveTo>
                    <a:cubicBezTo>
                      <a:pt x="2146185" y="4513187"/>
                      <a:pt x="2470296" y="4024167"/>
                      <a:pt x="2746122" y="3695890"/>
                    </a:cubicBezTo>
                    <a:cubicBezTo>
                      <a:pt x="2995492" y="3398699"/>
                      <a:pt x="3145592" y="2790508"/>
                      <a:pt x="3018400" y="2414487"/>
                    </a:cubicBezTo>
                    <a:cubicBezTo>
                      <a:pt x="2872465" y="1983084"/>
                      <a:pt x="2881952" y="1267371"/>
                      <a:pt x="2550822" y="992240"/>
                    </a:cubicBezTo>
                    <a:cubicBezTo>
                      <a:pt x="2253785" y="745493"/>
                      <a:pt x="1981275" y="-17734"/>
                      <a:pt x="1587359" y="315"/>
                    </a:cubicBezTo>
                    <a:cubicBezTo>
                      <a:pt x="1138987" y="20832"/>
                      <a:pt x="794205" y="1197181"/>
                      <a:pt x="466700" y="1427576"/>
                    </a:cubicBezTo>
                    <a:cubicBezTo>
                      <a:pt x="-250479" y="1932100"/>
                      <a:pt x="58205" y="2238316"/>
                      <a:pt x="112198" y="2635935"/>
                    </a:cubicBezTo>
                    <a:cubicBezTo>
                      <a:pt x="172593" y="3081144"/>
                      <a:pt x="-60347" y="3536534"/>
                      <a:pt x="271940" y="3811281"/>
                    </a:cubicBezTo>
                    <a:cubicBezTo>
                      <a:pt x="566972" y="4055483"/>
                      <a:pt x="1293253" y="4336245"/>
                      <a:pt x="1723498" y="4425487"/>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 name="Freeform: Shape 12">
                <a:extLst>
                  <a:ext uri="{FF2B5EF4-FFF2-40B4-BE49-F238E27FC236}">
                    <a16:creationId xmlns:a16="http://schemas.microsoft.com/office/drawing/2014/main" id="{47AAFAF8-92C7-A092-9A06-9A316D7BDCE4}"/>
                  </a:ext>
                </a:extLst>
              </p:cNvPr>
              <p:cNvSpPr/>
              <p:nvPr/>
            </p:nvSpPr>
            <p:spPr>
              <a:xfrm>
                <a:off x="4460130" y="1861400"/>
                <a:ext cx="3107969" cy="4268490"/>
              </a:xfrm>
              <a:custGeom>
                <a:avLst/>
                <a:gdLst>
                  <a:gd name="connsiteX0" fmla="*/ 1724263 w 3107969"/>
                  <a:gd name="connsiteY0" fmla="*/ 4250116 h 4268490"/>
                  <a:gd name="connsiteX1" fmla="*/ 2838983 w 3107969"/>
                  <a:gd name="connsiteY1" fmla="*/ 3638145 h 4268490"/>
                  <a:gd name="connsiteX2" fmla="*/ 3050712 w 3107969"/>
                  <a:gd name="connsiteY2" fmla="*/ 2329900 h 4268490"/>
                  <a:gd name="connsiteX3" fmla="*/ 2608666 w 3107969"/>
                  <a:gd name="connsiteY3" fmla="*/ 887212 h 4268490"/>
                  <a:gd name="connsiteX4" fmla="*/ 1536291 w 3107969"/>
                  <a:gd name="connsiteY4" fmla="*/ 728 h 4268490"/>
                  <a:gd name="connsiteX5" fmla="*/ 495001 w 3107969"/>
                  <a:gd name="connsiteY5" fmla="*/ 1367826 h 4268490"/>
                  <a:gd name="connsiteX6" fmla="*/ 64601 w 3107969"/>
                  <a:gd name="connsiteY6" fmla="*/ 2608657 h 4268490"/>
                  <a:gd name="connsiteX7" fmla="*/ 243317 w 3107969"/>
                  <a:gd name="connsiteY7" fmla="*/ 3790251 h 4268490"/>
                  <a:gd name="connsiteX8" fmla="*/ 1724340 w 3107969"/>
                  <a:gd name="connsiteY8" fmla="*/ 4250116 h 426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7969" h="4268490">
                    <a:moveTo>
                      <a:pt x="1724263" y="4250116"/>
                    </a:moveTo>
                    <a:cubicBezTo>
                      <a:pt x="2126510" y="4359027"/>
                      <a:pt x="2567400" y="3961794"/>
                      <a:pt x="2838983" y="3638145"/>
                    </a:cubicBezTo>
                    <a:cubicBezTo>
                      <a:pt x="3096066" y="3331235"/>
                      <a:pt x="3173893" y="2714020"/>
                      <a:pt x="3050712" y="2329900"/>
                    </a:cubicBezTo>
                    <a:cubicBezTo>
                      <a:pt x="2915808" y="1909528"/>
                      <a:pt x="2934396" y="1157793"/>
                      <a:pt x="2608666" y="887212"/>
                    </a:cubicBezTo>
                    <a:cubicBezTo>
                      <a:pt x="2301601" y="632135"/>
                      <a:pt x="1936918" y="-24880"/>
                      <a:pt x="1536291" y="728"/>
                    </a:cubicBezTo>
                    <a:cubicBezTo>
                      <a:pt x="1101957" y="28496"/>
                      <a:pt x="791576" y="1119844"/>
                      <a:pt x="495001" y="1367826"/>
                    </a:cubicBezTo>
                    <a:cubicBezTo>
                      <a:pt x="-169265" y="1923180"/>
                      <a:pt x="7215" y="2208570"/>
                      <a:pt x="64601" y="2608657"/>
                    </a:cubicBezTo>
                    <a:cubicBezTo>
                      <a:pt x="126539" y="3040445"/>
                      <a:pt x="-83262" y="3520055"/>
                      <a:pt x="243317" y="3790251"/>
                    </a:cubicBezTo>
                    <a:cubicBezTo>
                      <a:pt x="547914" y="4042475"/>
                      <a:pt x="1273500" y="4128092"/>
                      <a:pt x="1724340" y="4250116"/>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 name="Freeform: Shape 13">
                <a:extLst>
                  <a:ext uri="{FF2B5EF4-FFF2-40B4-BE49-F238E27FC236}">
                    <a16:creationId xmlns:a16="http://schemas.microsoft.com/office/drawing/2014/main" id="{68DE585B-D3DE-EA40-8A85-3597696C2E8F}"/>
                  </a:ext>
                </a:extLst>
              </p:cNvPr>
              <p:cNvSpPr/>
              <p:nvPr/>
            </p:nvSpPr>
            <p:spPr>
              <a:xfrm>
                <a:off x="4426209" y="1938811"/>
                <a:ext cx="3173562" cy="4104897"/>
              </a:xfrm>
              <a:custGeom>
                <a:avLst/>
                <a:gdLst>
                  <a:gd name="connsiteX0" fmla="*/ 1741215 w 3173562"/>
                  <a:gd name="connsiteY0" fmla="*/ 4075055 h 4104897"/>
                  <a:gd name="connsiteX1" fmla="*/ 2947955 w 3173562"/>
                  <a:gd name="connsiteY1" fmla="*/ 3580712 h 4104897"/>
                  <a:gd name="connsiteX2" fmla="*/ 3099057 w 3173562"/>
                  <a:gd name="connsiteY2" fmla="*/ 2245625 h 4104897"/>
                  <a:gd name="connsiteX3" fmla="*/ 2682464 w 3173562"/>
                  <a:gd name="connsiteY3" fmla="*/ 782497 h 4104897"/>
                  <a:gd name="connsiteX4" fmla="*/ 1501255 w 3173562"/>
                  <a:gd name="connsiteY4" fmla="*/ 1452 h 4104897"/>
                  <a:gd name="connsiteX5" fmla="*/ 539335 w 3173562"/>
                  <a:gd name="connsiteY5" fmla="*/ 1308387 h 4104897"/>
                  <a:gd name="connsiteX6" fmla="*/ 33114 w 3173562"/>
                  <a:gd name="connsiteY6" fmla="*/ 2581691 h 4104897"/>
                  <a:gd name="connsiteX7" fmla="*/ 230727 w 3173562"/>
                  <a:gd name="connsiteY7" fmla="*/ 3769455 h 4104897"/>
                  <a:gd name="connsiteX8" fmla="*/ 1741215 w 3173562"/>
                  <a:gd name="connsiteY8" fmla="*/ 4074978 h 4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562" h="4104897">
                    <a:moveTo>
                      <a:pt x="1741215" y="4075055"/>
                    </a:moveTo>
                    <a:cubicBezTo>
                      <a:pt x="2123407" y="4202555"/>
                      <a:pt x="2680613" y="3899655"/>
                      <a:pt x="2947955" y="3580712"/>
                    </a:cubicBezTo>
                    <a:cubicBezTo>
                      <a:pt x="3212750" y="3264160"/>
                      <a:pt x="3218073" y="2637921"/>
                      <a:pt x="3099057" y="2245625"/>
                    </a:cubicBezTo>
                    <a:cubicBezTo>
                      <a:pt x="2974874" y="1836359"/>
                      <a:pt x="3002796" y="1048604"/>
                      <a:pt x="2682464" y="782497"/>
                    </a:cubicBezTo>
                    <a:cubicBezTo>
                      <a:pt x="2365449" y="519089"/>
                      <a:pt x="1908516" y="-31946"/>
                      <a:pt x="1501255" y="1452"/>
                    </a:cubicBezTo>
                    <a:cubicBezTo>
                      <a:pt x="1080960" y="36008"/>
                      <a:pt x="805288" y="1043668"/>
                      <a:pt x="539335" y="1308387"/>
                    </a:cubicBezTo>
                    <a:cubicBezTo>
                      <a:pt x="-71324" y="1916191"/>
                      <a:pt x="-27821" y="2179059"/>
                      <a:pt x="33114" y="2581691"/>
                    </a:cubicBezTo>
                    <a:cubicBezTo>
                      <a:pt x="96440" y="3000135"/>
                      <a:pt x="-90144" y="3503888"/>
                      <a:pt x="230727" y="3769455"/>
                    </a:cubicBezTo>
                    <a:cubicBezTo>
                      <a:pt x="544811" y="4029701"/>
                      <a:pt x="1270089" y="3917782"/>
                      <a:pt x="1741215" y="4074978"/>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 name="Freeform: Shape 14">
                <a:extLst>
                  <a:ext uri="{FF2B5EF4-FFF2-40B4-BE49-F238E27FC236}">
                    <a16:creationId xmlns:a16="http://schemas.microsoft.com/office/drawing/2014/main" id="{DEA4753B-4587-032A-0AFE-54C8119782CB}"/>
                  </a:ext>
                </a:extLst>
              </p:cNvPr>
              <p:cNvSpPr/>
              <p:nvPr/>
            </p:nvSpPr>
            <p:spPr>
              <a:xfrm>
                <a:off x="4376099" y="2015664"/>
                <a:ext cx="3263713" cy="3947335"/>
              </a:xfrm>
              <a:custGeom>
                <a:avLst/>
                <a:gdLst>
                  <a:gd name="connsiteX0" fmla="*/ 1774433 w 3263713"/>
                  <a:gd name="connsiteY0" fmla="*/ 3900552 h 3947335"/>
                  <a:gd name="connsiteX1" fmla="*/ 3073192 w 3263713"/>
                  <a:gd name="connsiteY1" fmla="*/ 3523836 h 3947335"/>
                  <a:gd name="connsiteX2" fmla="*/ 3163745 w 3263713"/>
                  <a:gd name="connsiteY2" fmla="*/ 2161907 h 3947335"/>
                  <a:gd name="connsiteX3" fmla="*/ 2772683 w 3263713"/>
                  <a:gd name="connsiteY3" fmla="*/ 678262 h 3947335"/>
                  <a:gd name="connsiteX4" fmla="*/ 1482563 w 3263713"/>
                  <a:gd name="connsiteY4" fmla="*/ 2735 h 3947335"/>
                  <a:gd name="connsiteX5" fmla="*/ 600012 w 3263713"/>
                  <a:gd name="connsiteY5" fmla="*/ 1249583 h 3947335"/>
                  <a:gd name="connsiteX6" fmla="*/ 17970 w 3263713"/>
                  <a:gd name="connsiteY6" fmla="*/ 2555437 h 3947335"/>
                  <a:gd name="connsiteX7" fmla="*/ 234558 w 3263713"/>
                  <a:gd name="connsiteY7" fmla="*/ 3749449 h 3947335"/>
                  <a:gd name="connsiteX8" fmla="*/ 1774433 w 3263713"/>
                  <a:gd name="connsiteY8" fmla="*/ 3900629 h 394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713" h="3947335">
                    <a:moveTo>
                      <a:pt x="1774433" y="3900552"/>
                    </a:moveTo>
                    <a:cubicBezTo>
                      <a:pt x="2137188" y="4044635"/>
                      <a:pt x="2810169" y="3838151"/>
                      <a:pt x="3073192" y="3523836"/>
                    </a:cubicBezTo>
                    <a:cubicBezTo>
                      <a:pt x="3345701" y="3197643"/>
                      <a:pt x="3278210" y="2562533"/>
                      <a:pt x="3163745" y="2161907"/>
                    </a:cubicBezTo>
                    <a:cubicBezTo>
                      <a:pt x="3049975" y="1763902"/>
                      <a:pt x="3087538" y="939895"/>
                      <a:pt x="2772683" y="678262"/>
                    </a:cubicBezTo>
                    <a:cubicBezTo>
                      <a:pt x="2445641" y="406524"/>
                      <a:pt x="1896534" y="-38994"/>
                      <a:pt x="1482563" y="2735"/>
                    </a:cubicBezTo>
                    <a:cubicBezTo>
                      <a:pt x="1068593" y="44463"/>
                      <a:pt x="835884" y="968666"/>
                      <a:pt x="600012" y="1249583"/>
                    </a:cubicBezTo>
                    <a:cubicBezTo>
                      <a:pt x="44118" y="1911380"/>
                      <a:pt x="-46590" y="2150260"/>
                      <a:pt x="17970" y="2555437"/>
                    </a:cubicBezTo>
                    <a:cubicBezTo>
                      <a:pt x="82530" y="2960460"/>
                      <a:pt x="-80606" y="3488355"/>
                      <a:pt x="234558" y="3749449"/>
                    </a:cubicBezTo>
                    <a:cubicBezTo>
                      <a:pt x="558206" y="4017716"/>
                      <a:pt x="1283870" y="3705792"/>
                      <a:pt x="1774433" y="3900629"/>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 name="Freeform: Shape 15">
                <a:extLst>
                  <a:ext uri="{FF2B5EF4-FFF2-40B4-BE49-F238E27FC236}">
                    <a16:creationId xmlns:a16="http://schemas.microsoft.com/office/drawing/2014/main" id="{DF8BCF47-3BA8-8486-F33A-59D4709032E6}"/>
                  </a:ext>
                </a:extLst>
              </p:cNvPr>
              <p:cNvSpPr/>
              <p:nvPr/>
            </p:nvSpPr>
            <p:spPr>
              <a:xfrm>
                <a:off x="4316854" y="2091550"/>
                <a:ext cx="3371549" cy="3814147"/>
              </a:xfrm>
              <a:custGeom>
                <a:avLst/>
                <a:gdLst>
                  <a:gd name="connsiteX0" fmla="*/ 1816709 w 3371549"/>
                  <a:gd name="connsiteY0" fmla="*/ 3727016 h 3814147"/>
                  <a:gd name="connsiteX1" fmla="*/ 3207564 w 3371549"/>
                  <a:gd name="connsiteY1" fmla="*/ 3467928 h 3814147"/>
                  <a:gd name="connsiteX2" fmla="*/ 3237568 w 3371549"/>
                  <a:gd name="connsiteY2" fmla="*/ 2079156 h 3814147"/>
                  <a:gd name="connsiteX3" fmla="*/ 2871960 w 3371549"/>
                  <a:gd name="connsiteY3" fmla="*/ 575071 h 3814147"/>
                  <a:gd name="connsiteX4" fmla="*/ 1473006 w 3371549"/>
                  <a:gd name="connsiteY4" fmla="*/ 4984 h 3814147"/>
                  <a:gd name="connsiteX5" fmla="*/ 669824 w 3371549"/>
                  <a:gd name="connsiteY5" fmla="*/ 1191668 h 3814147"/>
                  <a:gd name="connsiteX6" fmla="*/ 11883 w 3371549"/>
                  <a:gd name="connsiteY6" fmla="*/ 2529996 h 3814147"/>
                  <a:gd name="connsiteX7" fmla="*/ 247369 w 3371549"/>
                  <a:gd name="connsiteY7" fmla="*/ 3730178 h 3814147"/>
                  <a:gd name="connsiteX8" fmla="*/ 1816709 w 3371549"/>
                  <a:gd name="connsiteY8" fmla="*/ 3727016 h 381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549" h="3814147">
                    <a:moveTo>
                      <a:pt x="1816709" y="3727016"/>
                    </a:moveTo>
                    <a:cubicBezTo>
                      <a:pt x="2160874" y="3886063"/>
                      <a:pt x="2948707" y="3777615"/>
                      <a:pt x="3207564" y="3467928"/>
                    </a:cubicBezTo>
                    <a:cubicBezTo>
                      <a:pt x="3487786" y="3132092"/>
                      <a:pt x="3347173" y="2488190"/>
                      <a:pt x="3237568" y="2079156"/>
                    </a:cubicBezTo>
                    <a:cubicBezTo>
                      <a:pt x="3133902" y="1692567"/>
                      <a:pt x="3181416" y="832231"/>
                      <a:pt x="2871960" y="575071"/>
                    </a:cubicBezTo>
                    <a:cubicBezTo>
                      <a:pt x="2534890" y="295002"/>
                      <a:pt x="1893533" y="-45307"/>
                      <a:pt x="1473006" y="4984"/>
                    </a:cubicBezTo>
                    <a:cubicBezTo>
                      <a:pt x="1080710" y="51880"/>
                      <a:pt x="876308" y="895248"/>
                      <a:pt x="669824" y="1191668"/>
                    </a:cubicBezTo>
                    <a:cubicBezTo>
                      <a:pt x="170313" y="1908693"/>
                      <a:pt x="-56379" y="2122427"/>
                      <a:pt x="11883" y="2529996"/>
                    </a:cubicBezTo>
                    <a:cubicBezTo>
                      <a:pt x="80145" y="2937564"/>
                      <a:pt x="-62010" y="3473713"/>
                      <a:pt x="247369" y="3730178"/>
                    </a:cubicBezTo>
                    <a:cubicBezTo>
                      <a:pt x="580505" y="4006544"/>
                      <a:pt x="1307942" y="3491916"/>
                      <a:pt x="1816709" y="3727016"/>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 name="Freeform: Shape 16">
                <a:extLst>
                  <a:ext uri="{FF2B5EF4-FFF2-40B4-BE49-F238E27FC236}">
                    <a16:creationId xmlns:a16="http://schemas.microsoft.com/office/drawing/2014/main" id="{B128D08A-FE8E-E594-421F-4004808C102C}"/>
                  </a:ext>
                </a:extLst>
              </p:cNvPr>
              <p:cNvSpPr/>
              <p:nvPr/>
            </p:nvSpPr>
            <p:spPr>
              <a:xfrm>
                <a:off x="4254170" y="2165535"/>
                <a:ext cx="3489733" cy="3780696"/>
              </a:xfrm>
              <a:custGeom>
                <a:avLst/>
                <a:gdLst>
                  <a:gd name="connsiteX0" fmla="*/ 1862424 w 3489733"/>
                  <a:gd name="connsiteY0" fmla="*/ 3555381 h 3780696"/>
                  <a:gd name="connsiteX1" fmla="*/ 3345298 w 3489733"/>
                  <a:gd name="connsiteY1" fmla="*/ 3413920 h 3780696"/>
                  <a:gd name="connsiteX2" fmla="*/ 3314677 w 3489733"/>
                  <a:gd name="connsiteY2" fmla="*/ 1998383 h 3780696"/>
                  <a:gd name="connsiteX3" fmla="*/ 2974599 w 3489733"/>
                  <a:gd name="connsiteY3" fmla="*/ 473858 h 3780696"/>
                  <a:gd name="connsiteX4" fmla="*/ 1466734 w 3489733"/>
                  <a:gd name="connsiteY4" fmla="*/ 9211 h 3780696"/>
                  <a:gd name="connsiteX5" fmla="*/ 742922 w 3489733"/>
                  <a:gd name="connsiteY5" fmla="*/ 1135733 h 3780696"/>
                  <a:gd name="connsiteX6" fmla="*/ 9159 w 3489733"/>
                  <a:gd name="connsiteY6" fmla="*/ 2506532 h 3780696"/>
                  <a:gd name="connsiteX7" fmla="*/ 263620 w 3489733"/>
                  <a:gd name="connsiteY7" fmla="*/ 3712886 h 3780696"/>
                  <a:gd name="connsiteX8" fmla="*/ 1862424 w 3489733"/>
                  <a:gd name="connsiteY8" fmla="*/ 3555381 h 378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733" h="3780696">
                    <a:moveTo>
                      <a:pt x="1862424" y="3555381"/>
                    </a:moveTo>
                    <a:cubicBezTo>
                      <a:pt x="2188927" y="3728158"/>
                      <a:pt x="3090761" y="3718902"/>
                      <a:pt x="3345298" y="3413920"/>
                    </a:cubicBezTo>
                    <a:cubicBezTo>
                      <a:pt x="3633311" y="3068443"/>
                      <a:pt x="3419114" y="2415825"/>
                      <a:pt x="3314677" y="1998383"/>
                    </a:cubicBezTo>
                    <a:cubicBezTo>
                      <a:pt x="3220807" y="1623210"/>
                      <a:pt x="3278656" y="726467"/>
                      <a:pt x="2974599" y="473858"/>
                    </a:cubicBezTo>
                    <a:cubicBezTo>
                      <a:pt x="2627580" y="185459"/>
                      <a:pt x="1893894" y="-50104"/>
                      <a:pt x="1466734" y="9211"/>
                    </a:cubicBezTo>
                    <a:cubicBezTo>
                      <a:pt x="1088321" y="61816"/>
                      <a:pt x="920789" y="824040"/>
                      <a:pt x="742922" y="1135733"/>
                    </a:cubicBezTo>
                    <a:cubicBezTo>
                      <a:pt x="301800" y="1908755"/>
                      <a:pt x="-63037" y="2096496"/>
                      <a:pt x="9159" y="2506532"/>
                    </a:cubicBezTo>
                    <a:cubicBezTo>
                      <a:pt x="75802" y="2884945"/>
                      <a:pt x="-40051" y="3461048"/>
                      <a:pt x="263620" y="3712886"/>
                    </a:cubicBezTo>
                    <a:cubicBezTo>
                      <a:pt x="606320" y="3997273"/>
                      <a:pt x="1337228" y="3277473"/>
                      <a:pt x="1862424" y="3555381"/>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 name="Freeform: Shape 17">
                <a:extLst>
                  <a:ext uri="{FF2B5EF4-FFF2-40B4-BE49-F238E27FC236}">
                    <a16:creationId xmlns:a16="http://schemas.microsoft.com/office/drawing/2014/main" id="{127B124D-B33A-2C81-8DF4-F47B983E91AA}"/>
                  </a:ext>
                </a:extLst>
              </p:cNvPr>
              <p:cNvSpPr/>
              <p:nvPr/>
            </p:nvSpPr>
            <p:spPr>
              <a:xfrm>
                <a:off x="4190357" y="2234963"/>
                <a:ext cx="3614123" cy="3758010"/>
              </a:xfrm>
              <a:custGeom>
                <a:avLst/>
                <a:gdLst>
                  <a:gd name="connsiteX0" fmla="*/ 1909345 w 3614123"/>
                  <a:gd name="connsiteY0" fmla="*/ 3388303 h 3758010"/>
                  <a:gd name="connsiteX1" fmla="*/ 3484238 w 3614123"/>
                  <a:gd name="connsiteY1" fmla="*/ 3364469 h 3758010"/>
                  <a:gd name="connsiteX2" fmla="*/ 3393067 w 3614123"/>
                  <a:gd name="connsiteY2" fmla="*/ 1922090 h 3758010"/>
                  <a:gd name="connsiteX3" fmla="*/ 3078443 w 3614123"/>
                  <a:gd name="connsiteY3" fmla="*/ 377125 h 3758010"/>
                  <a:gd name="connsiteX4" fmla="*/ 1461744 w 3614123"/>
                  <a:gd name="connsiteY4" fmla="*/ 17919 h 3758010"/>
                  <a:gd name="connsiteX5" fmla="*/ 817301 w 3614123"/>
                  <a:gd name="connsiteY5" fmla="*/ 1084276 h 3758010"/>
                  <a:gd name="connsiteX6" fmla="*/ 7718 w 3614123"/>
                  <a:gd name="connsiteY6" fmla="*/ 2487549 h 3758010"/>
                  <a:gd name="connsiteX7" fmla="*/ 281153 w 3614123"/>
                  <a:gd name="connsiteY7" fmla="*/ 3700150 h 3758010"/>
                  <a:gd name="connsiteX8" fmla="*/ 1909345 w 3614123"/>
                  <a:gd name="connsiteY8" fmla="*/ 3388303 h 37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123" h="3758010">
                    <a:moveTo>
                      <a:pt x="1909345" y="3388303"/>
                    </a:moveTo>
                    <a:cubicBezTo>
                      <a:pt x="2219418" y="3574116"/>
                      <a:pt x="3233943" y="3664824"/>
                      <a:pt x="3484238" y="3364469"/>
                    </a:cubicBezTo>
                    <a:cubicBezTo>
                      <a:pt x="3779964" y="3009351"/>
                      <a:pt x="3491874" y="2348094"/>
                      <a:pt x="3393067" y="1922090"/>
                    </a:cubicBezTo>
                    <a:cubicBezTo>
                      <a:pt x="3308684" y="1558333"/>
                      <a:pt x="3377101" y="625260"/>
                      <a:pt x="3078443" y="377125"/>
                    </a:cubicBezTo>
                    <a:cubicBezTo>
                      <a:pt x="2721397" y="80473"/>
                      <a:pt x="1895307" y="-50884"/>
                      <a:pt x="1461744" y="17919"/>
                    </a:cubicBezTo>
                    <a:cubicBezTo>
                      <a:pt x="1097138" y="75845"/>
                      <a:pt x="967324" y="757388"/>
                      <a:pt x="817301" y="1084276"/>
                    </a:cubicBezTo>
                    <a:cubicBezTo>
                      <a:pt x="436652" y="1913683"/>
                      <a:pt x="-68566" y="2075121"/>
                      <a:pt x="7718" y="2487549"/>
                    </a:cubicBezTo>
                    <a:cubicBezTo>
                      <a:pt x="75286" y="2852695"/>
                      <a:pt x="-16810" y="3452863"/>
                      <a:pt x="281153" y="3700150"/>
                    </a:cubicBezTo>
                    <a:cubicBezTo>
                      <a:pt x="633340" y="3992560"/>
                      <a:pt x="1370034" y="3065041"/>
                      <a:pt x="1909345" y="3388303"/>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 name="Freeform: Shape 18">
                <a:extLst>
                  <a:ext uri="{FF2B5EF4-FFF2-40B4-BE49-F238E27FC236}">
                    <a16:creationId xmlns:a16="http://schemas.microsoft.com/office/drawing/2014/main" id="{80C12939-7B64-DFB7-2FC4-999209B8AF25}"/>
                  </a:ext>
                </a:extLst>
              </p:cNvPr>
              <p:cNvSpPr/>
              <p:nvPr/>
            </p:nvSpPr>
            <p:spPr>
              <a:xfrm>
                <a:off x="4125770" y="2293347"/>
                <a:ext cx="3742715" cy="3749606"/>
              </a:xfrm>
              <a:custGeom>
                <a:avLst/>
                <a:gdLst>
                  <a:gd name="connsiteX0" fmla="*/ 1956963 w 3742715"/>
                  <a:gd name="connsiteY0" fmla="*/ 3232269 h 3749606"/>
                  <a:gd name="connsiteX1" fmla="*/ 3623876 w 3742715"/>
                  <a:gd name="connsiteY1" fmla="*/ 3326063 h 3749606"/>
                  <a:gd name="connsiteX2" fmla="*/ 3472155 w 3742715"/>
                  <a:gd name="connsiteY2" fmla="*/ 1856842 h 3749606"/>
                  <a:gd name="connsiteX3" fmla="*/ 3183063 w 3742715"/>
                  <a:gd name="connsiteY3" fmla="*/ 291359 h 3749606"/>
                  <a:gd name="connsiteX4" fmla="*/ 1457529 w 3742715"/>
                  <a:gd name="connsiteY4" fmla="*/ 37593 h 3749606"/>
                  <a:gd name="connsiteX5" fmla="*/ 892456 w 3742715"/>
                  <a:gd name="connsiteY5" fmla="*/ 1043864 h 3749606"/>
                  <a:gd name="connsiteX6" fmla="*/ 6974 w 3742715"/>
                  <a:gd name="connsiteY6" fmla="*/ 2479687 h 3749606"/>
                  <a:gd name="connsiteX7" fmla="*/ 299306 w 3742715"/>
                  <a:gd name="connsiteY7" fmla="*/ 3698459 h 3749606"/>
                  <a:gd name="connsiteX8" fmla="*/ 1956963 w 3742715"/>
                  <a:gd name="connsiteY8" fmla="*/ 3232269 h 37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715" h="3749606">
                    <a:moveTo>
                      <a:pt x="1956963" y="3232269"/>
                    </a:moveTo>
                    <a:cubicBezTo>
                      <a:pt x="2251687" y="3430655"/>
                      <a:pt x="3377822" y="3621712"/>
                      <a:pt x="3623876" y="3326063"/>
                    </a:cubicBezTo>
                    <a:cubicBezTo>
                      <a:pt x="3927315" y="2961226"/>
                      <a:pt x="3564869" y="2291484"/>
                      <a:pt x="3472155" y="1856842"/>
                    </a:cubicBezTo>
                    <a:cubicBezTo>
                      <a:pt x="3397028" y="1504577"/>
                      <a:pt x="3476244" y="535021"/>
                      <a:pt x="3183063" y="291359"/>
                    </a:cubicBezTo>
                    <a:cubicBezTo>
                      <a:pt x="2815989" y="-13623"/>
                      <a:pt x="1897339" y="-41237"/>
                      <a:pt x="1457529" y="37593"/>
                    </a:cubicBezTo>
                    <a:cubicBezTo>
                      <a:pt x="1106653" y="100533"/>
                      <a:pt x="1015405" y="701550"/>
                      <a:pt x="892456" y="1043864"/>
                    </a:cubicBezTo>
                    <a:cubicBezTo>
                      <a:pt x="574361" y="1929346"/>
                      <a:pt x="-74247" y="2064945"/>
                      <a:pt x="6974" y="2479687"/>
                    </a:cubicBezTo>
                    <a:cubicBezTo>
                      <a:pt x="74696" y="2831643"/>
                      <a:pt x="7128" y="3455800"/>
                      <a:pt x="299306" y="3698459"/>
                    </a:cubicBezTo>
                    <a:cubicBezTo>
                      <a:pt x="661058" y="3998967"/>
                      <a:pt x="1405928" y="2861262"/>
                      <a:pt x="1956963" y="3232269"/>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 name="Freeform: Shape 19">
                <a:extLst>
                  <a:ext uri="{FF2B5EF4-FFF2-40B4-BE49-F238E27FC236}">
                    <a16:creationId xmlns:a16="http://schemas.microsoft.com/office/drawing/2014/main" id="{00DBD62D-3C94-6EB8-3FD7-9ABA0A69427C}"/>
                  </a:ext>
                </a:extLst>
              </p:cNvPr>
              <p:cNvSpPr/>
              <p:nvPr/>
            </p:nvSpPr>
            <p:spPr>
              <a:xfrm>
                <a:off x="4061078" y="2330966"/>
                <a:ext cx="3873961" cy="3763840"/>
              </a:xfrm>
              <a:custGeom>
                <a:avLst/>
                <a:gdLst>
                  <a:gd name="connsiteX0" fmla="*/ 3763695 w 3873961"/>
                  <a:gd name="connsiteY0" fmla="*/ 3308421 h 3763840"/>
                  <a:gd name="connsiteX1" fmla="*/ 3551425 w 3873961"/>
                  <a:gd name="connsiteY1" fmla="*/ 1812358 h 3763840"/>
                  <a:gd name="connsiteX2" fmla="*/ 3287786 w 3873961"/>
                  <a:gd name="connsiteY2" fmla="*/ 226435 h 3763840"/>
                  <a:gd name="connsiteX3" fmla="*/ 1453342 w 3873961"/>
                  <a:gd name="connsiteY3" fmla="*/ 78186 h 3763840"/>
                  <a:gd name="connsiteX4" fmla="*/ 967638 w 3873961"/>
                  <a:gd name="connsiteY4" fmla="*/ 1024294 h 3763840"/>
                  <a:gd name="connsiteX5" fmla="*/ 6334 w 3873961"/>
                  <a:gd name="connsiteY5" fmla="*/ 2492590 h 3763840"/>
                  <a:gd name="connsiteX6" fmla="*/ 317642 w 3873961"/>
                  <a:gd name="connsiteY6" fmla="*/ 3717532 h 3763840"/>
                  <a:gd name="connsiteX7" fmla="*/ 2004763 w 3873961"/>
                  <a:gd name="connsiteY7" fmla="*/ 3096923 h 3763840"/>
                  <a:gd name="connsiteX8" fmla="*/ 3763772 w 3873961"/>
                  <a:gd name="connsiteY8" fmla="*/ 3308421 h 376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961" h="3763840">
                    <a:moveTo>
                      <a:pt x="3763695" y="3308421"/>
                    </a:moveTo>
                    <a:cubicBezTo>
                      <a:pt x="4074847" y="2933942"/>
                      <a:pt x="3637583" y="2255716"/>
                      <a:pt x="3551425" y="1812358"/>
                    </a:cubicBezTo>
                    <a:cubicBezTo>
                      <a:pt x="3485169" y="1471586"/>
                      <a:pt x="3575568" y="465623"/>
                      <a:pt x="3287786" y="226435"/>
                    </a:cubicBezTo>
                    <a:cubicBezTo>
                      <a:pt x="2910685" y="-86878"/>
                      <a:pt x="1899323" y="-11288"/>
                      <a:pt x="1453342" y="78186"/>
                    </a:cubicBezTo>
                    <a:cubicBezTo>
                      <a:pt x="1116041" y="145831"/>
                      <a:pt x="1064131" y="666245"/>
                      <a:pt x="967638" y="1024294"/>
                    </a:cubicBezTo>
                    <a:cubicBezTo>
                      <a:pt x="714026" y="1965311"/>
                      <a:pt x="-78589" y="2075380"/>
                      <a:pt x="6334" y="2492590"/>
                    </a:cubicBezTo>
                    <a:cubicBezTo>
                      <a:pt x="75291" y="2831202"/>
                      <a:pt x="31094" y="3479501"/>
                      <a:pt x="317642" y="3717532"/>
                    </a:cubicBezTo>
                    <a:cubicBezTo>
                      <a:pt x="688958" y="4026062"/>
                      <a:pt x="1444780" y="2676242"/>
                      <a:pt x="2004763" y="3096923"/>
                    </a:cubicBezTo>
                    <a:cubicBezTo>
                      <a:pt x="2285294" y="3307727"/>
                      <a:pt x="3521961" y="3599365"/>
                      <a:pt x="3763772" y="3308421"/>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sp>
        <p:nvSpPr>
          <p:cNvPr id="72" name="Text Placeholder 7">
            <a:extLst>
              <a:ext uri="{FF2B5EF4-FFF2-40B4-BE49-F238E27FC236}">
                <a16:creationId xmlns:a16="http://schemas.microsoft.com/office/drawing/2014/main" id="{43A97E15-3E30-7DA6-2CB5-9D47BBAC342C}"/>
              </a:ext>
            </a:extLst>
          </p:cNvPr>
          <p:cNvSpPr txBox="1">
            <a:spLocks noGrp="1"/>
          </p:cNvSpPr>
          <p:nvPr>
            <p:ph type="title" idx="4294967295"/>
          </p:nvPr>
        </p:nvSpPr>
        <p:spPr>
          <a:xfrm>
            <a:off x="407406" y="2236408"/>
            <a:ext cx="9744910" cy="175432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3998" b="0" kern="1200" cap="none" spc="0" baseline="0">
                <a:ln w="3175">
                  <a:noFill/>
                </a:ln>
                <a:gradFill>
                  <a:gsLst>
                    <a:gs pos="0">
                      <a:srgbClr val="50E6FF"/>
                    </a:gs>
                    <a:gs pos="100000">
                      <a:srgbClr val="0078D4"/>
                    </a:gs>
                  </a:gsLst>
                  <a:lin ang="2400000" scaled="0"/>
                </a:gradFill>
                <a:effectLst/>
                <a:latin typeface="+mj-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6600" b="1">
                <a:ln>
                  <a:noFill/>
                </a:ln>
                <a:gradFill flip="none">
                  <a:gsLst>
                    <a:gs pos="0">
                      <a:srgbClr val="C03BC4"/>
                    </a:gs>
                    <a:gs pos="100000">
                      <a:srgbClr val="F4364F"/>
                    </a:gs>
                  </a:gsLst>
                  <a:path path="circle">
                    <a:fillToRect l="100000" t="100000"/>
                  </a:path>
                  <a:tileRect r="-100000" b="-100000"/>
                </a:gradFill>
                <a:latin typeface="+mn-lt"/>
                <a:cs typeface="Segoe Sans Text Semibold"/>
              </a:rPr>
              <a:t>Day 1</a:t>
            </a:r>
            <a:br>
              <a:rPr lang="en-US" sz="6600" b="1">
                <a:ln>
                  <a:noFill/>
                </a:ln>
                <a:gradFill flip="none">
                  <a:gsLst>
                    <a:gs pos="0">
                      <a:srgbClr val="C03BC4"/>
                    </a:gs>
                    <a:gs pos="100000">
                      <a:srgbClr val="F4364F"/>
                    </a:gs>
                  </a:gsLst>
                  <a:path path="circle">
                    <a:fillToRect l="100000" t="100000"/>
                  </a:path>
                  <a:tileRect r="-100000" b="-100000"/>
                </a:gradFill>
                <a:latin typeface="+mn-lt"/>
                <a:cs typeface="Segoe Sans Text Semibold"/>
              </a:rPr>
            </a:br>
            <a:r>
              <a:rPr lang="en-US" sz="4800" b="1">
                <a:ln>
                  <a:noFill/>
                </a:ln>
                <a:gradFill flip="none">
                  <a:gsLst>
                    <a:gs pos="0">
                      <a:srgbClr val="C03BC4"/>
                    </a:gs>
                    <a:gs pos="100000">
                      <a:srgbClr val="F4364F"/>
                    </a:gs>
                  </a:gsLst>
                  <a:path path="circle">
                    <a:fillToRect l="100000" t="100000"/>
                  </a:path>
                  <a:tileRect r="-100000" b="-100000"/>
                </a:gradFill>
                <a:latin typeface="+mn-lt"/>
                <a:cs typeface="Segoe Sans Text Semibold"/>
              </a:rPr>
              <a:t>Introduction to Agentic AI</a:t>
            </a:r>
            <a:endParaRPr lang="en-US" sz="6600" b="1" i="0" u="none" strike="noStrike" kern="1200" cap="none" spc="0" normalizeH="0" baseline="0" noProof="0">
              <a:ln>
                <a:noFill/>
              </a:ln>
              <a:gradFill flip="none">
                <a:gsLst>
                  <a:gs pos="0">
                    <a:srgbClr val="C03BC4"/>
                  </a:gs>
                  <a:gs pos="100000">
                    <a:srgbClr val="F4364F"/>
                  </a:gs>
                </a:gsLst>
                <a:path path="circle">
                  <a:fillToRect l="100000" t="100000"/>
                </a:path>
                <a:tileRect r="-100000" b="-100000"/>
              </a:gradFill>
              <a:effectLst/>
              <a:uLnTx/>
              <a:uFillTx/>
              <a:latin typeface="+mn-lt"/>
              <a:cs typeface="Segoe Sans Text Semibold"/>
            </a:endParaRPr>
          </a:p>
        </p:txBody>
      </p:sp>
    </p:spTree>
    <p:extLst>
      <p:ext uri="{BB962C8B-B14F-4D97-AF65-F5344CB8AC3E}">
        <p14:creationId xmlns:p14="http://schemas.microsoft.com/office/powerpoint/2010/main" val="16700561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4F467-187D-EE72-FD67-EC06445FB48E}"/>
            </a:ext>
          </a:extLst>
        </p:cNvPr>
        <p:cNvGrpSpPr/>
        <p:nvPr/>
      </p:nvGrpSpPr>
      <p:grpSpPr>
        <a:xfrm>
          <a:off x="0" y="0"/>
          <a:ext cx="0" cy="0"/>
          <a:chOff x="0" y="0"/>
          <a:chExt cx="0" cy="0"/>
        </a:xfrm>
      </p:grpSpPr>
      <p:sp>
        <p:nvSpPr>
          <p:cNvPr id="8" name="Title 2">
            <a:extLst>
              <a:ext uri="{FF2B5EF4-FFF2-40B4-BE49-F238E27FC236}">
                <a16:creationId xmlns:a16="http://schemas.microsoft.com/office/drawing/2014/main" id="{92420905-5304-A263-0BED-6B3B88B470AD}"/>
              </a:ext>
            </a:extLst>
          </p:cNvPr>
          <p:cNvSpPr>
            <a:spLocks noGrp="1"/>
          </p:cNvSpPr>
          <p:nvPr>
            <p:ph type="title"/>
          </p:nvPr>
        </p:nvSpPr>
        <p:spPr>
          <a:xfrm>
            <a:off x="586740" y="358531"/>
            <a:ext cx="11018520" cy="553998"/>
          </a:xfrm>
        </p:spPr>
        <p:txBody>
          <a:bodyPr>
            <a:normAutofit fontScale="90000"/>
          </a:bodyPr>
          <a:lstStyle/>
          <a:p>
            <a:r>
              <a:rPr lang="en-US"/>
              <a:t>Multi Agent Examples</a:t>
            </a:r>
            <a:endParaRPr lang="en-US" sz="2000">
              <a:latin typeface="+mn-lt"/>
            </a:endParaRPr>
          </a:p>
        </p:txBody>
      </p:sp>
      <p:sp>
        <p:nvSpPr>
          <p:cNvPr id="2" name="!! purple box">
            <a:extLst>
              <a:ext uri="{FF2B5EF4-FFF2-40B4-BE49-F238E27FC236}">
                <a16:creationId xmlns:a16="http://schemas.microsoft.com/office/drawing/2014/main" id="{813F2697-CD4F-CE8A-AF9E-FEE11FA578F2}"/>
              </a:ext>
              <a:ext uri="{C183D7F6-B498-43B3-948B-1728B52AA6E4}">
                <adec:decorative xmlns:adec="http://schemas.microsoft.com/office/drawing/2017/decorative" val="1"/>
              </a:ext>
            </a:extLst>
          </p:cNvPr>
          <p:cNvSpPr/>
          <p:nvPr/>
        </p:nvSpPr>
        <p:spPr bwMode="auto">
          <a:xfrm>
            <a:off x="976512" y="1547399"/>
            <a:ext cx="2331707" cy="2110785"/>
          </a:xfrm>
          <a:prstGeom prst="round2SameRect">
            <a:avLst>
              <a:gd name="adj1" fmla="val 10765"/>
              <a:gd name="adj2" fmla="val 0"/>
            </a:avLst>
          </a:prstGeom>
          <a:solidFill>
            <a:srgbClr val="FFFFFF"/>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1000" b="1" kern="0">
              <a:solidFill>
                <a:prstClr val="black"/>
              </a:solidFill>
              <a:latin typeface="Segoe UI" panose="020B0502040204020203" pitchFamily="34" charset="0"/>
              <a:cs typeface="Segoe UI" panose="020B0502040204020203" pitchFamily="34" charset="0"/>
            </a:endParaRPr>
          </a:p>
        </p:txBody>
      </p:sp>
      <p:sp>
        <p:nvSpPr>
          <p:cNvPr id="3" name="!! purple box">
            <a:extLst>
              <a:ext uri="{FF2B5EF4-FFF2-40B4-BE49-F238E27FC236}">
                <a16:creationId xmlns:a16="http://schemas.microsoft.com/office/drawing/2014/main" id="{0FFB4173-B631-3624-C261-DCBA4A129190}"/>
              </a:ext>
              <a:ext uri="{C183D7F6-B498-43B3-948B-1728B52AA6E4}">
                <adec:decorative xmlns:adec="http://schemas.microsoft.com/office/drawing/2017/decorative" val="1"/>
              </a:ext>
            </a:extLst>
          </p:cNvPr>
          <p:cNvSpPr/>
          <p:nvPr/>
        </p:nvSpPr>
        <p:spPr bwMode="auto">
          <a:xfrm>
            <a:off x="976513" y="1458051"/>
            <a:ext cx="2331706" cy="533087"/>
          </a:xfrm>
          <a:prstGeom prst="round2SameRect">
            <a:avLst>
              <a:gd name="adj1" fmla="val 50000"/>
              <a:gd name="adj2" fmla="val 0"/>
            </a:avLst>
          </a:prstGeom>
          <a:solidFill>
            <a:schemeClr val="accent6"/>
          </a:solidFill>
          <a:ln w="9525" cap="flat" cmpd="sng" algn="ctr">
            <a:noFill/>
            <a:prstDash val="solid"/>
            <a:headEnd type="none" w="med" len="med"/>
            <a:tailEnd type="none" w="med" len="med"/>
          </a:ln>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1000" b="1" kern="0">
                <a:solidFill>
                  <a:prstClr val="black"/>
                </a:solidFill>
                <a:latin typeface="Segoe UI" panose="020B0502040204020203" pitchFamily="34" charset="0"/>
                <a:cs typeface="Segoe UI" panose="020B0502040204020203" pitchFamily="34" charset="0"/>
              </a:rPr>
              <a:t> </a:t>
            </a:r>
          </a:p>
        </p:txBody>
      </p:sp>
      <p:sp>
        <p:nvSpPr>
          <p:cNvPr id="4" name="TextBox 3">
            <a:extLst>
              <a:ext uri="{FF2B5EF4-FFF2-40B4-BE49-F238E27FC236}">
                <a16:creationId xmlns:a16="http://schemas.microsoft.com/office/drawing/2014/main" id="{0BC291F0-0C56-B80D-5E13-430650162BDB}"/>
              </a:ext>
            </a:extLst>
          </p:cNvPr>
          <p:cNvSpPr txBox="1"/>
          <p:nvPr/>
        </p:nvSpPr>
        <p:spPr>
          <a:xfrm>
            <a:off x="976511" y="1563834"/>
            <a:ext cx="2331707" cy="33855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a:solidFill>
                  <a:schemeClr val="bg1"/>
                </a:solidFill>
                <a:latin typeface="Segoe UI Semibold"/>
              </a:rPr>
              <a:t>Student-Teacher</a:t>
            </a:r>
            <a:endParaRPr kumimoji="0" lang="en-US" sz="1600" b="0" i="0" u="none" strike="noStrike" kern="1200" cap="none" spc="0" normalizeH="0" baseline="0" noProof="0">
              <a:ln>
                <a:noFill/>
              </a:ln>
              <a:solidFill>
                <a:schemeClr val="bg1"/>
              </a:solidFill>
              <a:effectLst/>
              <a:uLnTx/>
              <a:uFillTx/>
              <a:latin typeface="Segoe UI Semibold"/>
              <a:ea typeface="+mn-ea"/>
              <a:cs typeface="+mn-cs"/>
            </a:endParaRPr>
          </a:p>
        </p:txBody>
      </p:sp>
      <p:sp>
        <p:nvSpPr>
          <p:cNvPr id="5" name="!! purple box">
            <a:extLst>
              <a:ext uri="{FF2B5EF4-FFF2-40B4-BE49-F238E27FC236}">
                <a16:creationId xmlns:a16="http://schemas.microsoft.com/office/drawing/2014/main" id="{359B46AD-F82B-46E4-E583-AC89181EA309}"/>
              </a:ext>
              <a:ext uri="{C183D7F6-B498-43B3-948B-1728B52AA6E4}">
                <adec:decorative xmlns:adec="http://schemas.microsoft.com/office/drawing/2017/decorative" val="1"/>
              </a:ext>
            </a:extLst>
          </p:cNvPr>
          <p:cNvSpPr/>
          <p:nvPr/>
        </p:nvSpPr>
        <p:spPr bwMode="auto">
          <a:xfrm>
            <a:off x="3663564" y="1547399"/>
            <a:ext cx="2331707" cy="2110785"/>
          </a:xfrm>
          <a:prstGeom prst="round2SameRect">
            <a:avLst>
              <a:gd name="adj1" fmla="val 10765"/>
              <a:gd name="adj2" fmla="val 0"/>
            </a:avLst>
          </a:prstGeom>
          <a:solidFill>
            <a:srgbClr val="FFFFFF"/>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1000" b="1" kern="0">
              <a:solidFill>
                <a:prstClr val="black"/>
              </a:solidFill>
              <a:latin typeface="Segoe UI" panose="020B0502040204020203" pitchFamily="34" charset="0"/>
              <a:cs typeface="Segoe UI" panose="020B0502040204020203" pitchFamily="34" charset="0"/>
            </a:endParaRPr>
          </a:p>
        </p:txBody>
      </p:sp>
      <p:sp>
        <p:nvSpPr>
          <p:cNvPr id="6" name="!! purple box">
            <a:extLst>
              <a:ext uri="{FF2B5EF4-FFF2-40B4-BE49-F238E27FC236}">
                <a16:creationId xmlns:a16="http://schemas.microsoft.com/office/drawing/2014/main" id="{AECE0D99-4624-53A4-EC57-1F28C6EDE47D}"/>
              </a:ext>
              <a:ext uri="{C183D7F6-B498-43B3-948B-1728B52AA6E4}">
                <adec:decorative xmlns:adec="http://schemas.microsoft.com/office/drawing/2017/decorative" val="1"/>
              </a:ext>
            </a:extLst>
          </p:cNvPr>
          <p:cNvSpPr/>
          <p:nvPr/>
        </p:nvSpPr>
        <p:spPr bwMode="auto">
          <a:xfrm>
            <a:off x="3663565" y="1458051"/>
            <a:ext cx="2331706" cy="533087"/>
          </a:xfrm>
          <a:prstGeom prst="round2SameRect">
            <a:avLst>
              <a:gd name="adj1" fmla="val 50000"/>
              <a:gd name="adj2" fmla="val 0"/>
            </a:avLst>
          </a:prstGeom>
          <a:solidFill>
            <a:schemeClr val="accent6"/>
          </a:solidFill>
          <a:ln w="9525" cap="flat" cmpd="sng" algn="ctr">
            <a:noFill/>
            <a:prstDash val="solid"/>
            <a:headEnd type="none" w="med" len="med"/>
            <a:tailEnd type="none" w="med" len="med"/>
          </a:ln>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1000" b="1" kern="0">
                <a:solidFill>
                  <a:prstClr val="black"/>
                </a:solidFill>
                <a:latin typeface="Segoe UI" panose="020B0502040204020203" pitchFamily="34" charset="0"/>
                <a:cs typeface="Segoe UI" panose="020B0502040204020203" pitchFamily="34" charset="0"/>
              </a:rPr>
              <a:t> </a:t>
            </a:r>
          </a:p>
        </p:txBody>
      </p:sp>
      <p:sp>
        <p:nvSpPr>
          <p:cNvPr id="10" name="TextBox 9">
            <a:extLst>
              <a:ext uri="{FF2B5EF4-FFF2-40B4-BE49-F238E27FC236}">
                <a16:creationId xmlns:a16="http://schemas.microsoft.com/office/drawing/2014/main" id="{9821C25B-0344-0483-E17B-1D5C8AB57C3D}"/>
              </a:ext>
            </a:extLst>
          </p:cNvPr>
          <p:cNvSpPr txBox="1"/>
          <p:nvPr/>
        </p:nvSpPr>
        <p:spPr>
          <a:xfrm>
            <a:off x="3663563" y="1563834"/>
            <a:ext cx="2331707" cy="33855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Semibold"/>
                <a:ea typeface="+mn-ea"/>
                <a:cs typeface="+mn-cs"/>
              </a:rPr>
              <a:t>RAG</a:t>
            </a:r>
          </a:p>
        </p:txBody>
      </p:sp>
      <p:sp>
        <p:nvSpPr>
          <p:cNvPr id="11" name="!! purple box">
            <a:extLst>
              <a:ext uri="{FF2B5EF4-FFF2-40B4-BE49-F238E27FC236}">
                <a16:creationId xmlns:a16="http://schemas.microsoft.com/office/drawing/2014/main" id="{7D46E8DE-30F4-B178-D42A-371B61996AC5}"/>
              </a:ext>
              <a:ext uri="{C183D7F6-B498-43B3-948B-1728B52AA6E4}">
                <adec:decorative xmlns:adec="http://schemas.microsoft.com/office/drawing/2017/decorative" val="1"/>
              </a:ext>
            </a:extLst>
          </p:cNvPr>
          <p:cNvSpPr/>
          <p:nvPr/>
        </p:nvSpPr>
        <p:spPr bwMode="auto">
          <a:xfrm>
            <a:off x="6314364" y="1547399"/>
            <a:ext cx="2331707" cy="2110785"/>
          </a:xfrm>
          <a:prstGeom prst="round2SameRect">
            <a:avLst>
              <a:gd name="adj1" fmla="val 10765"/>
              <a:gd name="adj2" fmla="val 0"/>
            </a:avLst>
          </a:prstGeom>
          <a:solidFill>
            <a:srgbClr val="FFFFFF"/>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1000" b="1" kern="0">
              <a:solidFill>
                <a:prstClr val="black"/>
              </a:solidFill>
              <a:latin typeface="Segoe UI" panose="020B0502040204020203" pitchFamily="34" charset="0"/>
              <a:cs typeface="Segoe UI" panose="020B0502040204020203" pitchFamily="34" charset="0"/>
            </a:endParaRPr>
          </a:p>
        </p:txBody>
      </p:sp>
      <p:sp>
        <p:nvSpPr>
          <p:cNvPr id="12" name="!! purple box">
            <a:extLst>
              <a:ext uri="{FF2B5EF4-FFF2-40B4-BE49-F238E27FC236}">
                <a16:creationId xmlns:a16="http://schemas.microsoft.com/office/drawing/2014/main" id="{AD4D7CAD-2542-E2D9-918D-65E0A0132082}"/>
              </a:ext>
              <a:ext uri="{C183D7F6-B498-43B3-948B-1728B52AA6E4}">
                <adec:decorative xmlns:adec="http://schemas.microsoft.com/office/drawing/2017/decorative" val="1"/>
              </a:ext>
            </a:extLst>
          </p:cNvPr>
          <p:cNvSpPr/>
          <p:nvPr/>
        </p:nvSpPr>
        <p:spPr bwMode="auto">
          <a:xfrm>
            <a:off x="6314365" y="1458051"/>
            <a:ext cx="2331706" cy="533087"/>
          </a:xfrm>
          <a:prstGeom prst="round2SameRect">
            <a:avLst>
              <a:gd name="adj1" fmla="val 50000"/>
              <a:gd name="adj2" fmla="val 0"/>
            </a:avLst>
          </a:prstGeom>
          <a:solidFill>
            <a:schemeClr val="accent6"/>
          </a:solidFill>
          <a:ln w="9525" cap="flat" cmpd="sng" algn="ctr">
            <a:noFill/>
            <a:prstDash val="solid"/>
            <a:headEnd type="none" w="med" len="med"/>
            <a:tailEnd type="none" w="med" len="med"/>
          </a:ln>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1000" b="1" kern="0">
                <a:solidFill>
                  <a:prstClr val="black"/>
                </a:solidFill>
                <a:latin typeface="Segoe UI" panose="020B0502040204020203" pitchFamily="34" charset="0"/>
                <a:cs typeface="Segoe UI" panose="020B0502040204020203" pitchFamily="34" charset="0"/>
              </a:rPr>
              <a:t> </a:t>
            </a:r>
          </a:p>
        </p:txBody>
      </p:sp>
      <p:sp>
        <p:nvSpPr>
          <p:cNvPr id="13" name="TextBox 12">
            <a:extLst>
              <a:ext uri="{FF2B5EF4-FFF2-40B4-BE49-F238E27FC236}">
                <a16:creationId xmlns:a16="http://schemas.microsoft.com/office/drawing/2014/main" id="{067F8940-E700-799B-A4BA-174C1E93535C}"/>
              </a:ext>
            </a:extLst>
          </p:cNvPr>
          <p:cNvSpPr txBox="1"/>
          <p:nvPr/>
        </p:nvSpPr>
        <p:spPr>
          <a:xfrm>
            <a:off x="6314363" y="1563834"/>
            <a:ext cx="2331707" cy="33855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a:solidFill>
                  <a:schemeClr val="bg1"/>
                </a:solidFill>
                <a:latin typeface="Segoe UI Semibold"/>
              </a:rPr>
              <a:t>Decision Making</a:t>
            </a:r>
            <a:endParaRPr kumimoji="0" lang="en-US" sz="1600" b="0" i="0" u="none" strike="noStrike" kern="1200" cap="none" spc="0" normalizeH="0" baseline="0" noProof="0">
              <a:ln>
                <a:noFill/>
              </a:ln>
              <a:solidFill>
                <a:schemeClr val="bg1"/>
              </a:solidFill>
              <a:effectLst/>
              <a:uLnTx/>
              <a:uFillTx/>
              <a:latin typeface="Segoe UI Semibold"/>
              <a:ea typeface="+mn-ea"/>
              <a:cs typeface="+mn-cs"/>
            </a:endParaRPr>
          </a:p>
        </p:txBody>
      </p:sp>
      <p:sp>
        <p:nvSpPr>
          <p:cNvPr id="14" name="!! purple box">
            <a:extLst>
              <a:ext uri="{FF2B5EF4-FFF2-40B4-BE49-F238E27FC236}">
                <a16:creationId xmlns:a16="http://schemas.microsoft.com/office/drawing/2014/main" id="{5A33D99B-B37A-1A85-A33C-57054E00B1BE}"/>
              </a:ext>
              <a:ext uri="{C183D7F6-B498-43B3-948B-1728B52AA6E4}">
                <adec:decorative xmlns:adec="http://schemas.microsoft.com/office/drawing/2017/decorative" val="1"/>
              </a:ext>
            </a:extLst>
          </p:cNvPr>
          <p:cNvSpPr/>
          <p:nvPr/>
        </p:nvSpPr>
        <p:spPr bwMode="auto">
          <a:xfrm>
            <a:off x="8965163" y="1547399"/>
            <a:ext cx="2331707" cy="2110785"/>
          </a:xfrm>
          <a:prstGeom prst="round2SameRect">
            <a:avLst>
              <a:gd name="adj1" fmla="val 10765"/>
              <a:gd name="adj2" fmla="val 0"/>
            </a:avLst>
          </a:prstGeom>
          <a:solidFill>
            <a:srgbClr val="FFFFFF"/>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1000" b="1" kern="0">
              <a:solidFill>
                <a:prstClr val="black"/>
              </a:solidFill>
              <a:latin typeface="Segoe UI" panose="020B0502040204020203" pitchFamily="34" charset="0"/>
              <a:cs typeface="Segoe UI" panose="020B0502040204020203" pitchFamily="34" charset="0"/>
            </a:endParaRPr>
          </a:p>
        </p:txBody>
      </p:sp>
      <p:sp>
        <p:nvSpPr>
          <p:cNvPr id="15" name="!! purple box">
            <a:extLst>
              <a:ext uri="{FF2B5EF4-FFF2-40B4-BE49-F238E27FC236}">
                <a16:creationId xmlns:a16="http://schemas.microsoft.com/office/drawing/2014/main" id="{36106EAD-B97D-A4CC-5687-2A813E13991B}"/>
              </a:ext>
              <a:ext uri="{C183D7F6-B498-43B3-948B-1728B52AA6E4}">
                <adec:decorative xmlns:adec="http://schemas.microsoft.com/office/drawing/2017/decorative" val="1"/>
              </a:ext>
            </a:extLst>
          </p:cNvPr>
          <p:cNvSpPr/>
          <p:nvPr/>
        </p:nvSpPr>
        <p:spPr bwMode="auto">
          <a:xfrm>
            <a:off x="8965164" y="1458051"/>
            <a:ext cx="2331706" cy="533087"/>
          </a:xfrm>
          <a:prstGeom prst="round2SameRect">
            <a:avLst>
              <a:gd name="adj1" fmla="val 50000"/>
              <a:gd name="adj2" fmla="val 0"/>
            </a:avLst>
          </a:prstGeom>
          <a:solidFill>
            <a:schemeClr val="accent6"/>
          </a:solidFill>
          <a:ln w="9525" cap="flat" cmpd="sng" algn="ctr">
            <a:noFill/>
            <a:prstDash val="solid"/>
            <a:headEnd type="none" w="med" len="med"/>
            <a:tailEnd type="none" w="med" len="med"/>
          </a:ln>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1000" b="1" kern="0">
                <a:solidFill>
                  <a:prstClr val="black"/>
                </a:solidFill>
                <a:latin typeface="Segoe UI" panose="020B0502040204020203" pitchFamily="34" charset="0"/>
                <a:cs typeface="Segoe UI" panose="020B0502040204020203" pitchFamily="34" charset="0"/>
              </a:rPr>
              <a:t> </a:t>
            </a:r>
          </a:p>
        </p:txBody>
      </p:sp>
      <p:sp>
        <p:nvSpPr>
          <p:cNvPr id="16" name="TextBox 15">
            <a:extLst>
              <a:ext uri="{FF2B5EF4-FFF2-40B4-BE49-F238E27FC236}">
                <a16:creationId xmlns:a16="http://schemas.microsoft.com/office/drawing/2014/main" id="{AA99A44A-6E50-742F-9AE3-134268CCF0FA}"/>
              </a:ext>
            </a:extLst>
          </p:cNvPr>
          <p:cNvSpPr txBox="1"/>
          <p:nvPr/>
        </p:nvSpPr>
        <p:spPr>
          <a:xfrm>
            <a:off x="8965162" y="1563834"/>
            <a:ext cx="2331707" cy="33855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Semibold"/>
                <a:ea typeface="+mn-ea"/>
                <a:cs typeface="+mn-cs"/>
              </a:rPr>
              <a:t>Math &amp; Logic</a:t>
            </a:r>
          </a:p>
        </p:txBody>
      </p:sp>
      <p:sp>
        <p:nvSpPr>
          <p:cNvPr id="17" name="!! purple box">
            <a:extLst>
              <a:ext uri="{FF2B5EF4-FFF2-40B4-BE49-F238E27FC236}">
                <a16:creationId xmlns:a16="http://schemas.microsoft.com/office/drawing/2014/main" id="{AF7978FD-D96D-B99C-53A4-4379BDD7C1A6}"/>
              </a:ext>
              <a:ext uri="{C183D7F6-B498-43B3-948B-1728B52AA6E4}">
                <adec:decorative xmlns:adec="http://schemas.microsoft.com/office/drawing/2017/decorative" val="1"/>
              </a:ext>
            </a:extLst>
          </p:cNvPr>
          <p:cNvSpPr/>
          <p:nvPr/>
        </p:nvSpPr>
        <p:spPr bwMode="auto">
          <a:xfrm>
            <a:off x="976512" y="4077740"/>
            <a:ext cx="2331707" cy="2110785"/>
          </a:xfrm>
          <a:prstGeom prst="round2SameRect">
            <a:avLst>
              <a:gd name="adj1" fmla="val 10765"/>
              <a:gd name="adj2" fmla="val 0"/>
            </a:avLst>
          </a:prstGeom>
          <a:solidFill>
            <a:srgbClr val="FFFFFF"/>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1000" b="1" kern="0">
              <a:solidFill>
                <a:prstClr val="black"/>
              </a:solidFill>
              <a:latin typeface="Segoe UI" panose="020B0502040204020203" pitchFamily="34" charset="0"/>
              <a:cs typeface="Segoe UI" panose="020B0502040204020203" pitchFamily="34" charset="0"/>
            </a:endParaRPr>
          </a:p>
        </p:txBody>
      </p:sp>
      <p:sp>
        <p:nvSpPr>
          <p:cNvPr id="18" name="!! purple box">
            <a:extLst>
              <a:ext uri="{FF2B5EF4-FFF2-40B4-BE49-F238E27FC236}">
                <a16:creationId xmlns:a16="http://schemas.microsoft.com/office/drawing/2014/main" id="{6A4659F2-74AB-94AC-BDF9-42DF0A7E63E7}"/>
              </a:ext>
              <a:ext uri="{C183D7F6-B498-43B3-948B-1728B52AA6E4}">
                <adec:decorative xmlns:adec="http://schemas.microsoft.com/office/drawing/2017/decorative" val="1"/>
              </a:ext>
            </a:extLst>
          </p:cNvPr>
          <p:cNvSpPr/>
          <p:nvPr/>
        </p:nvSpPr>
        <p:spPr bwMode="auto">
          <a:xfrm>
            <a:off x="976513" y="3988392"/>
            <a:ext cx="2331706" cy="533087"/>
          </a:xfrm>
          <a:prstGeom prst="round2SameRect">
            <a:avLst>
              <a:gd name="adj1" fmla="val 50000"/>
              <a:gd name="adj2" fmla="val 0"/>
            </a:avLst>
          </a:prstGeom>
          <a:solidFill>
            <a:schemeClr val="accent6"/>
          </a:solidFill>
          <a:ln w="9525" cap="flat" cmpd="sng" algn="ctr">
            <a:noFill/>
            <a:prstDash val="solid"/>
            <a:headEnd type="none" w="med" len="med"/>
            <a:tailEnd type="none" w="med" len="med"/>
          </a:ln>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1000" b="1" kern="0">
                <a:solidFill>
                  <a:prstClr val="black"/>
                </a:solidFill>
                <a:latin typeface="Segoe UI" panose="020B0502040204020203" pitchFamily="34" charset="0"/>
                <a:cs typeface="Segoe UI" panose="020B0502040204020203" pitchFamily="34" charset="0"/>
              </a:rPr>
              <a:t> </a:t>
            </a:r>
          </a:p>
        </p:txBody>
      </p:sp>
      <p:sp>
        <p:nvSpPr>
          <p:cNvPr id="19" name="TextBox 18">
            <a:extLst>
              <a:ext uri="{FF2B5EF4-FFF2-40B4-BE49-F238E27FC236}">
                <a16:creationId xmlns:a16="http://schemas.microsoft.com/office/drawing/2014/main" id="{667360EB-3AC5-FDF7-E1D5-700E4ECBACB1}"/>
              </a:ext>
            </a:extLst>
          </p:cNvPr>
          <p:cNvSpPr txBox="1"/>
          <p:nvPr/>
        </p:nvSpPr>
        <p:spPr>
          <a:xfrm>
            <a:off x="976511" y="4094175"/>
            <a:ext cx="2331707" cy="33855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Semibold"/>
                <a:ea typeface="+mn-ea"/>
                <a:cs typeface="+mn-cs"/>
              </a:rPr>
              <a:t>Task Solving</a:t>
            </a:r>
          </a:p>
        </p:txBody>
      </p:sp>
      <p:sp>
        <p:nvSpPr>
          <p:cNvPr id="20" name="!! purple box">
            <a:extLst>
              <a:ext uri="{FF2B5EF4-FFF2-40B4-BE49-F238E27FC236}">
                <a16:creationId xmlns:a16="http://schemas.microsoft.com/office/drawing/2014/main" id="{7A0A496B-AD0F-A5DF-2626-C53B2E06486D}"/>
              </a:ext>
              <a:ext uri="{C183D7F6-B498-43B3-948B-1728B52AA6E4}">
                <adec:decorative xmlns:adec="http://schemas.microsoft.com/office/drawing/2017/decorative" val="1"/>
              </a:ext>
            </a:extLst>
          </p:cNvPr>
          <p:cNvSpPr/>
          <p:nvPr/>
        </p:nvSpPr>
        <p:spPr bwMode="auto">
          <a:xfrm>
            <a:off x="3663563" y="4077740"/>
            <a:ext cx="2331707" cy="2110785"/>
          </a:xfrm>
          <a:prstGeom prst="round2SameRect">
            <a:avLst>
              <a:gd name="adj1" fmla="val 10765"/>
              <a:gd name="adj2" fmla="val 0"/>
            </a:avLst>
          </a:prstGeom>
          <a:solidFill>
            <a:srgbClr val="FFFFFF"/>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1000" b="1" kern="0">
              <a:solidFill>
                <a:prstClr val="black"/>
              </a:solidFill>
              <a:latin typeface="Segoe UI" panose="020B0502040204020203" pitchFamily="34" charset="0"/>
              <a:cs typeface="Segoe UI" panose="020B0502040204020203" pitchFamily="34" charset="0"/>
            </a:endParaRPr>
          </a:p>
        </p:txBody>
      </p:sp>
      <p:sp>
        <p:nvSpPr>
          <p:cNvPr id="21" name="!! purple box">
            <a:extLst>
              <a:ext uri="{FF2B5EF4-FFF2-40B4-BE49-F238E27FC236}">
                <a16:creationId xmlns:a16="http://schemas.microsoft.com/office/drawing/2014/main" id="{6FF1AC11-EE6B-B639-3AEF-A1D9D9FF282F}"/>
              </a:ext>
              <a:ext uri="{C183D7F6-B498-43B3-948B-1728B52AA6E4}">
                <adec:decorative xmlns:adec="http://schemas.microsoft.com/office/drawing/2017/decorative" val="1"/>
              </a:ext>
            </a:extLst>
          </p:cNvPr>
          <p:cNvSpPr/>
          <p:nvPr/>
        </p:nvSpPr>
        <p:spPr bwMode="auto">
          <a:xfrm>
            <a:off x="3663564" y="3988392"/>
            <a:ext cx="2331706" cy="533087"/>
          </a:xfrm>
          <a:prstGeom prst="round2SameRect">
            <a:avLst>
              <a:gd name="adj1" fmla="val 50000"/>
              <a:gd name="adj2" fmla="val 0"/>
            </a:avLst>
          </a:prstGeom>
          <a:solidFill>
            <a:schemeClr val="accent6"/>
          </a:solidFill>
          <a:ln w="9525" cap="flat" cmpd="sng" algn="ctr">
            <a:noFill/>
            <a:prstDash val="solid"/>
            <a:headEnd type="none" w="med" len="med"/>
            <a:tailEnd type="none" w="med" len="med"/>
          </a:ln>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1000" b="1" kern="0">
                <a:solidFill>
                  <a:prstClr val="black"/>
                </a:solidFill>
                <a:latin typeface="Segoe UI" panose="020B0502040204020203" pitchFamily="34" charset="0"/>
                <a:cs typeface="Segoe UI" panose="020B0502040204020203" pitchFamily="34" charset="0"/>
              </a:rPr>
              <a:t> </a:t>
            </a:r>
          </a:p>
        </p:txBody>
      </p:sp>
      <p:sp>
        <p:nvSpPr>
          <p:cNvPr id="23" name="TextBox 22">
            <a:extLst>
              <a:ext uri="{FF2B5EF4-FFF2-40B4-BE49-F238E27FC236}">
                <a16:creationId xmlns:a16="http://schemas.microsoft.com/office/drawing/2014/main" id="{09D6CBBE-6854-1881-6021-A324C16FC9D7}"/>
              </a:ext>
            </a:extLst>
          </p:cNvPr>
          <p:cNvSpPr txBox="1"/>
          <p:nvPr/>
        </p:nvSpPr>
        <p:spPr>
          <a:xfrm>
            <a:off x="3663562" y="4094175"/>
            <a:ext cx="2331707" cy="33855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Semibold"/>
                <a:ea typeface="+mn-ea"/>
                <a:cs typeface="+mn-cs"/>
              </a:rPr>
              <a:t>Conversational</a:t>
            </a:r>
          </a:p>
        </p:txBody>
      </p:sp>
      <p:sp>
        <p:nvSpPr>
          <p:cNvPr id="25" name="!! purple box">
            <a:extLst>
              <a:ext uri="{FF2B5EF4-FFF2-40B4-BE49-F238E27FC236}">
                <a16:creationId xmlns:a16="http://schemas.microsoft.com/office/drawing/2014/main" id="{6394575E-5388-AF53-C7BE-80F3817033B0}"/>
              </a:ext>
              <a:ext uri="{C183D7F6-B498-43B3-948B-1728B52AA6E4}">
                <adec:decorative xmlns:adec="http://schemas.microsoft.com/office/drawing/2017/decorative" val="1"/>
              </a:ext>
            </a:extLst>
          </p:cNvPr>
          <p:cNvSpPr/>
          <p:nvPr/>
        </p:nvSpPr>
        <p:spPr bwMode="auto">
          <a:xfrm>
            <a:off x="6350614" y="4066416"/>
            <a:ext cx="2331707" cy="2110785"/>
          </a:xfrm>
          <a:prstGeom prst="round2SameRect">
            <a:avLst>
              <a:gd name="adj1" fmla="val 10765"/>
              <a:gd name="adj2" fmla="val 0"/>
            </a:avLst>
          </a:prstGeom>
          <a:solidFill>
            <a:srgbClr val="FFFFFF"/>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1000" b="1" kern="0">
              <a:solidFill>
                <a:prstClr val="black"/>
              </a:solidFill>
              <a:latin typeface="Segoe UI" panose="020B0502040204020203" pitchFamily="34" charset="0"/>
              <a:cs typeface="Segoe UI" panose="020B0502040204020203" pitchFamily="34" charset="0"/>
            </a:endParaRPr>
          </a:p>
        </p:txBody>
      </p:sp>
      <p:sp>
        <p:nvSpPr>
          <p:cNvPr id="26" name="!! purple box">
            <a:extLst>
              <a:ext uri="{FF2B5EF4-FFF2-40B4-BE49-F238E27FC236}">
                <a16:creationId xmlns:a16="http://schemas.microsoft.com/office/drawing/2014/main" id="{A306D270-8288-9D92-B497-717995B8895D}"/>
              </a:ext>
              <a:ext uri="{C183D7F6-B498-43B3-948B-1728B52AA6E4}">
                <adec:decorative xmlns:adec="http://schemas.microsoft.com/office/drawing/2017/decorative" val="1"/>
              </a:ext>
            </a:extLst>
          </p:cNvPr>
          <p:cNvSpPr/>
          <p:nvPr/>
        </p:nvSpPr>
        <p:spPr bwMode="auto">
          <a:xfrm>
            <a:off x="6350615" y="3977068"/>
            <a:ext cx="2331706" cy="533087"/>
          </a:xfrm>
          <a:prstGeom prst="round2SameRect">
            <a:avLst>
              <a:gd name="adj1" fmla="val 50000"/>
              <a:gd name="adj2" fmla="val 0"/>
            </a:avLst>
          </a:prstGeom>
          <a:solidFill>
            <a:schemeClr val="accent6"/>
          </a:solidFill>
          <a:ln w="9525" cap="flat" cmpd="sng" algn="ctr">
            <a:noFill/>
            <a:prstDash val="solid"/>
            <a:headEnd type="none" w="med" len="med"/>
            <a:tailEnd type="none" w="med" len="med"/>
          </a:ln>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1000" b="1" kern="0">
                <a:solidFill>
                  <a:prstClr val="black"/>
                </a:solidFill>
                <a:latin typeface="Segoe UI" panose="020B0502040204020203" pitchFamily="34" charset="0"/>
                <a:cs typeface="Segoe UI" panose="020B0502040204020203" pitchFamily="34" charset="0"/>
              </a:rPr>
              <a:t> </a:t>
            </a:r>
          </a:p>
        </p:txBody>
      </p:sp>
      <p:sp>
        <p:nvSpPr>
          <p:cNvPr id="27" name="TextBox 26">
            <a:extLst>
              <a:ext uri="{FF2B5EF4-FFF2-40B4-BE49-F238E27FC236}">
                <a16:creationId xmlns:a16="http://schemas.microsoft.com/office/drawing/2014/main" id="{A86EA168-6977-D6F4-F78A-CAB70AC5EAD3}"/>
              </a:ext>
            </a:extLst>
          </p:cNvPr>
          <p:cNvSpPr txBox="1"/>
          <p:nvPr/>
        </p:nvSpPr>
        <p:spPr>
          <a:xfrm>
            <a:off x="6350613" y="4082851"/>
            <a:ext cx="2331707" cy="33855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Semibold"/>
                <a:ea typeface="+mn-ea"/>
                <a:cs typeface="+mn-cs"/>
              </a:rPr>
              <a:t>Reflection</a:t>
            </a:r>
          </a:p>
        </p:txBody>
      </p:sp>
      <p:sp>
        <p:nvSpPr>
          <p:cNvPr id="28" name="!! purple box">
            <a:extLst>
              <a:ext uri="{FF2B5EF4-FFF2-40B4-BE49-F238E27FC236}">
                <a16:creationId xmlns:a16="http://schemas.microsoft.com/office/drawing/2014/main" id="{682D1129-8721-70BF-19EA-AC6F0239E879}"/>
              </a:ext>
              <a:ext uri="{C183D7F6-B498-43B3-948B-1728B52AA6E4}">
                <adec:decorative xmlns:adec="http://schemas.microsoft.com/office/drawing/2017/decorative" val="1"/>
              </a:ext>
            </a:extLst>
          </p:cNvPr>
          <p:cNvSpPr/>
          <p:nvPr/>
        </p:nvSpPr>
        <p:spPr bwMode="auto">
          <a:xfrm>
            <a:off x="8965162" y="4041582"/>
            <a:ext cx="2331707" cy="2110785"/>
          </a:xfrm>
          <a:prstGeom prst="round2SameRect">
            <a:avLst>
              <a:gd name="adj1" fmla="val 10765"/>
              <a:gd name="adj2" fmla="val 0"/>
            </a:avLst>
          </a:prstGeom>
          <a:solidFill>
            <a:srgbClr val="FFFFFF"/>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1000" b="1" kern="0">
              <a:solidFill>
                <a:prstClr val="black"/>
              </a:solidFill>
              <a:latin typeface="Segoe UI" panose="020B0502040204020203" pitchFamily="34" charset="0"/>
              <a:cs typeface="Segoe UI" panose="020B0502040204020203" pitchFamily="34" charset="0"/>
            </a:endParaRPr>
          </a:p>
        </p:txBody>
      </p:sp>
      <p:sp>
        <p:nvSpPr>
          <p:cNvPr id="30" name="!! purple box">
            <a:extLst>
              <a:ext uri="{FF2B5EF4-FFF2-40B4-BE49-F238E27FC236}">
                <a16:creationId xmlns:a16="http://schemas.microsoft.com/office/drawing/2014/main" id="{77F06D57-CB69-27A9-D74A-40773F0467AE}"/>
              </a:ext>
              <a:ext uri="{C183D7F6-B498-43B3-948B-1728B52AA6E4}">
                <adec:decorative xmlns:adec="http://schemas.microsoft.com/office/drawing/2017/decorative" val="1"/>
              </a:ext>
            </a:extLst>
          </p:cNvPr>
          <p:cNvSpPr/>
          <p:nvPr/>
        </p:nvSpPr>
        <p:spPr bwMode="auto">
          <a:xfrm>
            <a:off x="8965163" y="3952234"/>
            <a:ext cx="2331706" cy="533087"/>
          </a:xfrm>
          <a:prstGeom prst="round2SameRect">
            <a:avLst>
              <a:gd name="adj1" fmla="val 50000"/>
              <a:gd name="adj2" fmla="val 0"/>
            </a:avLst>
          </a:prstGeom>
          <a:solidFill>
            <a:schemeClr val="accent6"/>
          </a:solidFill>
          <a:ln w="9525" cap="flat" cmpd="sng" algn="ctr">
            <a:noFill/>
            <a:prstDash val="solid"/>
            <a:headEnd type="none" w="med" len="med"/>
            <a:tailEnd type="none" w="med" len="med"/>
          </a:ln>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1000" b="1" kern="0">
                <a:solidFill>
                  <a:prstClr val="black"/>
                </a:solidFill>
                <a:latin typeface="Segoe UI" panose="020B0502040204020203" pitchFamily="34" charset="0"/>
                <a:cs typeface="Segoe UI" panose="020B0502040204020203" pitchFamily="34" charset="0"/>
              </a:rPr>
              <a:t> </a:t>
            </a:r>
          </a:p>
        </p:txBody>
      </p:sp>
      <p:sp>
        <p:nvSpPr>
          <p:cNvPr id="33" name="TextBox 32">
            <a:extLst>
              <a:ext uri="{FF2B5EF4-FFF2-40B4-BE49-F238E27FC236}">
                <a16:creationId xmlns:a16="http://schemas.microsoft.com/office/drawing/2014/main" id="{9F16B18B-FCBD-2BD9-1E90-5254E3AB4FCE}"/>
              </a:ext>
            </a:extLst>
          </p:cNvPr>
          <p:cNvSpPr txBox="1"/>
          <p:nvPr/>
        </p:nvSpPr>
        <p:spPr>
          <a:xfrm>
            <a:off x="8965161" y="4058017"/>
            <a:ext cx="2331707" cy="33855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Semibold"/>
                <a:ea typeface="+mn-ea"/>
                <a:cs typeface="+mn-cs"/>
              </a:rPr>
              <a:t>Multimodal</a:t>
            </a:r>
          </a:p>
        </p:txBody>
      </p:sp>
      <p:pic>
        <p:nvPicPr>
          <p:cNvPr id="89" name="Picture 88">
            <a:extLst>
              <a:ext uri="{FF2B5EF4-FFF2-40B4-BE49-F238E27FC236}">
                <a16:creationId xmlns:a16="http://schemas.microsoft.com/office/drawing/2014/main" id="{17D33705-DB58-D7DE-544C-72DE45C4C94C}"/>
              </a:ext>
            </a:extLst>
          </p:cNvPr>
          <p:cNvPicPr>
            <a:picLocks noChangeAspect="1"/>
          </p:cNvPicPr>
          <p:nvPr/>
        </p:nvPicPr>
        <p:blipFill>
          <a:blip r:embed="rId3"/>
          <a:stretch>
            <a:fillRect/>
          </a:stretch>
        </p:blipFill>
        <p:spPr>
          <a:xfrm>
            <a:off x="3627311" y="2407161"/>
            <a:ext cx="2597365" cy="923749"/>
          </a:xfrm>
          <a:prstGeom prst="rect">
            <a:avLst/>
          </a:prstGeom>
        </p:spPr>
      </p:pic>
      <p:pic>
        <p:nvPicPr>
          <p:cNvPr id="91" name="Picture 90">
            <a:extLst>
              <a:ext uri="{FF2B5EF4-FFF2-40B4-BE49-F238E27FC236}">
                <a16:creationId xmlns:a16="http://schemas.microsoft.com/office/drawing/2014/main" id="{053151D9-B0EB-785F-CC5F-1EDFCA360CFE}"/>
              </a:ext>
            </a:extLst>
          </p:cNvPr>
          <p:cNvPicPr>
            <a:picLocks noChangeAspect="1"/>
          </p:cNvPicPr>
          <p:nvPr/>
        </p:nvPicPr>
        <p:blipFill>
          <a:blip r:embed="rId4"/>
          <a:stretch>
            <a:fillRect/>
          </a:stretch>
        </p:blipFill>
        <p:spPr>
          <a:xfrm>
            <a:off x="6314363" y="2051951"/>
            <a:ext cx="2740485" cy="1533853"/>
          </a:xfrm>
          <a:prstGeom prst="rect">
            <a:avLst/>
          </a:prstGeom>
        </p:spPr>
      </p:pic>
      <p:pic>
        <p:nvPicPr>
          <p:cNvPr id="115" name="Picture 114">
            <a:extLst>
              <a:ext uri="{FF2B5EF4-FFF2-40B4-BE49-F238E27FC236}">
                <a16:creationId xmlns:a16="http://schemas.microsoft.com/office/drawing/2014/main" id="{1012F23B-B79C-3A96-D76C-AF1B53F5F0E4}"/>
              </a:ext>
            </a:extLst>
          </p:cNvPr>
          <p:cNvPicPr>
            <a:picLocks noChangeAspect="1"/>
          </p:cNvPicPr>
          <p:nvPr/>
        </p:nvPicPr>
        <p:blipFill>
          <a:blip r:embed="rId5"/>
          <a:stretch>
            <a:fillRect/>
          </a:stretch>
        </p:blipFill>
        <p:spPr>
          <a:xfrm>
            <a:off x="1134007" y="4627262"/>
            <a:ext cx="1980554" cy="1510422"/>
          </a:xfrm>
          <a:prstGeom prst="rect">
            <a:avLst/>
          </a:prstGeom>
        </p:spPr>
      </p:pic>
      <p:pic>
        <p:nvPicPr>
          <p:cNvPr id="150" name="Picture 149">
            <a:extLst>
              <a:ext uri="{FF2B5EF4-FFF2-40B4-BE49-F238E27FC236}">
                <a16:creationId xmlns:a16="http://schemas.microsoft.com/office/drawing/2014/main" id="{0DB1EFC4-9DA6-3D29-CD67-72A82C48E75E}"/>
              </a:ext>
            </a:extLst>
          </p:cNvPr>
          <p:cNvPicPr>
            <a:picLocks noChangeAspect="1"/>
          </p:cNvPicPr>
          <p:nvPr/>
        </p:nvPicPr>
        <p:blipFill>
          <a:blip r:embed="rId6"/>
          <a:stretch>
            <a:fillRect/>
          </a:stretch>
        </p:blipFill>
        <p:spPr>
          <a:xfrm>
            <a:off x="3700817" y="4537914"/>
            <a:ext cx="2257196" cy="1671997"/>
          </a:xfrm>
          <a:prstGeom prst="rect">
            <a:avLst/>
          </a:prstGeom>
        </p:spPr>
      </p:pic>
      <p:pic>
        <p:nvPicPr>
          <p:cNvPr id="151" name="Picture 150">
            <a:extLst>
              <a:ext uri="{FF2B5EF4-FFF2-40B4-BE49-F238E27FC236}">
                <a16:creationId xmlns:a16="http://schemas.microsoft.com/office/drawing/2014/main" id="{53492CE0-DE58-77F6-8252-6668BD7EB207}"/>
              </a:ext>
            </a:extLst>
          </p:cNvPr>
          <p:cNvPicPr>
            <a:picLocks noChangeAspect="1"/>
          </p:cNvPicPr>
          <p:nvPr/>
        </p:nvPicPr>
        <p:blipFill>
          <a:blip r:embed="rId7"/>
          <a:stretch>
            <a:fillRect/>
          </a:stretch>
        </p:blipFill>
        <p:spPr>
          <a:xfrm>
            <a:off x="1066190" y="2126790"/>
            <a:ext cx="2116188" cy="1484490"/>
          </a:xfrm>
          <a:prstGeom prst="rect">
            <a:avLst/>
          </a:prstGeom>
        </p:spPr>
      </p:pic>
      <p:pic>
        <p:nvPicPr>
          <p:cNvPr id="152" name="Picture 151">
            <a:extLst>
              <a:ext uri="{FF2B5EF4-FFF2-40B4-BE49-F238E27FC236}">
                <a16:creationId xmlns:a16="http://schemas.microsoft.com/office/drawing/2014/main" id="{597102E7-297F-CDC3-D906-E2E3A9C1A62E}"/>
              </a:ext>
            </a:extLst>
          </p:cNvPr>
          <p:cNvPicPr>
            <a:picLocks noChangeAspect="1"/>
          </p:cNvPicPr>
          <p:nvPr/>
        </p:nvPicPr>
        <p:blipFill>
          <a:blip r:embed="rId8"/>
          <a:stretch>
            <a:fillRect/>
          </a:stretch>
        </p:blipFill>
        <p:spPr>
          <a:xfrm>
            <a:off x="9933137" y="2433007"/>
            <a:ext cx="378180" cy="378180"/>
          </a:xfrm>
          <a:prstGeom prst="rect">
            <a:avLst/>
          </a:prstGeom>
        </p:spPr>
      </p:pic>
      <p:pic>
        <p:nvPicPr>
          <p:cNvPr id="153" name="Picture 152">
            <a:extLst>
              <a:ext uri="{FF2B5EF4-FFF2-40B4-BE49-F238E27FC236}">
                <a16:creationId xmlns:a16="http://schemas.microsoft.com/office/drawing/2014/main" id="{BF8E6653-6747-66B5-BB13-5E59D53DA11A}"/>
              </a:ext>
            </a:extLst>
          </p:cNvPr>
          <p:cNvPicPr>
            <a:picLocks noChangeAspect="1"/>
          </p:cNvPicPr>
          <p:nvPr/>
        </p:nvPicPr>
        <p:blipFill>
          <a:blip r:embed="rId9">
            <a:duotone>
              <a:prstClr val="black"/>
              <a:schemeClr val="tx2">
                <a:tint val="45000"/>
                <a:satMod val="400000"/>
              </a:schemeClr>
            </a:duotone>
          </a:blip>
          <a:stretch>
            <a:fillRect/>
          </a:stretch>
        </p:blipFill>
        <p:spPr>
          <a:xfrm>
            <a:off x="9453834" y="2833218"/>
            <a:ext cx="147607" cy="147607"/>
          </a:xfrm>
          <a:prstGeom prst="rect">
            <a:avLst/>
          </a:prstGeom>
        </p:spPr>
      </p:pic>
      <p:pic>
        <p:nvPicPr>
          <p:cNvPr id="154" name="Picture 153">
            <a:extLst>
              <a:ext uri="{FF2B5EF4-FFF2-40B4-BE49-F238E27FC236}">
                <a16:creationId xmlns:a16="http://schemas.microsoft.com/office/drawing/2014/main" id="{E6BDFF05-B3AF-9277-2BFF-C66274915D4C}"/>
              </a:ext>
            </a:extLst>
          </p:cNvPr>
          <p:cNvPicPr>
            <a:picLocks noChangeAspect="1"/>
          </p:cNvPicPr>
          <p:nvPr/>
        </p:nvPicPr>
        <p:blipFill>
          <a:blip r:embed="rId10">
            <a:duotone>
              <a:schemeClr val="accent6">
                <a:shade val="45000"/>
                <a:satMod val="135000"/>
              </a:schemeClr>
              <a:prstClr val="white"/>
            </a:duotone>
          </a:blip>
          <a:stretch>
            <a:fillRect/>
          </a:stretch>
        </p:blipFill>
        <p:spPr>
          <a:xfrm>
            <a:off x="9225664" y="2457055"/>
            <a:ext cx="352494" cy="352494"/>
          </a:xfrm>
          <a:prstGeom prst="rect">
            <a:avLst/>
          </a:prstGeom>
        </p:spPr>
      </p:pic>
      <p:pic>
        <p:nvPicPr>
          <p:cNvPr id="155" name="Picture 154">
            <a:extLst>
              <a:ext uri="{FF2B5EF4-FFF2-40B4-BE49-F238E27FC236}">
                <a16:creationId xmlns:a16="http://schemas.microsoft.com/office/drawing/2014/main" id="{EE9BFD3F-84D0-8D0E-6FFF-436B7EBB9BDB}"/>
              </a:ext>
            </a:extLst>
          </p:cNvPr>
          <p:cNvPicPr>
            <a:picLocks noChangeAspect="1"/>
          </p:cNvPicPr>
          <p:nvPr/>
        </p:nvPicPr>
        <p:blipFill>
          <a:blip r:embed="rId11">
            <a:duotone>
              <a:prstClr val="black"/>
              <a:schemeClr val="tx2">
                <a:tint val="45000"/>
                <a:satMod val="400000"/>
              </a:schemeClr>
            </a:duotone>
          </a:blip>
          <a:stretch>
            <a:fillRect/>
          </a:stretch>
        </p:blipFill>
        <p:spPr>
          <a:xfrm>
            <a:off x="9219530" y="2813649"/>
            <a:ext cx="166422" cy="166422"/>
          </a:xfrm>
          <a:prstGeom prst="rect">
            <a:avLst/>
          </a:prstGeom>
        </p:spPr>
      </p:pic>
      <p:pic>
        <p:nvPicPr>
          <p:cNvPr id="156" name="Picture 155">
            <a:extLst>
              <a:ext uri="{FF2B5EF4-FFF2-40B4-BE49-F238E27FC236}">
                <a16:creationId xmlns:a16="http://schemas.microsoft.com/office/drawing/2014/main" id="{990413C1-8B38-126A-785D-E38E78F05065}"/>
              </a:ext>
            </a:extLst>
          </p:cNvPr>
          <p:cNvPicPr>
            <a:picLocks noChangeAspect="1"/>
          </p:cNvPicPr>
          <p:nvPr/>
        </p:nvPicPr>
        <p:blipFill>
          <a:blip r:embed="rId9">
            <a:duotone>
              <a:prstClr val="black"/>
              <a:schemeClr val="tx2">
                <a:tint val="45000"/>
                <a:satMod val="400000"/>
              </a:schemeClr>
            </a:duotone>
          </a:blip>
          <a:stretch>
            <a:fillRect/>
          </a:stretch>
        </p:blipFill>
        <p:spPr>
          <a:xfrm>
            <a:off x="10927663" y="2830756"/>
            <a:ext cx="147607" cy="147607"/>
          </a:xfrm>
          <a:prstGeom prst="rect">
            <a:avLst/>
          </a:prstGeom>
        </p:spPr>
      </p:pic>
      <p:pic>
        <p:nvPicPr>
          <p:cNvPr id="157" name="Picture 156">
            <a:extLst>
              <a:ext uri="{FF2B5EF4-FFF2-40B4-BE49-F238E27FC236}">
                <a16:creationId xmlns:a16="http://schemas.microsoft.com/office/drawing/2014/main" id="{2BD4BD9C-9B85-FAC4-CCE7-B5917D3BAC23}"/>
              </a:ext>
            </a:extLst>
          </p:cNvPr>
          <p:cNvPicPr>
            <a:picLocks noChangeAspect="1"/>
          </p:cNvPicPr>
          <p:nvPr/>
        </p:nvPicPr>
        <p:blipFill>
          <a:blip r:embed="rId10">
            <a:duotone>
              <a:schemeClr val="accent1">
                <a:shade val="45000"/>
                <a:satMod val="135000"/>
              </a:schemeClr>
              <a:prstClr val="white"/>
            </a:duotone>
          </a:blip>
          <a:stretch>
            <a:fillRect/>
          </a:stretch>
        </p:blipFill>
        <p:spPr>
          <a:xfrm>
            <a:off x="10700374" y="2454711"/>
            <a:ext cx="352494" cy="352494"/>
          </a:xfrm>
          <a:prstGeom prst="rect">
            <a:avLst/>
          </a:prstGeom>
        </p:spPr>
      </p:pic>
      <p:pic>
        <p:nvPicPr>
          <p:cNvPr id="158" name="Picture 157">
            <a:extLst>
              <a:ext uri="{FF2B5EF4-FFF2-40B4-BE49-F238E27FC236}">
                <a16:creationId xmlns:a16="http://schemas.microsoft.com/office/drawing/2014/main" id="{EF444803-A264-FEAD-8D90-1B8ADED6547C}"/>
              </a:ext>
            </a:extLst>
          </p:cNvPr>
          <p:cNvPicPr>
            <a:picLocks noChangeAspect="1"/>
          </p:cNvPicPr>
          <p:nvPr/>
        </p:nvPicPr>
        <p:blipFill>
          <a:blip r:embed="rId11">
            <a:duotone>
              <a:prstClr val="black"/>
              <a:schemeClr val="tx2">
                <a:tint val="45000"/>
                <a:satMod val="400000"/>
              </a:schemeClr>
            </a:duotone>
          </a:blip>
          <a:stretch>
            <a:fillRect/>
          </a:stretch>
        </p:blipFill>
        <p:spPr>
          <a:xfrm>
            <a:off x="10693359" y="2811187"/>
            <a:ext cx="166422" cy="166422"/>
          </a:xfrm>
          <a:prstGeom prst="rect">
            <a:avLst/>
          </a:prstGeom>
        </p:spPr>
      </p:pic>
      <p:sp>
        <p:nvSpPr>
          <p:cNvPr id="159" name="TextBox 158">
            <a:extLst>
              <a:ext uri="{FF2B5EF4-FFF2-40B4-BE49-F238E27FC236}">
                <a16:creationId xmlns:a16="http://schemas.microsoft.com/office/drawing/2014/main" id="{ED112FA1-2FF5-E231-0256-A37A4B6C8CF7}"/>
              </a:ext>
            </a:extLst>
          </p:cNvPr>
          <p:cNvSpPr txBox="1"/>
          <p:nvPr/>
        </p:nvSpPr>
        <p:spPr>
          <a:xfrm>
            <a:off x="9100167" y="2996506"/>
            <a:ext cx="605251"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effectLst/>
                <a:uLnTx/>
                <a:uFillTx/>
                <a:latin typeface="Aptos SemiBold"/>
                <a:ea typeface="+mn-ea"/>
                <a:cs typeface="Segoe UI" panose="020B0502040204020203" pitchFamily="34" charset="0"/>
              </a:rPr>
              <a:t>Coder</a:t>
            </a:r>
            <a:endParaRPr kumimoji="0" lang="en-CA" sz="900" b="0" i="0" u="none" strike="noStrike" kern="1200" cap="none" spc="0" normalizeH="0" baseline="0" noProof="0">
              <a:ln>
                <a:noFill/>
              </a:ln>
              <a:effectLst/>
              <a:uLnTx/>
              <a:uFillTx/>
              <a:latin typeface="Aptos SemiBold"/>
              <a:ea typeface="+mn-ea"/>
              <a:cs typeface="Segoe UI" panose="020B0502040204020203" pitchFamily="34" charset="0"/>
            </a:endParaRPr>
          </a:p>
        </p:txBody>
      </p:sp>
      <p:sp>
        <p:nvSpPr>
          <p:cNvPr id="160" name="Freeform: Shape 1131">
            <a:extLst>
              <a:ext uri="{FF2B5EF4-FFF2-40B4-BE49-F238E27FC236}">
                <a16:creationId xmlns:a16="http://schemas.microsoft.com/office/drawing/2014/main" id="{0B39336C-70AD-96D2-8623-9AF72ABBF358}"/>
              </a:ext>
            </a:extLst>
          </p:cNvPr>
          <p:cNvSpPr/>
          <p:nvPr/>
        </p:nvSpPr>
        <p:spPr>
          <a:xfrm>
            <a:off x="9645912" y="2572651"/>
            <a:ext cx="236136" cy="70490"/>
          </a:xfrm>
          <a:custGeom>
            <a:avLst/>
            <a:gdLst>
              <a:gd name="connsiteX0" fmla="*/ 0 w 236136"/>
              <a:gd name="connsiteY0" fmla="*/ 70490 h 70490"/>
              <a:gd name="connsiteX1" fmla="*/ 80387 w 236136"/>
              <a:gd name="connsiteY1" fmla="*/ 152 h 70490"/>
              <a:gd name="connsiteX2" fmla="*/ 236136 w 236136"/>
              <a:gd name="connsiteY2" fmla="*/ 55418 h 70490"/>
            </a:gdLst>
            <a:ahLst/>
            <a:cxnLst>
              <a:cxn ang="0">
                <a:pos x="connsiteX0" y="connsiteY0"/>
              </a:cxn>
              <a:cxn ang="0">
                <a:pos x="connsiteX1" y="connsiteY1"/>
              </a:cxn>
              <a:cxn ang="0">
                <a:pos x="connsiteX2" y="connsiteY2"/>
              </a:cxn>
            </a:cxnLst>
            <a:rect l="l" t="t" r="r" b="b"/>
            <a:pathLst>
              <a:path w="236136" h="70490">
                <a:moveTo>
                  <a:pt x="0" y="70490"/>
                </a:moveTo>
                <a:cubicBezTo>
                  <a:pt x="20515" y="36577"/>
                  <a:pt x="41031" y="2664"/>
                  <a:pt x="80387" y="152"/>
                </a:cubicBezTo>
                <a:cubicBezTo>
                  <a:pt x="119743" y="-2360"/>
                  <a:pt x="177939" y="26529"/>
                  <a:pt x="236136" y="55418"/>
                </a:cubicBezTo>
              </a:path>
            </a:pathLst>
          </a:custGeom>
          <a:noFill/>
          <a:ln w="25400" cap="flat">
            <a:gradFill>
              <a:gsLst>
                <a:gs pos="0">
                  <a:srgbClr val="0078D4"/>
                </a:gs>
                <a:gs pos="47000">
                  <a:srgbClr val="8660C5"/>
                </a:gs>
                <a:gs pos="99000">
                  <a:srgbClr val="FF9349"/>
                </a:gs>
              </a:gsLst>
              <a:lin ang="1800000" scaled="0"/>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1" name="TextBox 160">
            <a:extLst>
              <a:ext uri="{FF2B5EF4-FFF2-40B4-BE49-F238E27FC236}">
                <a16:creationId xmlns:a16="http://schemas.microsoft.com/office/drawing/2014/main" id="{8F783B66-9631-5278-7196-B2F206EB8684}"/>
              </a:ext>
            </a:extLst>
          </p:cNvPr>
          <p:cNvSpPr txBox="1"/>
          <p:nvPr/>
        </p:nvSpPr>
        <p:spPr>
          <a:xfrm>
            <a:off x="10478302" y="2994044"/>
            <a:ext cx="796639"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effectLst/>
                <a:uLnTx/>
                <a:uFillTx/>
                <a:latin typeface="Aptos SemiBold"/>
                <a:ea typeface="+mn-ea"/>
                <a:cs typeface="Segoe UI" panose="020B0502040204020203" pitchFamily="34" charset="0"/>
              </a:rPr>
              <a:t>Executer</a:t>
            </a:r>
            <a:endParaRPr kumimoji="0" lang="en-CA" sz="900" b="0" i="0" u="none" strike="noStrike" kern="1200" cap="none" spc="0" normalizeH="0" baseline="0" noProof="0">
              <a:ln>
                <a:noFill/>
              </a:ln>
              <a:effectLst/>
              <a:uLnTx/>
              <a:uFillTx/>
              <a:latin typeface="Aptos SemiBold"/>
              <a:ea typeface="+mn-ea"/>
              <a:cs typeface="Segoe UI" panose="020B0502040204020203" pitchFamily="34" charset="0"/>
            </a:endParaRPr>
          </a:p>
        </p:txBody>
      </p:sp>
      <p:sp>
        <p:nvSpPr>
          <p:cNvPr id="163" name="Freeform: Shape 1131">
            <a:extLst>
              <a:ext uri="{FF2B5EF4-FFF2-40B4-BE49-F238E27FC236}">
                <a16:creationId xmlns:a16="http://schemas.microsoft.com/office/drawing/2014/main" id="{62599F68-50B0-36C4-93FD-6CC96BA750A4}"/>
              </a:ext>
            </a:extLst>
          </p:cNvPr>
          <p:cNvSpPr/>
          <p:nvPr/>
        </p:nvSpPr>
        <p:spPr>
          <a:xfrm>
            <a:off x="10394273" y="2555485"/>
            <a:ext cx="236136" cy="70490"/>
          </a:xfrm>
          <a:custGeom>
            <a:avLst/>
            <a:gdLst>
              <a:gd name="connsiteX0" fmla="*/ 0 w 236136"/>
              <a:gd name="connsiteY0" fmla="*/ 70490 h 70490"/>
              <a:gd name="connsiteX1" fmla="*/ 80387 w 236136"/>
              <a:gd name="connsiteY1" fmla="*/ 152 h 70490"/>
              <a:gd name="connsiteX2" fmla="*/ 236136 w 236136"/>
              <a:gd name="connsiteY2" fmla="*/ 55418 h 70490"/>
            </a:gdLst>
            <a:ahLst/>
            <a:cxnLst>
              <a:cxn ang="0">
                <a:pos x="connsiteX0" y="connsiteY0"/>
              </a:cxn>
              <a:cxn ang="0">
                <a:pos x="connsiteX1" y="connsiteY1"/>
              </a:cxn>
              <a:cxn ang="0">
                <a:pos x="connsiteX2" y="connsiteY2"/>
              </a:cxn>
            </a:cxnLst>
            <a:rect l="l" t="t" r="r" b="b"/>
            <a:pathLst>
              <a:path w="236136" h="70490">
                <a:moveTo>
                  <a:pt x="0" y="70490"/>
                </a:moveTo>
                <a:cubicBezTo>
                  <a:pt x="20515" y="36577"/>
                  <a:pt x="41031" y="2664"/>
                  <a:pt x="80387" y="152"/>
                </a:cubicBezTo>
                <a:cubicBezTo>
                  <a:pt x="119743" y="-2360"/>
                  <a:pt x="177939" y="26529"/>
                  <a:pt x="236136" y="55418"/>
                </a:cubicBezTo>
              </a:path>
            </a:pathLst>
          </a:custGeom>
          <a:noFill/>
          <a:ln w="25400" cap="flat">
            <a:gradFill>
              <a:gsLst>
                <a:gs pos="0">
                  <a:srgbClr val="0078D4"/>
                </a:gs>
                <a:gs pos="47000">
                  <a:srgbClr val="8660C5"/>
                </a:gs>
                <a:gs pos="99000">
                  <a:srgbClr val="FF9349"/>
                </a:gs>
              </a:gsLst>
              <a:lin ang="1800000" scaled="0"/>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4" name="Freeform: Shape 1131">
            <a:extLst>
              <a:ext uri="{FF2B5EF4-FFF2-40B4-BE49-F238E27FC236}">
                <a16:creationId xmlns:a16="http://schemas.microsoft.com/office/drawing/2014/main" id="{57847BEB-3ED1-40BA-DB36-5685DC115354}"/>
              </a:ext>
            </a:extLst>
          </p:cNvPr>
          <p:cNvSpPr/>
          <p:nvPr/>
        </p:nvSpPr>
        <p:spPr>
          <a:xfrm rot="10800000">
            <a:off x="10362406" y="2667265"/>
            <a:ext cx="236136" cy="70490"/>
          </a:xfrm>
          <a:custGeom>
            <a:avLst/>
            <a:gdLst>
              <a:gd name="connsiteX0" fmla="*/ 0 w 236136"/>
              <a:gd name="connsiteY0" fmla="*/ 70490 h 70490"/>
              <a:gd name="connsiteX1" fmla="*/ 80387 w 236136"/>
              <a:gd name="connsiteY1" fmla="*/ 152 h 70490"/>
              <a:gd name="connsiteX2" fmla="*/ 236136 w 236136"/>
              <a:gd name="connsiteY2" fmla="*/ 55418 h 70490"/>
            </a:gdLst>
            <a:ahLst/>
            <a:cxnLst>
              <a:cxn ang="0">
                <a:pos x="connsiteX0" y="connsiteY0"/>
              </a:cxn>
              <a:cxn ang="0">
                <a:pos x="connsiteX1" y="connsiteY1"/>
              </a:cxn>
              <a:cxn ang="0">
                <a:pos x="connsiteX2" y="connsiteY2"/>
              </a:cxn>
            </a:cxnLst>
            <a:rect l="l" t="t" r="r" b="b"/>
            <a:pathLst>
              <a:path w="236136" h="70490">
                <a:moveTo>
                  <a:pt x="0" y="70490"/>
                </a:moveTo>
                <a:cubicBezTo>
                  <a:pt x="20515" y="36577"/>
                  <a:pt x="41031" y="2664"/>
                  <a:pt x="80387" y="152"/>
                </a:cubicBezTo>
                <a:cubicBezTo>
                  <a:pt x="119743" y="-2360"/>
                  <a:pt x="177939" y="26529"/>
                  <a:pt x="236136" y="55418"/>
                </a:cubicBezTo>
              </a:path>
            </a:pathLst>
          </a:custGeom>
          <a:noFill/>
          <a:ln w="25400" cap="flat">
            <a:gradFill>
              <a:gsLst>
                <a:gs pos="0">
                  <a:srgbClr val="0078D4"/>
                </a:gs>
                <a:gs pos="47000">
                  <a:srgbClr val="8660C5"/>
                </a:gs>
                <a:gs pos="99000">
                  <a:srgbClr val="FF9349"/>
                </a:gs>
              </a:gsLst>
              <a:lin ang="1800000" scaled="0"/>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5" name="Freeform: Shape 1131">
            <a:extLst>
              <a:ext uri="{FF2B5EF4-FFF2-40B4-BE49-F238E27FC236}">
                <a16:creationId xmlns:a16="http://schemas.microsoft.com/office/drawing/2014/main" id="{79EB6A9A-3125-28F9-F26A-25818511AD7F}"/>
              </a:ext>
            </a:extLst>
          </p:cNvPr>
          <p:cNvSpPr/>
          <p:nvPr/>
        </p:nvSpPr>
        <p:spPr>
          <a:xfrm rot="11223916">
            <a:off x="9647521" y="2664383"/>
            <a:ext cx="236136" cy="70490"/>
          </a:xfrm>
          <a:custGeom>
            <a:avLst/>
            <a:gdLst>
              <a:gd name="connsiteX0" fmla="*/ 0 w 236136"/>
              <a:gd name="connsiteY0" fmla="*/ 70490 h 70490"/>
              <a:gd name="connsiteX1" fmla="*/ 80387 w 236136"/>
              <a:gd name="connsiteY1" fmla="*/ 152 h 70490"/>
              <a:gd name="connsiteX2" fmla="*/ 236136 w 236136"/>
              <a:gd name="connsiteY2" fmla="*/ 55418 h 70490"/>
            </a:gdLst>
            <a:ahLst/>
            <a:cxnLst>
              <a:cxn ang="0">
                <a:pos x="connsiteX0" y="connsiteY0"/>
              </a:cxn>
              <a:cxn ang="0">
                <a:pos x="connsiteX1" y="connsiteY1"/>
              </a:cxn>
              <a:cxn ang="0">
                <a:pos x="connsiteX2" y="connsiteY2"/>
              </a:cxn>
            </a:cxnLst>
            <a:rect l="l" t="t" r="r" b="b"/>
            <a:pathLst>
              <a:path w="236136" h="70490">
                <a:moveTo>
                  <a:pt x="0" y="70490"/>
                </a:moveTo>
                <a:cubicBezTo>
                  <a:pt x="20515" y="36577"/>
                  <a:pt x="41031" y="2664"/>
                  <a:pt x="80387" y="152"/>
                </a:cubicBezTo>
                <a:cubicBezTo>
                  <a:pt x="119743" y="-2360"/>
                  <a:pt x="177939" y="26529"/>
                  <a:pt x="236136" y="55418"/>
                </a:cubicBezTo>
              </a:path>
            </a:pathLst>
          </a:custGeom>
          <a:noFill/>
          <a:ln w="25400" cap="flat">
            <a:gradFill>
              <a:gsLst>
                <a:gs pos="0">
                  <a:srgbClr val="0078D4"/>
                </a:gs>
                <a:gs pos="47000">
                  <a:srgbClr val="8660C5"/>
                </a:gs>
                <a:gs pos="99000">
                  <a:srgbClr val="FF9349"/>
                </a:gs>
              </a:gsLst>
              <a:lin ang="1800000" scaled="0"/>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67" name="Picture 166">
            <a:extLst>
              <a:ext uri="{FF2B5EF4-FFF2-40B4-BE49-F238E27FC236}">
                <a16:creationId xmlns:a16="http://schemas.microsoft.com/office/drawing/2014/main" id="{075A5262-CE63-C487-9C7C-A5CA254A15C7}"/>
              </a:ext>
            </a:extLst>
          </p:cNvPr>
          <p:cNvPicPr>
            <a:picLocks noChangeAspect="1"/>
          </p:cNvPicPr>
          <p:nvPr/>
        </p:nvPicPr>
        <p:blipFill>
          <a:blip r:embed="rId9">
            <a:duotone>
              <a:prstClr val="black"/>
              <a:schemeClr val="tx2">
                <a:tint val="45000"/>
                <a:satMod val="400000"/>
              </a:schemeClr>
            </a:duotone>
          </a:blip>
          <a:stretch>
            <a:fillRect/>
          </a:stretch>
        </p:blipFill>
        <p:spPr>
          <a:xfrm>
            <a:off x="6881096" y="5422024"/>
            <a:ext cx="147607" cy="147607"/>
          </a:xfrm>
          <a:prstGeom prst="rect">
            <a:avLst/>
          </a:prstGeom>
        </p:spPr>
      </p:pic>
      <p:pic>
        <p:nvPicPr>
          <p:cNvPr id="168" name="Picture 167">
            <a:extLst>
              <a:ext uri="{FF2B5EF4-FFF2-40B4-BE49-F238E27FC236}">
                <a16:creationId xmlns:a16="http://schemas.microsoft.com/office/drawing/2014/main" id="{E5D0BAAB-D2CA-F320-1646-ED8C1855E414}"/>
              </a:ext>
            </a:extLst>
          </p:cNvPr>
          <p:cNvPicPr>
            <a:picLocks noChangeAspect="1"/>
          </p:cNvPicPr>
          <p:nvPr/>
        </p:nvPicPr>
        <p:blipFill>
          <a:blip r:embed="rId10">
            <a:duotone>
              <a:schemeClr val="accent4">
                <a:shade val="45000"/>
                <a:satMod val="135000"/>
              </a:schemeClr>
              <a:prstClr val="white"/>
            </a:duotone>
          </a:blip>
          <a:stretch>
            <a:fillRect/>
          </a:stretch>
        </p:blipFill>
        <p:spPr>
          <a:xfrm>
            <a:off x="6653807" y="5046432"/>
            <a:ext cx="352494" cy="352494"/>
          </a:xfrm>
          <a:prstGeom prst="rect">
            <a:avLst/>
          </a:prstGeom>
        </p:spPr>
      </p:pic>
      <p:pic>
        <p:nvPicPr>
          <p:cNvPr id="169" name="Picture 168">
            <a:extLst>
              <a:ext uri="{FF2B5EF4-FFF2-40B4-BE49-F238E27FC236}">
                <a16:creationId xmlns:a16="http://schemas.microsoft.com/office/drawing/2014/main" id="{BE3A6EEC-7894-48B9-0504-A500B28F5A6E}"/>
              </a:ext>
            </a:extLst>
          </p:cNvPr>
          <p:cNvPicPr>
            <a:picLocks noChangeAspect="1"/>
          </p:cNvPicPr>
          <p:nvPr/>
        </p:nvPicPr>
        <p:blipFill>
          <a:blip r:embed="rId11">
            <a:duotone>
              <a:prstClr val="black"/>
              <a:schemeClr val="tx2">
                <a:tint val="45000"/>
                <a:satMod val="400000"/>
              </a:schemeClr>
            </a:duotone>
          </a:blip>
          <a:stretch>
            <a:fillRect/>
          </a:stretch>
        </p:blipFill>
        <p:spPr>
          <a:xfrm>
            <a:off x="6646792" y="5402455"/>
            <a:ext cx="166422" cy="166422"/>
          </a:xfrm>
          <a:prstGeom prst="rect">
            <a:avLst/>
          </a:prstGeom>
        </p:spPr>
      </p:pic>
      <p:pic>
        <p:nvPicPr>
          <p:cNvPr id="170" name="Picture 169">
            <a:extLst>
              <a:ext uri="{FF2B5EF4-FFF2-40B4-BE49-F238E27FC236}">
                <a16:creationId xmlns:a16="http://schemas.microsoft.com/office/drawing/2014/main" id="{5396CD86-197F-5782-E591-FE2FFF582A77}"/>
              </a:ext>
            </a:extLst>
          </p:cNvPr>
          <p:cNvPicPr>
            <a:picLocks noChangeAspect="1"/>
          </p:cNvPicPr>
          <p:nvPr/>
        </p:nvPicPr>
        <p:blipFill>
          <a:blip r:embed="rId9">
            <a:duotone>
              <a:prstClr val="black"/>
              <a:schemeClr val="tx2">
                <a:tint val="45000"/>
                <a:satMod val="400000"/>
              </a:schemeClr>
            </a:duotone>
          </a:blip>
          <a:stretch>
            <a:fillRect/>
          </a:stretch>
        </p:blipFill>
        <p:spPr>
          <a:xfrm>
            <a:off x="8354925" y="5419562"/>
            <a:ext cx="147607" cy="147607"/>
          </a:xfrm>
          <a:prstGeom prst="rect">
            <a:avLst/>
          </a:prstGeom>
        </p:spPr>
      </p:pic>
      <p:pic>
        <p:nvPicPr>
          <p:cNvPr id="171" name="Picture 170">
            <a:extLst>
              <a:ext uri="{FF2B5EF4-FFF2-40B4-BE49-F238E27FC236}">
                <a16:creationId xmlns:a16="http://schemas.microsoft.com/office/drawing/2014/main" id="{630DC948-D950-EAC3-75DC-7CC5582AA6D8}"/>
              </a:ext>
            </a:extLst>
          </p:cNvPr>
          <p:cNvPicPr>
            <a:picLocks noChangeAspect="1"/>
          </p:cNvPicPr>
          <p:nvPr/>
        </p:nvPicPr>
        <p:blipFill>
          <a:blip r:embed="rId10">
            <a:duotone>
              <a:schemeClr val="accent5">
                <a:shade val="45000"/>
                <a:satMod val="135000"/>
              </a:schemeClr>
              <a:prstClr val="white"/>
            </a:duotone>
          </a:blip>
          <a:stretch>
            <a:fillRect/>
          </a:stretch>
        </p:blipFill>
        <p:spPr>
          <a:xfrm>
            <a:off x="8127636" y="5044601"/>
            <a:ext cx="352494" cy="352494"/>
          </a:xfrm>
          <a:prstGeom prst="rect">
            <a:avLst/>
          </a:prstGeom>
        </p:spPr>
      </p:pic>
      <p:pic>
        <p:nvPicPr>
          <p:cNvPr id="172" name="Picture 171">
            <a:extLst>
              <a:ext uri="{FF2B5EF4-FFF2-40B4-BE49-F238E27FC236}">
                <a16:creationId xmlns:a16="http://schemas.microsoft.com/office/drawing/2014/main" id="{F4683C98-EC7E-1214-ED8E-64AB3EAB3B49}"/>
              </a:ext>
            </a:extLst>
          </p:cNvPr>
          <p:cNvPicPr>
            <a:picLocks noChangeAspect="1"/>
          </p:cNvPicPr>
          <p:nvPr/>
        </p:nvPicPr>
        <p:blipFill>
          <a:blip r:embed="rId11">
            <a:duotone>
              <a:prstClr val="black"/>
              <a:schemeClr val="tx2">
                <a:tint val="45000"/>
                <a:satMod val="400000"/>
              </a:schemeClr>
            </a:duotone>
          </a:blip>
          <a:stretch>
            <a:fillRect/>
          </a:stretch>
        </p:blipFill>
        <p:spPr>
          <a:xfrm>
            <a:off x="8120621" y="5399993"/>
            <a:ext cx="166422" cy="166422"/>
          </a:xfrm>
          <a:prstGeom prst="rect">
            <a:avLst/>
          </a:prstGeom>
        </p:spPr>
      </p:pic>
      <p:sp>
        <p:nvSpPr>
          <p:cNvPr id="173" name="TextBox 172">
            <a:extLst>
              <a:ext uri="{FF2B5EF4-FFF2-40B4-BE49-F238E27FC236}">
                <a16:creationId xmlns:a16="http://schemas.microsoft.com/office/drawing/2014/main" id="{55F88C02-33E5-D228-2F01-FEF4D00CBF22}"/>
              </a:ext>
            </a:extLst>
          </p:cNvPr>
          <p:cNvSpPr txBox="1"/>
          <p:nvPr/>
        </p:nvSpPr>
        <p:spPr>
          <a:xfrm>
            <a:off x="6527429" y="5585312"/>
            <a:ext cx="605251"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effectLst/>
                <a:uLnTx/>
                <a:uFillTx/>
                <a:latin typeface="Aptos SemiBold"/>
                <a:ea typeface="+mn-ea"/>
                <a:cs typeface="Segoe UI" panose="020B0502040204020203" pitchFamily="34" charset="0"/>
              </a:rPr>
              <a:t>Writer</a:t>
            </a:r>
            <a:endParaRPr kumimoji="0" lang="en-CA" sz="900" b="0" i="0" u="none" strike="noStrike" kern="1200" cap="none" spc="0" normalizeH="0" baseline="0" noProof="0">
              <a:ln>
                <a:noFill/>
              </a:ln>
              <a:effectLst/>
              <a:uLnTx/>
              <a:uFillTx/>
              <a:latin typeface="Aptos SemiBold"/>
              <a:ea typeface="+mn-ea"/>
              <a:cs typeface="Segoe UI" panose="020B0502040204020203" pitchFamily="34" charset="0"/>
            </a:endParaRPr>
          </a:p>
        </p:txBody>
      </p:sp>
      <p:sp>
        <p:nvSpPr>
          <p:cNvPr id="174" name="Freeform: Shape 1131">
            <a:extLst>
              <a:ext uri="{FF2B5EF4-FFF2-40B4-BE49-F238E27FC236}">
                <a16:creationId xmlns:a16="http://schemas.microsoft.com/office/drawing/2014/main" id="{AFBD3F16-B9E7-82F8-F1DB-6A7CC501B218}"/>
              </a:ext>
            </a:extLst>
          </p:cNvPr>
          <p:cNvSpPr/>
          <p:nvPr/>
        </p:nvSpPr>
        <p:spPr>
          <a:xfrm>
            <a:off x="7073174" y="5161457"/>
            <a:ext cx="236136" cy="70490"/>
          </a:xfrm>
          <a:custGeom>
            <a:avLst/>
            <a:gdLst>
              <a:gd name="connsiteX0" fmla="*/ 0 w 236136"/>
              <a:gd name="connsiteY0" fmla="*/ 70490 h 70490"/>
              <a:gd name="connsiteX1" fmla="*/ 80387 w 236136"/>
              <a:gd name="connsiteY1" fmla="*/ 152 h 70490"/>
              <a:gd name="connsiteX2" fmla="*/ 236136 w 236136"/>
              <a:gd name="connsiteY2" fmla="*/ 55418 h 70490"/>
            </a:gdLst>
            <a:ahLst/>
            <a:cxnLst>
              <a:cxn ang="0">
                <a:pos x="connsiteX0" y="connsiteY0"/>
              </a:cxn>
              <a:cxn ang="0">
                <a:pos x="connsiteX1" y="connsiteY1"/>
              </a:cxn>
              <a:cxn ang="0">
                <a:pos x="connsiteX2" y="connsiteY2"/>
              </a:cxn>
            </a:cxnLst>
            <a:rect l="l" t="t" r="r" b="b"/>
            <a:pathLst>
              <a:path w="236136" h="70490">
                <a:moveTo>
                  <a:pt x="0" y="70490"/>
                </a:moveTo>
                <a:cubicBezTo>
                  <a:pt x="20515" y="36577"/>
                  <a:pt x="41031" y="2664"/>
                  <a:pt x="80387" y="152"/>
                </a:cubicBezTo>
                <a:cubicBezTo>
                  <a:pt x="119743" y="-2360"/>
                  <a:pt x="177939" y="26529"/>
                  <a:pt x="236136" y="55418"/>
                </a:cubicBezTo>
              </a:path>
            </a:pathLst>
          </a:custGeom>
          <a:noFill/>
          <a:ln w="25400" cap="flat">
            <a:gradFill>
              <a:gsLst>
                <a:gs pos="0">
                  <a:srgbClr val="0078D4"/>
                </a:gs>
                <a:gs pos="47000">
                  <a:srgbClr val="8660C5"/>
                </a:gs>
                <a:gs pos="99000">
                  <a:srgbClr val="FF9349"/>
                </a:gs>
              </a:gsLst>
              <a:lin ang="1800000" scaled="0"/>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 name="TextBox 174">
            <a:extLst>
              <a:ext uri="{FF2B5EF4-FFF2-40B4-BE49-F238E27FC236}">
                <a16:creationId xmlns:a16="http://schemas.microsoft.com/office/drawing/2014/main" id="{6F9EF463-FCE8-272E-8C7E-72A3F9BD9990}"/>
              </a:ext>
            </a:extLst>
          </p:cNvPr>
          <p:cNvSpPr txBox="1"/>
          <p:nvPr/>
        </p:nvSpPr>
        <p:spPr>
          <a:xfrm>
            <a:off x="7905564" y="5582850"/>
            <a:ext cx="796639"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effectLst/>
                <a:uLnTx/>
                <a:uFillTx/>
                <a:latin typeface="Aptos SemiBold"/>
                <a:ea typeface="+mn-ea"/>
                <a:cs typeface="Segoe UI" panose="020B0502040204020203" pitchFamily="34" charset="0"/>
              </a:rPr>
              <a:t>Critic</a:t>
            </a:r>
            <a:endParaRPr kumimoji="0" lang="en-CA" sz="900" b="0" i="0" u="none" strike="noStrike" kern="1200" cap="none" spc="0" normalizeH="0" baseline="0" noProof="0">
              <a:ln>
                <a:noFill/>
              </a:ln>
              <a:effectLst/>
              <a:uLnTx/>
              <a:uFillTx/>
              <a:latin typeface="Aptos SemiBold"/>
              <a:ea typeface="+mn-ea"/>
              <a:cs typeface="Segoe UI" panose="020B0502040204020203" pitchFamily="34" charset="0"/>
            </a:endParaRPr>
          </a:p>
        </p:txBody>
      </p:sp>
      <p:sp>
        <p:nvSpPr>
          <p:cNvPr id="176" name="Freeform: Shape 1131">
            <a:extLst>
              <a:ext uri="{FF2B5EF4-FFF2-40B4-BE49-F238E27FC236}">
                <a16:creationId xmlns:a16="http://schemas.microsoft.com/office/drawing/2014/main" id="{C72C590B-DD63-36E9-8938-317BF0B8276B}"/>
              </a:ext>
            </a:extLst>
          </p:cNvPr>
          <p:cNvSpPr/>
          <p:nvPr/>
        </p:nvSpPr>
        <p:spPr>
          <a:xfrm>
            <a:off x="7821535" y="5144291"/>
            <a:ext cx="236136" cy="70490"/>
          </a:xfrm>
          <a:custGeom>
            <a:avLst/>
            <a:gdLst>
              <a:gd name="connsiteX0" fmla="*/ 0 w 236136"/>
              <a:gd name="connsiteY0" fmla="*/ 70490 h 70490"/>
              <a:gd name="connsiteX1" fmla="*/ 80387 w 236136"/>
              <a:gd name="connsiteY1" fmla="*/ 152 h 70490"/>
              <a:gd name="connsiteX2" fmla="*/ 236136 w 236136"/>
              <a:gd name="connsiteY2" fmla="*/ 55418 h 70490"/>
            </a:gdLst>
            <a:ahLst/>
            <a:cxnLst>
              <a:cxn ang="0">
                <a:pos x="connsiteX0" y="connsiteY0"/>
              </a:cxn>
              <a:cxn ang="0">
                <a:pos x="connsiteX1" y="connsiteY1"/>
              </a:cxn>
              <a:cxn ang="0">
                <a:pos x="connsiteX2" y="connsiteY2"/>
              </a:cxn>
            </a:cxnLst>
            <a:rect l="l" t="t" r="r" b="b"/>
            <a:pathLst>
              <a:path w="236136" h="70490">
                <a:moveTo>
                  <a:pt x="0" y="70490"/>
                </a:moveTo>
                <a:cubicBezTo>
                  <a:pt x="20515" y="36577"/>
                  <a:pt x="41031" y="2664"/>
                  <a:pt x="80387" y="152"/>
                </a:cubicBezTo>
                <a:cubicBezTo>
                  <a:pt x="119743" y="-2360"/>
                  <a:pt x="177939" y="26529"/>
                  <a:pt x="236136" y="55418"/>
                </a:cubicBezTo>
              </a:path>
            </a:pathLst>
          </a:custGeom>
          <a:noFill/>
          <a:ln w="25400" cap="flat">
            <a:gradFill>
              <a:gsLst>
                <a:gs pos="0">
                  <a:srgbClr val="0078D4"/>
                </a:gs>
                <a:gs pos="47000">
                  <a:srgbClr val="8660C5"/>
                </a:gs>
                <a:gs pos="99000">
                  <a:srgbClr val="FF9349"/>
                </a:gs>
              </a:gsLst>
              <a:lin ang="1800000" scaled="0"/>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 name="Freeform: Shape 1131">
            <a:extLst>
              <a:ext uri="{FF2B5EF4-FFF2-40B4-BE49-F238E27FC236}">
                <a16:creationId xmlns:a16="http://schemas.microsoft.com/office/drawing/2014/main" id="{C2062E64-ED75-FAAD-9890-0C195DF3BEA9}"/>
              </a:ext>
            </a:extLst>
          </p:cNvPr>
          <p:cNvSpPr/>
          <p:nvPr/>
        </p:nvSpPr>
        <p:spPr>
          <a:xfrm rot="10800000">
            <a:off x="7789668" y="5256071"/>
            <a:ext cx="236136" cy="70490"/>
          </a:xfrm>
          <a:custGeom>
            <a:avLst/>
            <a:gdLst>
              <a:gd name="connsiteX0" fmla="*/ 0 w 236136"/>
              <a:gd name="connsiteY0" fmla="*/ 70490 h 70490"/>
              <a:gd name="connsiteX1" fmla="*/ 80387 w 236136"/>
              <a:gd name="connsiteY1" fmla="*/ 152 h 70490"/>
              <a:gd name="connsiteX2" fmla="*/ 236136 w 236136"/>
              <a:gd name="connsiteY2" fmla="*/ 55418 h 70490"/>
            </a:gdLst>
            <a:ahLst/>
            <a:cxnLst>
              <a:cxn ang="0">
                <a:pos x="connsiteX0" y="connsiteY0"/>
              </a:cxn>
              <a:cxn ang="0">
                <a:pos x="connsiteX1" y="connsiteY1"/>
              </a:cxn>
              <a:cxn ang="0">
                <a:pos x="connsiteX2" y="connsiteY2"/>
              </a:cxn>
            </a:cxnLst>
            <a:rect l="l" t="t" r="r" b="b"/>
            <a:pathLst>
              <a:path w="236136" h="70490">
                <a:moveTo>
                  <a:pt x="0" y="70490"/>
                </a:moveTo>
                <a:cubicBezTo>
                  <a:pt x="20515" y="36577"/>
                  <a:pt x="41031" y="2664"/>
                  <a:pt x="80387" y="152"/>
                </a:cubicBezTo>
                <a:cubicBezTo>
                  <a:pt x="119743" y="-2360"/>
                  <a:pt x="177939" y="26529"/>
                  <a:pt x="236136" y="55418"/>
                </a:cubicBezTo>
              </a:path>
            </a:pathLst>
          </a:custGeom>
          <a:noFill/>
          <a:ln w="25400" cap="flat">
            <a:gradFill>
              <a:gsLst>
                <a:gs pos="0">
                  <a:srgbClr val="0078D4"/>
                </a:gs>
                <a:gs pos="47000">
                  <a:srgbClr val="8660C5"/>
                </a:gs>
                <a:gs pos="99000">
                  <a:srgbClr val="FF9349"/>
                </a:gs>
              </a:gsLst>
              <a:lin ang="1800000" scaled="0"/>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 name="Freeform: Shape 1131">
            <a:extLst>
              <a:ext uri="{FF2B5EF4-FFF2-40B4-BE49-F238E27FC236}">
                <a16:creationId xmlns:a16="http://schemas.microsoft.com/office/drawing/2014/main" id="{E567913A-6BAF-D612-C040-070C5FAF4EAF}"/>
              </a:ext>
            </a:extLst>
          </p:cNvPr>
          <p:cNvSpPr/>
          <p:nvPr/>
        </p:nvSpPr>
        <p:spPr>
          <a:xfrm rot="11223916">
            <a:off x="7074783" y="5253189"/>
            <a:ext cx="236136" cy="70490"/>
          </a:xfrm>
          <a:custGeom>
            <a:avLst/>
            <a:gdLst>
              <a:gd name="connsiteX0" fmla="*/ 0 w 236136"/>
              <a:gd name="connsiteY0" fmla="*/ 70490 h 70490"/>
              <a:gd name="connsiteX1" fmla="*/ 80387 w 236136"/>
              <a:gd name="connsiteY1" fmla="*/ 152 h 70490"/>
              <a:gd name="connsiteX2" fmla="*/ 236136 w 236136"/>
              <a:gd name="connsiteY2" fmla="*/ 55418 h 70490"/>
            </a:gdLst>
            <a:ahLst/>
            <a:cxnLst>
              <a:cxn ang="0">
                <a:pos x="connsiteX0" y="connsiteY0"/>
              </a:cxn>
              <a:cxn ang="0">
                <a:pos x="connsiteX1" y="connsiteY1"/>
              </a:cxn>
              <a:cxn ang="0">
                <a:pos x="connsiteX2" y="connsiteY2"/>
              </a:cxn>
            </a:cxnLst>
            <a:rect l="l" t="t" r="r" b="b"/>
            <a:pathLst>
              <a:path w="236136" h="70490">
                <a:moveTo>
                  <a:pt x="0" y="70490"/>
                </a:moveTo>
                <a:cubicBezTo>
                  <a:pt x="20515" y="36577"/>
                  <a:pt x="41031" y="2664"/>
                  <a:pt x="80387" y="152"/>
                </a:cubicBezTo>
                <a:cubicBezTo>
                  <a:pt x="119743" y="-2360"/>
                  <a:pt x="177939" y="26529"/>
                  <a:pt x="236136" y="55418"/>
                </a:cubicBezTo>
              </a:path>
            </a:pathLst>
          </a:custGeom>
          <a:noFill/>
          <a:ln w="25400" cap="flat">
            <a:gradFill>
              <a:gsLst>
                <a:gs pos="0">
                  <a:srgbClr val="0078D4"/>
                </a:gs>
                <a:gs pos="47000">
                  <a:srgbClr val="8660C5"/>
                </a:gs>
                <a:gs pos="99000">
                  <a:srgbClr val="FF9349"/>
                </a:gs>
              </a:gsLst>
              <a:lin ang="1800000" scaled="0"/>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92" name="Picture 191">
            <a:extLst>
              <a:ext uri="{FF2B5EF4-FFF2-40B4-BE49-F238E27FC236}">
                <a16:creationId xmlns:a16="http://schemas.microsoft.com/office/drawing/2014/main" id="{DC3973FB-72FB-580F-F8DA-A7B52C5AA606}"/>
              </a:ext>
            </a:extLst>
          </p:cNvPr>
          <p:cNvPicPr>
            <a:picLocks noChangeAspect="1"/>
          </p:cNvPicPr>
          <p:nvPr/>
        </p:nvPicPr>
        <p:blipFill>
          <a:blip r:embed="rId12"/>
          <a:stretch>
            <a:fillRect/>
          </a:stretch>
        </p:blipFill>
        <p:spPr>
          <a:xfrm>
            <a:off x="7365807" y="5072181"/>
            <a:ext cx="345773" cy="345773"/>
          </a:xfrm>
          <a:prstGeom prst="rect">
            <a:avLst/>
          </a:prstGeom>
        </p:spPr>
      </p:pic>
      <p:pic>
        <p:nvPicPr>
          <p:cNvPr id="9218" name="Picture 2" descr="Image gallery ">
            <a:extLst>
              <a:ext uri="{FF2B5EF4-FFF2-40B4-BE49-F238E27FC236}">
                <a16:creationId xmlns:a16="http://schemas.microsoft.com/office/drawing/2014/main" id="{C83AB4E6-1815-A3AE-FD97-5DF6255367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59335" y="4991214"/>
            <a:ext cx="243388" cy="243388"/>
          </a:xfrm>
          <a:prstGeom prst="rect">
            <a:avLst/>
          </a:prstGeom>
          <a:noFill/>
          <a:extLst>
            <a:ext uri="{909E8E84-426E-40DD-AFC4-6F175D3DCCD1}">
              <a14:hiddenFill xmlns:a14="http://schemas.microsoft.com/office/drawing/2010/main">
                <a:solidFill>
                  <a:srgbClr val="FFFFFF"/>
                </a:solidFill>
              </a14:hiddenFill>
            </a:ext>
          </a:extLst>
        </p:spPr>
      </p:pic>
      <p:pic>
        <p:nvPicPr>
          <p:cNvPr id="195" name="Picture 194">
            <a:extLst>
              <a:ext uri="{FF2B5EF4-FFF2-40B4-BE49-F238E27FC236}">
                <a16:creationId xmlns:a16="http://schemas.microsoft.com/office/drawing/2014/main" id="{DCF515D3-2E49-17F8-5D87-DE93480B9856}"/>
              </a:ext>
            </a:extLst>
          </p:cNvPr>
          <p:cNvPicPr>
            <a:picLocks noChangeAspect="1"/>
          </p:cNvPicPr>
          <p:nvPr/>
        </p:nvPicPr>
        <p:blipFill>
          <a:blip r:embed="rId9">
            <a:duotone>
              <a:prstClr val="black"/>
              <a:schemeClr val="tx2">
                <a:tint val="45000"/>
                <a:satMod val="400000"/>
              </a:schemeClr>
            </a:duotone>
          </a:blip>
          <a:stretch>
            <a:fillRect/>
          </a:stretch>
        </p:blipFill>
        <p:spPr>
          <a:xfrm>
            <a:off x="9414559" y="5290173"/>
            <a:ext cx="147607" cy="147607"/>
          </a:xfrm>
          <a:prstGeom prst="rect">
            <a:avLst/>
          </a:prstGeom>
        </p:spPr>
      </p:pic>
      <p:pic>
        <p:nvPicPr>
          <p:cNvPr id="196" name="Picture 195">
            <a:extLst>
              <a:ext uri="{FF2B5EF4-FFF2-40B4-BE49-F238E27FC236}">
                <a16:creationId xmlns:a16="http://schemas.microsoft.com/office/drawing/2014/main" id="{F938D2DD-D8BC-3946-CF98-CC126623FA17}"/>
              </a:ext>
            </a:extLst>
          </p:cNvPr>
          <p:cNvPicPr>
            <a:picLocks noChangeAspect="1"/>
          </p:cNvPicPr>
          <p:nvPr/>
        </p:nvPicPr>
        <p:blipFill>
          <a:blip r:embed="rId10">
            <a:duotone>
              <a:schemeClr val="accent4">
                <a:shade val="45000"/>
                <a:satMod val="135000"/>
              </a:schemeClr>
              <a:prstClr val="white"/>
            </a:duotone>
          </a:blip>
          <a:stretch>
            <a:fillRect/>
          </a:stretch>
        </p:blipFill>
        <p:spPr>
          <a:xfrm>
            <a:off x="9187270" y="4914581"/>
            <a:ext cx="352494" cy="352494"/>
          </a:xfrm>
          <a:prstGeom prst="rect">
            <a:avLst/>
          </a:prstGeom>
        </p:spPr>
      </p:pic>
      <p:pic>
        <p:nvPicPr>
          <p:cNvPr id="197" name="Picture 196">
            <a:extLst>
              <a:ext uri="{FF2B5EF4-FFF2-40B4-BE49-F238E27FC236}">
                <a16:creationId xmlns:a16="http://schemas.microsoft.com/office/drawing/2014/main" id="{B0941237-C12B-9E68-85A0-E81CE2723DCC}"/>
              </a:ext>
            </a:extLst>
          </p:cNvPr>
          <p:cNvPicPr>
            <a:picLocks noChangeAspect="1"/>
          </p:cNvPicPr>
          <p:nvPr/>
        </p:nvPicPr>
        <p:blipFill>
          <a:blip r:embed="rId11">
            <a:duotone>
              <a:prstClr val="black"/>
              <a:schemeClr val="tx2">
                <a:tint val="45000"/>
                <a:satMod val="400000"/>
              </a:schemeClr>
            </a:duotone>
          </a:blip>
          <a:stretch>
            <a:fillRect/>
          </a:stretch>
        </p:blipFill>
        <p:spPr>
          <a:xfrm>
            <a:off x="9180255" y="5270604"/>
            <a:ext cx="166422" cy="166422"/>
          </a:xfrm>
          <a:prstGeom prst="rect">
            <a:avLst/>
          </a:prstGeom>
        </p:spPr>
      </p:pic>
      <p:pic>
        <p:nvPicPr>
          <p:cNvPr id="198" name="Picture 197">
            <a:extLst>
              <a:ext uri="{FF2B5EF4-FFF2-40B4-BE49-F238E27FC236}">
                <a16:creationId xmlns:a16="http://schemas.microsoft.com/office/drawing/2014/main" id="{1EFC690C-CF38-32F8-A537-BA20C5C1DACB}"/>
              </a:ext>
            </a:extLst>
          </p:cNvPr>
          <p:cNvPicPr>
            <a:picLocks noChangeAspect="1"/>
          </p:cNvPicPr>
          <p:nvPr/>
        </p:nvPicPr>
        <p:blipFill>
          <a:blip r:embed="rId9">
            <a:duotone>
              <a:prstClr val="black"/>
              <a:schemeClr val="tx2">
                <a:tint val="45000"/>
                <a:satMod val="400000"/>
              </a:schemeClr>
            </a:duotone>
          </a:blip>
          <a:stretch>
            <a:fillRect/>
          </a:stretch>
        </p:blipFill>
        <p:spPr>
          <a:xfrm>
            <a:off x="10888388" y="5287711"/>
            <a:ext cx="147607" cy="147607"/>
          </a:xfrm>
          <a:prstGeom prst="rect">
            <a:avLst/>
          </a:prstGeom>
        </p:spPr>
      </p:pic>
      <p:pic>
        <p:nvPicPr>
          <p:cNvPr id="199" name="Picture 198">
            <a:extLst>
              <a:ext uri="{FF2B5EF4-FFF2-40B4-BE49-F238E27FC236}">
                <a16:creationId xmlns:a16="http://schemas.microsoft.com/office/drawing/2014/main" id="{51456EBC-4EA6-6A3A-3B96-695F501529D6}"/>
              </a:ext>
            </a:extLst>
          </p:cNvPr>
          <p:cNvPicPr>
            <a:picLocks noChangeAspect="1"/>
          </p:cNvPicPr>
          <p:nvPr/>
        </p:nvPicPr>
        <p:blipFill>
          <a:blip r:embed="rId10">
            <a:duotone>
              <a:schemeClr val="accent5">
                <a:shade val="45000"/>
                <a:satMod val="135000"/>
              </a:schemeClr>
              <a:prstClr val="white"/>
            </a:duotone>
          </a:blip>
          <a:stretch>
            <a:fillRect/>
          </a:stretch>
        </p:blipFill>
        <p:spPr>
          <a:xfrm>
            <a:off x="10661099" y="4912750"/>
            <a:ext cx="352494" cy="352494"/>
          </a:xfrm>
          <a:prstGeom prst="rect">
            <a:avLst/>
          </a:prstGeom>
        </p:spPr>
      </p:pic>
      <p:pic>
        <p:nvPicPr>
          <p:cNvPr id="200" name="Picture 199">
            <a:extLst>
              <a:ext uri="{FF2B5EF4-FFF2-40B4-BE49-F238E27FC236}">
                <a16:creationId xmlns:a16="http://schemas.microsoft.com/office/drawing/2014/main" id="{4148BE54-AA09-4A2E-4C35-5A3964498D8E}"/>
              </a:ext>
            </a:extLst>
          </p:cNvPr>
          <p:cNvPicPr>
            <a:picLocks noChangeAspect="1"/>
          </p:cNvPicPr>
          <p:nvPr/>
        </p:nvPicPr>
        <p:blipFill>
          <a:blip r:embed="rId11">
            <a:duotone>
              <a:prstClr val="black"/>
              <a:schemeClr val="tx2">
                <a:tint val="45000"/>
                <a:satMod val="400000"/>
              </a:schemeClr>
            </a:duotone>
          </a:blip>
          <a:stretch>
            <a:fillRect/>
          </a:stretch>
        </p:blipFill>
        <p:spPr>
          <a:xfrm>
            <a:off x="10654084" y="5268142"/>
            <a:ext cx="166422" cy="166422"/>
          </a:xfrm>
          <a:prstGeom prst="rect">
            <a:avLst/>
          </a:prstGeom>
        </p:spPr>
      </p:pic>
      <p:sp>
        <p:nvSpPr>
          <p:cNvPr id="201" name="TextBox 200">
            <a:extLst>
              <a:ext uri="{FF2B5EF4-FFF2-40B4-BE49-F238E27FC236}">
                <a16:creationId xmlns:a16="http://schemas.microsoft.com/office/drawing/2014/main" id="{CE2C3C65-05D8-37F6-6CF3-1A80613347C8}"/>
              </a:ext>
            </a:extLst>
          </p:cNvPr>
          <p:cNvSpPr txBox="1"/>
          <p:nvPr/>
        </p:nvSpPr>
        <p:spPr>
          <a:xfrm>
            <a:off x="9060892" y="5453461"/>
            <a:ext cx="60525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effectLst/>
                <a:uLnTx/>
                <a:uFillTx/>
                <a:latin typeface="Aptos SemiBold"/>
                <a:ea typeface="+mn-ea"/>
                <a:cs typeface="Segoe UI" panose="020B0502040204020203" pitchFamily="34" charset="0"/>
              </a:rPr>
              <a:t>Image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latin typeface="Aptos SemiBold"/>
                <a:cs typeface="Segoe UI" panose="020B0502040204020203" pitchFamily="34" charset="0"/>
              </a:rPr>
              <a:t>Creator</a:t>
            </a:r>
            <a:endParaRPr kumimoji="0" lang="en-CA" sz="900" b="0" i="0" u="none" strike="noStrike" kern="1200" cap="none" spc="0" normalizeH="0" baseline="0" noProof="0">
              <a:ln>
                <a:noFill/>
              </a:ln>
              <a:effectLst/>
              <a:uLnTx/>
              <a:uFillTx/>
              <a:latin typeface="Aptos SemiBold"/>
              <a:ea typeface="+mn-ea"/>
              <a:cs typeface="Segoe UI" panose="020B0502040204020203" pitchFamily="34" charset="0"/>
            </a:endParaRPr>
          </a:p>
        </p:txBody>
      </p:sp>
      <p:sp>
        <p:nvSpPr>
          <p:cNvPr id="203" name="TextBox 202">
            <a:extLst>
              <a:ext uri="{FF2B5EF4-FFF2-40B4-BE49-F238E27FC236}">
                <a16:creationId xmlns:a16="http://schemas.microsoft.com/office/drawing/2014/main" id="{77750262-201F-E63C-3A3A-C07723C3860F}"/>
              </a:ext>
            </a:extLst>
          </p:cNvPr>
          <p:cNvSpPr txBox="1"/>
          <p:nvPr/>
        </p:nvSpPr>
        <p:spPr>
          <a:xfrm>
            <a:off x="10439027" y="5450999"/>
            <a:ext cx="796639"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effectLst/>
                <a:uLnTx/>
                <a:uFillTx/>
                <a:latin typeface="Aptos SemiBold"/>
                <a:ea typeface="+mn-ea"/>
                <a:cs typeface="Segoe UI" panose="020B0502040204020203" pitchFamily="34" charset="0"/>
              </a:rPr>
              <a:t>Image Analyzer</a:t>
            </a:r>
            <a:endParaRPr kumimoji="0" lang="en-CA" sz="900" b="0" i="0" u="none" strike="noStrike" kern="1200" cap="none" spc="0" normalizeH="0" baseline="0" noProof="0">
              <a:ln>
                <a:noFill/>
              </a:ln>
              <a:effectLst/>
              <a:uLnTx/>
              <a:uFillTx/>
              <a:latin typeface="Aptos SemiBold"/>
              <a:ea typeface="+mn-ea"/>
              <a:cs typeface="Segoe UI" panose="020B0502040204020203" pitchFamily="34" charset="0"/>
            </a:endParaRPr>
          </a:p>
        </p:txBody>
      </p:sp>
      <p:pic>
        <p:nvPicPr>
          <p:cNvPr id="208" name="Picture 207">
            <a:extLst>
              <a:ext uri="{FF2B5EF4-FFF2-40B4-BE49-F238E27FC236}">
                <a16:creationId xmlns:a16="http://schemas.microsoft.com/office/drawing/2014/main" id="{18561AC0-CF95-5530-DD27-FACF373BC54F}"/>
              </a:ext>
            </a:extLst>
          </p:cNvPr>
          <p:cNvPicPr>
            <a:picLocks noChangeAspect="1"/>
          </p:cNvPicPr>
          <p:nvPr/>
        </p:nvPicPr>
        <p:blipFill>
          <a:blip r:embed="rId14"/>
          <a:stretch>
            <a:fillRect/>
          </a:stretch>
        </p:blipFill>
        <p:spPr>
          <a:xfrm>
            <a:off x="10381493" y="4997604"/>
            <a:ext cx="261696" cy="261696"/>
          </a:xfrm>
          <a:prstGeom prst="rect">
            <a:avLst/>
          </a:prstGeom>
        </p:spPr>
      </p:pic>
      <p:sp>
        <p:nvSpPr>
          <p:cNvPr id="209" name="Freeform: Shape 1132">
            <a:extLst>
              <a:ext uri="{FF2B5EF4-FFF2-40B4-BE49-F238E27FC236}">
                <a16:creationId xmlns:a16="http://schemas.microsoft.com/office/drawing/2014/main" id="{EC2C0B7B-A3A3-C690-3286-6BAC364F2D17}"/>
              </a:ext>
            </a:extLst>
          </p:cNvPr>
          <p:cNvSpPr/>
          <p:nvPr/>
        </p:nvSpPr>
        <p:spPr>
          <a:xfrm>
            <a:off x="9836284" y="5254144"/>
            <a:ext cx="693336" cy="107370"/>
          </a:xfrm>
          <a:custGeom>
            <a:avLst/>
            <a:gdLst>
              <a:gd name="connsiteX0" fmla="*/ 0 w 693336"/>
              <a:gd name="connsiteY0" fmla="*/ 100483 h 107370"/>
              <a:gd name="connsiteX1" fmla="*/ 316523 w 693336"/>
              <a:gd name="connsiteY1" fmla="*/ 0 h 107370"/>
              <a:gd name="connsiteX2" fmla="*/ 527538 w 693336"/>
              <a:gd name="connsiteY2" fmla="*/ 100483 h 107370"/>
              <a:gd name="connsiteX3" fmla="*/ 693336 w 693336"/>
              <a:gd name="connsiteY3" fmla="*/ 90435 h 107370"/>
            </a:gdLst>
            <a:ahLst/>
            <a:cxnLst>
              <a:cxn ang="0">
                <a:pos x="connsiteX0" y="connsiteY0"/>
              </a:cxn>
              <a:cxn ang="0">
                <a:pos x="connsiteX1" y="connsiteY1"/>
              </a:cxn>
              <a:cxn ang="0">
                <a:pos x="connsiteX2" y="connsiteY2"/>
              </a:cxn>
              <a:cxn ang="0">
                <a:pos x="connsiteX3" y="connsiteY3"/>
              </a:cxn>
            </a:cxnLst>
            <a:rect l="l" t="t" r="r" b="b"/>
            <a:pathLst>
              <a:path w="693336" h="107370">
                <a:moveTo>
                  <a:pt x="0" y="100483"/>
                </a:moveTo>
                <a:cubicBezTo>
                  <a:pt x="114300" y="50241"/>
                  <a:pt x="228600" y="0"/>
                  <a:pt x="316523" y="0"/>
                </a:cubicBezTo>
                <a:cubicBezTo>
                  <a:pt x="404446" y="0"/>
                  <a:pt x="464736" y="85411"/>
                  <a:pt x="527538" y="100483"/>
                </a:cubicBezTo>
                <a:cubicBezTo>
                  <a:pt x="590340" y="115555"/>
                  <a:pt x="641838" y="102995"/>
                  <a:pt x="693336" y="90435"/>
                </a:cubicBezTo>
              </a:path>
            </a:pathLst>
          </a:custGeom>
          <a:noFill/>
          <a:ln w="25400" cap="flat">
            <a:gradFill>
              <a:gsLst>
                <a:gs pos="0">
                  <a:srgbClr val="0078D4"/>
                </a:gs>
                <a:gs pos="47000">
                  <a:srgbClr val="8660C5"/>
                </a:gs>
                <a:gs pos="99000">
                  <a:srgbClr val="FF9349"/>
                </a:gs>
              </a:gsLst>
              <a:lin ang="1800000" scaled="0"/>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0" name="Freeform: Shape 1132">
            <a:extLst>
              <a:ext uri="{FF2B5EF4-FFF2-40B4-BE49-F238E27FC236}">
                <a16:creationId xmlns:a16="http://schemas.microsoft.com/office/drawing/2014/main" id="{ACCC19E2-3DFA-59EF-7E15-79F9E4F0759D}"/>
              </a:ext>
            </a:extLst>
          </p:cNvPr>
          <p:cNvSpPr/>
          <p:nvPr/>
        </p:nvSpPr>
        <p:spPr>
          <a:xfrm rot="10800000">
            <a:off x="9784346" y="5488028"/>
            <a:ext cx="693336" cy="107370"/>
          </a:xfrm>
          <a:custGeom>
            <a:avLst/>
            <a:gdLst>
              <a:gd name="connsiteX0" fmla="*/ 0 w 693336"/>
              <a:gd name="connsiteY0" fmla="*/ 100483 h 107370"/>
              <a:gd name="connsiteX1" fmla="*/ 316523 w 693336"/>
              <a:gd name="connsiteY1" fmla="*/ 0 h 107370"/>
              <a:gd name="connsiteX2" fmla="*/ 527538 w 693336"/>
              <a:gd name="connsiteY2" fmla="*/ 100483 h 107370"/>
              <a:gd name="connsiteX3" fmla="*/ 693336 w 693336"/>
              <a:gd name="connsiteY3" fmla="*/ 90435 h 107370"/>
            </a:gdLst>
            <a:ahLst/>
            <a:cxnLst>
              <a:cxn ang="0">
                <a:pos x="connsiteX0" y="connsiteY0"/>
              </a:cxn>
              <a:cxn ang="0">
                <a:pos x="connsiteX1" y="connsiteY1"/>
              </a:cxn>
              <a:cxn ang="0">
                <a:pos x="connsiteX2" y="connsiteY2"/>
              </a:cxn>
              <a:cxn ang="0">
                <a:pos x="connsiteX3" y="connsiteY3"/>
              </a:cxn>
            </a:cxnLst>
            <a:rect l="l" t="t" r="r" b="b"/>
            <a:pathLst>
              <a:path w="693336" h="107370">
                <a:moveTo>
                  <a:pt x="0" y="100483"/>
                </a:moveTo>
                <a:cubicBezTo>
                  <a:pt x="114300" y="50241"/>
                  <a:pt x="228600" y="0"/>
                  <a:pt x="316523" y="0"/>
                </a:cubicBezTo>
                <a:cubicBezTo>
                  <a:pt x="404446" y="0"/>
                  <a:pt x="464736" y="85411"/>
                  <a:pt x="527538" y="100483"/>
                </a:cubicBezTo>
                <a:cubicBezTo>
                  <a:pt x="590340" y="115555"/>
                  <a:pt x="641838" y="102995"/>
                  <a:pt x="693336" y="90435"/>
                </a:cubicBezTo>
              </a:path>
            </a:pathLst>
          </a:custGeom>
          <a:noFill/>
          <a:ln w="25400" cap="flat">
            <a:gradFill>
              <a:gsLst>
                <a:gs pos="0">
                  <a:srgbClr val="0078D4"/>
                </a:gs>
                <a:gs pos="47000">
                  <a:srgbClr val="8660C5"/>
                </a:gs>
                <a:gs pos="99000">
                  <a:srgbClr val="FF9349"/>
                </a:gs>
              </a:gsLst>
              <a:lin ang="1800000" scaled="0"/>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2996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500" fill="hold"/>
                                        <p:tgtEl>
                                          <p:spTgt spid="153"/>
                                        </p:tgtEl>
                                        <p:attrNameLst>
                                          <p:attrName>ppt_x</p:attrName>
                                        </p:attrNameLst>
                                      </p:cBhvr>
                                      <p:tavLst>
                                        <p:tav tm="0">
                                          <p:val>
                                            <p:strVal val="#ppt_x"/>
                                          </p:val>
                                        </p:tav>
                                        <p:tav tm="100000">
                                          <p:val>
                                            <p:strVal val="#ppt_x"/>
                                          </p:val>
                                        </p:tav>
                                      </p:tavLst>
                                    </p:anim>
                                    <p:anim calcmode="lin" valueType="num">
                                      <p:cBhvr additive="base">
                                        <p:cTn id="8" dur="500" fill="hold"/>
                                        <p:tgtEl>
                                          <p:spTgt spid="153"/>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54"/>
                                        </p:tgtEl>
                                        <p:attrNameLst>
                                          <p:attrName>style.visibility</p:attrName>
                                        </p:attrNameLst>
                                      </p:cBhvr>
                                      <p:to>
                                        <p:strVal val="visible"/>
                                      </p:to>
                                    </p:set>
                                    <p:anim calcmode="lin" valueType="num">
                                      <p:cBhvr additive="base">
                                        <p:cTn id="11" dur="500" fill="hold"/>
                                        <p:tgtEl>
                                          <p:spTgt spid="154"/>
                                        </p:tgtEl>
                                        <p:attrNameLst>
                                          <p:attrName>ppt_x</p:attrName>
                                        </p:attrNameLst>
                                      </p:cBhvr>
                                      <p:tavLst>
                                        <p:tav tm="0">
                                          <p:val>
                                            <p:strVal val="#ppt_x"/>
                                          </p:val>
                                        </p:tav>
                                        <p:tav tm="100000">
                                          <p:val>
                                            <p:strVal val="#ppt_x"/>
                                          </p:val>
                                        </p:tav>
                                      </p:tavLst>
                                    </p:anim>
                                    <p:anim calcmode="lin" valueType="num">
                                      <p:cBhvr additive="base">
                                        <p:cTn id="12" dur="500" fill="hold"/>
                                        <p:tgtEl>
                                          <p:spTgt spid="154"/>
                                        </p:tgtEl>
                                        <p:attrNameLst>
                                          <p:attrName>ppt_y</p:attrName>
                                        </p:attrNameLst>
                                      </p:cBhvr>
                                      <p:tavLst>
                                        <p:tav tm="0">
                                          <p:val>
                                            <p:strVal val="0-#ppt_h/2"/>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155"/>
                                        </p:tgtEl>
                                        <p:attrNameLst>
                                          <p:attrName>style.visibility</p:attrName>
                                        </p:attrNameLst>
                                      </p:cBhvr>
                                      <p:to>
                                        <p:strVal val="visible"/>
                                      </p:to>
                                    </p:set>
                                    <p:animEffect transition="in" filter="fade">
                                      <p:cBhvr>
                                        <p:cTn id="15" dur="500"/>
                                        <p:tgtEl>
                                          <p:spTgt spid="155"/>
                                        </p:tgtEl>
                                      </p:cBhvr>
                                    </p:animEffect>
                                  </p:childTnLst>
                                </p:cTn>
                              </p:par>
                              <p:par>
                                <p:cTn id="16" presetID="2" presetClass="entr" presetSubtype="1" fill="hold" nodeType="withEffect">
                                  <p:stCondLst>
                                    <p:cond delay="0"/>
                                  </p:stCondLst>
                                  <p:childTnLst>
                                    <p:set>
                                      <p:cBhvr>
                                        <p:cTn id="17" dur="1" fill="hold">
                                          <p:stCondLst>
                                            <p:cond delay="0"/>
                                          </p:stCondLst>
                                        </p:cTn>
                                        <p:tgtEl>
                                          <p:spTgt spid="156"/>
                                        </p:tgtEl>
                                        <p:attrNameLst>
                                          <p:attrName>style.visibility</p:attrName>
                                        </p:attrNameLst>
                                      </p:cBhvr>
                                      <p:to>
                                        <p:strVal val="visible"/>
                                      </p:to>
                                    </p:set>
                                    <p:anim calcmode="lin" valueType="num">
                                      <p:cBhvr additive="base">
                                        <p:cTn id="18" dur="500" fill="hold"/>
                                        <p:tgtEl>
                                          <p:spTgt spid="156"/>
                                        </p:tgtEl>
                                        <p:attrNameLst>
                                          <p:attrName>ppt_x</p:attrName>
                                        </p:attrNameLst>
                                      </p:cBhvr>
                                      <p:tavLst>
                                        <p:tav tm="0">
                                          <p:val>
                                            <p:strVal val="#ppt_x"/>
                                          </p:val>
                                        </p:tav>
                                        <p:tav tm="100000">
                                          <p:val>
                                            <p:strVal val="#ppt_x"/>
                                          </p:val>
                                        </p:tav>
                                      </p:tavLst>
                                    </p:anim>
                                    <p:anim calcmode="lin" valueType="num">
                                      <p:cBhvr additive="base">
                                        <p:cTn id="19" dur="500" fill="hold"/>
                                        <p:tgtEl>
                                          <p:spTgt spid="156"/>
                                        </p:tgtEl>
                                        <p:attrNameLst>
                                          <p:attrName>ppt_y</p:attrName>
                                        </p:attrNameLst>
                                      </p:cBhvr>
                                      <p:tavLst>
                                        <p:tav tm="0">
                                          <p:val>
                                            <p:strVal val="0-#ppt_h/2"/>
                                          </p:val>
                                        </p:tav>
                                        <p:tav tm="100000">
                                          <p:val>
                                            <p:strVal val="#ppt_y"/>
                                          </p:val>
                                        </p:tav>
                                      </p:tavLst>
                                    </p:anim>
                                  </p:childTnLst>
                                </p:cTn>
                              </p:par>
                              <p:par>
                                <p:cTn id="20" presetID="2" presetClass="entr" presetSubtype="1" fill="hold" nodeType="withEffect">
                                  <p:stCondLst>
                                    <p:cond delay="0"/>
                                  </p:stCondLst>
                                  <p:childTnLst>
                                    <p:set>
                                      <p:cBhvr>
                                        <p:cTn id="21" dur="1" fill="hold">
                                          <p:stCondLst>
                                            <p:cond delay="0"/>
                                          </p:stCondLst>
                                        </p:cTn>
                                        <p:tgtEl>
                                          <p:spTgt spid="157"/>
                                        </p:tgtEl>
                                        <p:attrNameLst>
                                          <p:attrName>style.visibility</p:attrName>
                                        </p:attrNameLst>
                                      </p:cBhvr>
                                      <p:to>
                                        <p:strVal val="visible"/>
                                      </p:to>
                                    </p:set>
                                    <p:anim calcmode="lin" valueType="num">
                                      <p:cBhvr additive="base">
                                        <p:cTn id="22" dur="500" fill="hold"/>
                                        <p:tgtEl>
                                          <p:spTgt spid="157"/>
                                        </p:tgtEl>
                                        <p:attrNameLst>
                                          <p:attrName>ppt_x</p:attrName>
                                        </p:attrNameLst>
                                      </p:cBhvr>
                                      <p:tavLst>
                                        <p:tav tm="0">
                                          <p:val>
                                            <p:strVal val="#ppt_x"/>
                                          </p:val>
                                        </p:tav>
                                        <p:tav tm="100000">
                                          <p:val>
                                            <p:strVal val="#ppt_x"/>
                                          </p:val>
                                        </p:tav>
                                      </p:tavLst>
                                    </p:anim>
                                    <p:anim calcmode="lin" valueType="num">
                                      <p:cBhvr additive="base">
                                        <p:cTn id="23" dur="500" fill="hold"/>
                                        <p:tgtEl>
                                          <p:spTgt spid="157"/>
                                        </p:tgtEl>
                                        <p:attrNameLst>
                                          <p:attrName>ppt_y</p:attrName>
                                        </p:attrNameLst>
                                      </p:cBhvr>
                                      <p:tavLst>
                                        <p:tav tm="0">
                                          <p:val>
                                            <p:strVal val="0-#ppt_h/2"/>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158"/>
                                        </p:tgtEl>
                                        <p:attrNameLst>
                                          <p:attrName>style.visibility</p:attrName>
                                        </p:attrNameLst>
                                      </p:cBhvr>
                                      <p:to>
                                        <p:strVal val="visible"/>
                                      </p:to>
                                    </p:set>
                                    <p:animEffect transition="in" filter="fade">
                                      <p:cBhvr>
                                        <p:cTn id="26" dur="500"/>
                                        <p:tgtEl>
                                          <p:spTgt spid="15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59"/>
                                        </p:tgtEl>
                                        <p:attrNameLst>
                                          <p:attrName>style.visibility</p:attrName>
                                        </p:attrNameLst>
                                      </p:cBhvr>
                                      <p:to>
                                        <p:strVal val="visible"/>
                                      </p:to>
                                    </p:set>
                                    <p:animEffect transition="in" filter="fade">
                                      <p:cBhvr>
                                        <p:cTn id="29" dur="500"/>
                                        <p:tgtEl>
                                          <p:spTgt spid="15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1"/>
                                        </p:tgtEl>
                                        <p:attrNameLst>
                                          <p:attrName>style.visibility</p:attrName>
                                        </p:attrNameLst>
                                      </p:cBhvr>
                                      <p:to>
                                        <p:strVal val="visible"/>
                                      </p:to>
                                    </p:set>
                                    <p:animEffect transition="in" filter="fade">
                                      <p:cBhvr>
                                        <p:cTn id="32" dur="500"/>
                                        <p:tgtEl>
                                          <p:spTgt spid="161"/>
                                        </p:tgtEl>
                                      </p:cBhvr>
                                    </p:animEffect>
                                  </p:childTnLst>
                                </p:cTn>
                              </p:par>
                              <p:par>
                                <p:cTn id="33" presetID="2" presetClass="entr" presetSubtype="1" fill="hold" nodeType="withEffect">
                                  <p:stCondLst>
                                    <p:cond delay="0"/>
                                  </p:stCondLst>
                                  <p:childTnLst>
                                    <p:set>
                                      <p:cBhvr>
                                        <p:cTn id="34" dur="1" fill="hold">
                                          <p:stCondLst>
                                            <p:cond delay="0"/>
                                          </p:stCondLst>
                                        </p:cTn>
                                        <p:tgtEl>
                                          <p:spTgt spid="167"/>
                                        </p:tgtEl>
                                        <p:attrNameLst>
                                          <p:attrName>style.visibility</p:attrName>
                                        </p:attrNameLst>
                                      </p:cBhvr>
                                      <p:to>
                                        <p:strVal val="visible"/>
                                      </p:to>
                                    </p:set>
                                    <p:anim calcmode="lin" valueType="num">
                                      <p:cBhvr additive="base">
                                        <p:cTn id="35" dur="500" fill="hold"/>
                                        <p:tgtEl>
                                          <p:spTgt spid="167"/>
                                        </p:tgtEl>
                                        <p:attrNameLst>
                                          <p:attrName>ppt_x</p:attrName>
                                        </p:attrNameLst>
                                      </p:cBhvr>
                                      <p:tavLst>
                                        <p:tav tm="0">
                                          <p:val>
                                            <p:strVal val="#ppt_x"/>
                                          </p:val>
                                        </p:tav>
                                        <p:tav tm="100000">
                                          <p:val>
                                            <p:strVal val="#ppt_x"/>
                                          </p:val>
                                        </p:tav>
                                      </p:tavLst>
                                    </p:anim>
                                    <p:anim calcmode="lin" valueType="num">
                                      <p:cBhvr additive="base">
                                        <p:cTn id="36" dur="500" fill="hold"/>
                                        <p:tgtEl>
                                          <p:spTgt spid="167"/>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stCondLst>
                                    <p:cond delay="0"/>
                                  </p:stCondLst>
                                  <p:childTnLst>
                                    <p:set>
                                      <p:cBhvr>
                                        <p:cTn id="38" dur="1" fill="hold">
                                          <p:stCondLst>
                                            <p:cond delay="0"/>
                                          </p:stCondLst>
                                        </p:cTn>
                                        <p:tgtEl>
                                          <p:spTgt spid="168"/>
                                        </p:tgtEl>
                                        <p:attrNameLst>
                                          <p:attrName>style.visibility</p:attrName>
                                        </p:attrNameLst>
                                      </p:cBhvr>
                                      <p:to>
                                        <p:strVal val="visible"/>
                                      </p:to>
                                    </p:set>
                                    <p:anim calcmode="lin" valueType="num">
                                      <p:cBhvr additive="base">
                                        <p:cTn id="39" dur="500" fill="hold"/>
                                        <p:tgtEl>
                                          <p:spTgt spid="168"/>
                                        </p:tgtEl>
                                        <p:attrNameLst>
                                          <p:attrName>ppt_x</p:attrName>
                                        </p:attrNameLst>
                                      </p:cBhvr>
                                      <p:tavLst>
                                        <p:tav tm="0">
                                          <p:val>
                                            <p:strVal val="#ppt_x"/>
                                          </p:val>
                                        </p:tav>
                                        <p:tav tm="100000">
                                          <p:val>
                                            <p:strVal val="#ppt_x"/>
                                          </p:val>
                                        </p:tav>
                                      </p:tavLst>
                                    </p:anim>
                                    <p:anim calcmode="lin" valueType="num">
                                      <p:cBhvr additive="base">
                                        <p:cTn id="40" dur="500" fill="hold"/>
                                        <p:tgtEl>
                                          <p:spTgt spid="168"/>
                                        </p:tgtEl>
                                        <p:attrNameLst>
                                          <p:attrName>ppt_y</p:attrName>
                                        </p:attrNameLst>
                                      </p:cBhvr>
                                      <p:tavLst>
                                        <p:tav tm="0">
                                          <p:val>
                                            <p:strVal val="0-#ppt_h/2"/>
                                          </p:val>
                                        </p:tav>
                                        <p:tav tm="100000">
                                          <p:val>
                                            <p:strVal val="#ppt_y"/>
                                          </p:val>
                                        </p:tav>
                                      </p:tavLst>
                                    </p:anim>
                                  </p:childTnLst>
                                </p:cTn>
                              </p:par>
                              <p:par>
                                <p:cTn id="41" presetID="10" presetClass="entr" presetSubtype="0" fill="hold" nodeType="withEffect">
                                  <p:stCondLst>
                                    <p:cond delay="0"/>
                                  </p:stCondLst>
                                  <p:childTnLst>
                                    <p:set>
                                      <p:cBhvr>
                                        <p:cTn id="42" dur="1" fill="hold">
                                          <p:stCondLst>
                                            <p:cond delay="0"/>
                                          </p:stCondLst>
                                        </p:cTn>
                                        <p:tgtEl>
                                          <p:spTgt spid="169"/>
                                        </p:tgtEl>
                                        <p:attrNameLst>
                                          <p:attrName>style.visibility</p:attrName>
                                        </p:attrNameLst>
                                      </p:cBhvr>
                                      <p:to>
                                        <p:strVal val="visible"/>
                                      </p:to>
                                    </p:set>
                                    <p:animEffect transition="in" filter="fade">
                                      <p:cBhvr>
                                        <p:cTn id="43" dur="500"/>
                                        <p:tgtEl>
                                          <p:spTgt spid="169"/>
                                        </p:tgtEl>
                                      </p:cBhvr>
                                    </p:animEffect>
                                  </p:childTnLst>
                                </p:cTn>
                              </p:par>
                              <p:par>
                                <p:cTn id="44" presetID="2" presetClass="entr" presetSubtype="1" fill="hold" nodeType="withEffect">
                                  <p:stCondLst>
                                    <p:cond delay="0"/>
                                  </p:stCondLst>
                                  <p:childTnLst>
                                    <p:set>
                                      <p:cBhvr>
                                        <p:cTn id="45" dur="1" fill="hold">
                                          <p:stCondLst>
                                            <p:cond delay="0"/>
                                          </p:stCondLst>
                                        </p:cTn>
                                        <p:tgtEl>
                                          <p:spTgt spid="170"/>
                                        </p:tgtEl>
                                        <p:attrNameLst>
                                          <p:attrName>style.visibility</p:attrName>
                                        </p:attrNameLst>
                                      </p:cBhvr>
                                      <p:to>
                                        <p:strVal val="visible"/>
                                      </p:to>
                                    </p:set>
                                    <p:anim calcmode="lin" valueType="num">
                                      <p:cBhvr additive="base">
                                        <p:cTn id="46" dur="500" fill="hold"/>
                                        <p:tgtEl>
                                          <p:spTgt spid="170"/>
                                        </p:tgtEl>
                                        <p:attrNameLst>
                                          <p:attrName>ppt_x</p:attrName>
                                        </p:attrNameLst>
                                      </p:cBhvr>
                                      <p:tavLst>
                                        <p:tav tm="0">
                                          <p:val>
                                            <p:strVal val="#ppt_x"/>
                                          </p:val>
                                        </p:tav>
                                        <p:tav tm="100000">
                                          <p:val>
                                            <p:strVal val="#ppt_x"/>
                                          </p:val>
                                        </p:tav>
                                      </p:tavLst>
                                    </p:anim>
                                    <p:anim calcmode="lin" valueType="num">
                                      <p:cBhvr additive="base">
                                        <p:cTn id="47" dur="500" fill="hold"/>
                                        <p:tgtEl>
                                          <p:spTgt spid="170"/>
                                        </p:tgtEl>
                                        <p:attrNameLst>
                                          <p:attrName>ppt_y</p:attrName>
                                        </p:attrNameLst>
                                      </p:cBhvr>
                                      <p:tavLst>
                                        <p:tav tm="0">
                                          <p:val>
                                            <p:strVal val="0-#ppt_h/2"/>
                                          </p:val>
                                        </p:tav>
                                        <p:tav tm="100000">
                                          <p:val>
                                            <p:strVal val="#ppt_y"/>
                                          </p:val>
                                        </p:tav>
                                      </p:tavLst>
                                    </p:anim>
                                  </p:childTnLst>
                                </p:cTn>
                              </p:par>
                              <p:par>
                                <p:cTn id="48" presetID="2" presetClass="entr" presetSubtype="1" fill="hold" nodeType="withEffect">
                                  <p:stCondLst>
                                    <p:cond delay="0"/>
                                  </p:stCondLst>
                                  <p:childTnLst>
                                    <p:set>
                                      <p:cBhvr>
                                        <p:cTn id="49" dur="1" fill="hold">
                                          <p:stCondLst>
                                            <p:cond delay="0"/>
                                          </p:stCondLst>
                                        </p:cTn>
                                        <p:tgtEl>
                                          <p:spTgt spid="171"/>
                                        </p:tgtEl>
                                        <p:attrNameLst>
                                          <p:attrName>style.visibility</p:attrName>
                                        </p:attrNameLst>
                                      </p:cBhvr>
                                      <p:to>
                                        <p:strVal val="visible"/>
                                      </p:to>
                                    </p:set>
                                    <p:anim calcmode="lin" valueType="num">
                                      <p:cBhvr additive="base">
                                        <p:cTn id="50" dur="500" fill="hold"/>
                                        <p:tgtEl>
                                          <p:spTgt spid="171"/>
                                        </p:tgtEl>
                                        <p:attrNameLst>
                                          <p:attrName>ppt_x</p:attrName>
                                        </p:attrNameLst>
                                      </p:cBhvr>
                                      <p:tavLst>
                                        <p:tav tm="0">
                                          <p:val>
                                            <p:strVal val="#ppt_x"/>
                                          </p:val>
                                        </p:tav>
                                        <p:tav tm="100000">
                                          <p:val>
                                            <p:strVal val="#ppt_x"/>
                                          </p:val>
                                        </p:tav>
                                      </p:tavLst>
                                    </p:anim>
                                    <p:anim calcmode="lin" valueType="num">
                                      <p:cBhvr additive="base">
                                        <p:cTn id="51" dur="500" fill="hold"/>
                                        <p:tgtEl>
                                          <p:spTgt spid="171"/>
                                        </p:tgtEl>
                                        <p:attrNameLst>
                                          <p:attrName>ppt_y</p:attrName>
                                        </p:attrNameLst>
                                      </p:cBhvr>
                                      <p:tavLst>
                                        <p:tav tm="0">
                                          <p:val>
                                            <p:strVal val="0-#ppt_h/2"/>
                                          </p:val>
                                        </p:tav>
                                        <p:tav tm="100000">
                                          <p:val>
                                            <p:strVal val="#ppt_y"/>
                                          </p:val>
                                        </p:tav>
                                      </p:tavLst>
                                    </p:anim>
                                  </p:childTnLst>
                                </p:cTn>
                              </p:par>
                              <p:par>
                                <p:cTn id="52" presetID="10" presetClass="entr" presetSubtype="0" fill="hold" nodeType="withEffect">
                                  <p:stCondLst>
                                    <p:cond delay="0"/>
                                  </p:stCondLst>
                                  <p:childTnLst>
                                    <p:set>
                                      <p:cBhvr>
                                        <p:cTn id="53" dur="1" fill="hold">
                                          <p:stCondLst>
                                            <p:cond delay="0"/>
                                          </p:stCondLst>
                                        </p:cTn>
                                        <p:tgtEl>
                                          <p:spTgt spid="172"/>
                                        </p:tgtEl>
                                        <p:attrNameLst>
                                          <p:attrName>style.visibility</p:attrName>
                                        </p:attrNameLst>
                                      </p:cBhvr>
                                      <p:to>
                                        <p:strVal val="visible"/>
                                      </p:to>
                                    </p:set>
                                    <p:animEffect transition="in" filter="fade">
                                      <p:cBhvr>
                                        <p:cTn id="54" dur="500"/>
                                        <p:tgtEl>
                                          <p:spTgt spid="17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73"/>
                                        </p:tgtEl>
                                        <p:attrNameLst>
                                          <p:attrName>style.visibility</p:attrName>
                                        </p:attrNameLst>
                                      </p:cBhvr>
                                      <p:to>
                                        <p:strVal val="visible"/>
                                      </p:to>
                                    </p:set>
                                    <p:animEffect transition="in" filter="fade">
                                      <p:cBhvr>
                                        <p:cTn id="57" dur="500"/>
                                        <p:tgtEl>
                                          <p:spTgt spid="17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75"/>
                                        </p:tgtEl>
                                        <p:attrNameLst>
                                          <p:attrName>style.visibility</p:attrName>
                                        </p:attrNameLst>
                                      </p:cBhvr>
                                      <p:to>
                                        <p:strVal val="visible"/>
                                      </p:to>
                                    </p:set>
                                    <p:animEffect transition="in" filter="fade">
                                      <p:cBhvr>
                                        <p:cTn id="60" dur="500"/>
                                        <p:tgtEl>
                                          <p:spTgt spid="175"/>
                                        </p:tgtEl>
                                      </p:cBhvr>
                                    </p:animEffect>
                                  </p:childTnLst>
                                </p:cTn>
                              </p:par>
                              <p:par>
                                <p:cTn id="61" presetID="2" presetClass="entr" presetSubtype="1" fill="hold" nodeType="withEffect">
                                  <p:stCondLst>
                                    <p:cond delay="0"/>
                                  </p:stCondLst>
                                  <p:childTnLst>
                                    <p:set>
                                      <p:cBhvr>
                                        <p:cTn id="62" dur="1" fill="hold">
                                          <p:stCondLst>
                                            <p:cond delay="0"/>
                                          </p:stCondLst>
                                        </p:cTn>
                                        <p:tgtEl>
                                          <p:spTgt spid="195"/>
                                        </p:tgtEl>
                                        <p:attrNameLst>
                                          <p:attrName>style.visibility</p:attrName>
                                        </p:attrNameLst>
                                      </p:cBhvr>
                                      <p:to>
                                        <p:strVal val="visible"/>
                                      </p:to>
                                    </p:set>
                                    <p:anim calcmode="lin" valueType="num">
                                      <p:cBhvr additive="base">
                                        <p:cTn id="63" dur="500" fill="hold"/>
                                        <p:tgtEl>
                                          <p:spTgt spid="195"/>
                                        </p:tgtEl>
                                        <p:attrNameLst>
                                          <p:attrName>ppt_x</p:attrName>
                                        </p:attrNameLst>
                                      </p:cBhvr>
                                      <p:tavLst>
                                        <p:tav tm="0">
                                          <p:val>
                                            <p:strVal val="#ppt_x"/>
                                          </p:val>
                                        </p:tav>
                                        <p:tav tm="100000">
                                          <p:val>
                                            <p:strVal val="#ppt_x"/>
                                          </p:val>
                                        </p:tav>
                                      </p:tavLst>
                                    </p:anim>
                                    <p:anim calcmode="lin" valueType="num">
                                      <p:cBhvr additive="base">
                                        <p:cTn id="64" dur="500" fill="hold"/>
                                        <p:tgtEl>
                                          <p:spTgt spid="195"/>
                                        </p:tgtEl>
                                        <p:attrNameLst>
                                          <p:attrName>ppt_y</p:attrName>
                                        </p:attrNameLst>
                                      </p:cBhvr>
                                      <p:tavLst>
                                        <p:tav tm="0">
                                          <p:val>
                                            <p:strVal val="0-#ppt_h/2"/>
                                          </p:val>
                                        </p:tav>
                                        <p:tav tm="100000">
                                          <p:val>
                                            <p:strVal val="#ppt_y"/>
                                          </p:val>
                                        </p:tav>
                                      </p:tavLst>
                                    </p:anim>
                                  </p:childTnLst>
                                </p:cTn>
                              </p:par>
                              <p:par>
                                <p:cTn id="65" presetID="2" presetClass="entr" presetSubtype="1" fill="hold" nodeType="withEffect">
                                  <p:stCondLst>
                                    <p:cond delay="0"/>
                                  </p:stCondLst>
                                  <p:childTnLst>
                                    <p:set>
                                      <p:cBhvr>
                                        <p:cTn id="66" dur="1" fill="hold">
                                          <p:stCondLst>
                                            <p:cond delay="0"/>
                                          </p:stCondLst>
                                        </p:cTn>
                                        <p:tgtEl>
                                          <p:spTgt spid="196"/>
                                        </p:tgtEl>
                                        <p:attrNameLst>
                                          <p:attrName>style.visibility</p:attrName>
                                        </p:attrNameLst>
                                      </p:cBhvr>
                                      <p:to>
                                        <p:strVal val="visible"/>
                                      </p:to>
                                    </p:set>
                                    <p:anim calcmode="lin" valueType="num">
                                      <p:cBhvr additive="base">
                                        <p:cTn id="67" dur="500" fill="hold"/>
                                        <p:tgtEl>
                                          <p:spTgt spid="196"/>
                                        </p:tgtEl>
                                        <p:attrNameLst>
                                          <p:attrName>ppt_x</p:attrName>
                                        </p:attrNameLst>
                                      </p:cBhvr>
                                      <p:tavLst>
                                        <p:tav tm="0">
                                          <p:val>
                                            <p:strVal val="#ppt_x"/>
                                          </p:val>
                                        </p:tav>
                                        <p:tav tm="100000">
                                          <p:val>
                                            <p:strVal val="#ppt_x"/>
                                          </p:val>
                                        </p:tav>
                                      </p:tavLst>
                                    </p:anim>
                                    <p:anim calcmode="lin" valueType="num">
                                      <p:cBhvr additive="base">
                                        <p:cTn id="68" dur="500" fill="hold"/>
                                        <p:tgtEl>
                                          <p:spTgt spid="196"/>
                                        </p:tgtEl>
                                        <p:attrNameLst>
                                          <p:attrName>ppt_y</p:attrName>
                                        </p:attrNameLst>
                                      </p:cBhvr>
                                      <p:tavLst>
                                        <p:tav tm="0">
                                          <p:val>
                                            <p:strVal val="0-#ppt_h/2"/>
                                          </p:val>
                                        </p:tav>
                                        <p:tav tm="100000">
                                          <p:val>
                                            <p:strVal val="#ppt_y"/>
                                          </p:val>
                                        </p:tav>
                                      </p:tavLst>
                                    </p:anim>
                                  </p:childTnLst>
                                </p:cTn>
                              </p:par>
                              <p:par>
                                <p:cTn id="69" presetID="10" presetClass="entr" presetSubtype="0" fill="hold" nodeType="withEffect">
                                  <p:stCondLst>
                                    <p:cond delay="0"/>
                                  </p:stCondLst>
                                  <p:childTnLst>
                                    <p:set>
                                      <p:cBhvr>
                                        <p:cTn id="70" dur="1" fill="hold">
                                          <p:stCondLst>
                                            <p:cond delay="0"/>
                                          </p:stCondLst>
                                        </p:cTn>
                                        <p:tgtEl>
                                          <p:spTgt spid="197"/>
                                        </p:tgtEl>
                                        <p:attrNameLst>
                                          <p:attrName>style.visibility</p:attrName>
                                        </p:attrNameLst>
                                      </p:cBhvr>
                                      <p:to>
                                        <p:strVal val="visible"/>
                                      </p:to>
                                    </p:set>
                                    <p:animEffect transition="in" filter="fade">
                                      <p:cBhvr>
                                        <p:cTn id="71" dur="500"/>
                                        <p:tgtEl>
                                          <p:spTgt spid="197"/>
                                        </p:tgtEl>
                                      </p:cBhvr>
                                    </p:animEffect>
                                  </p:childTnLst>
                                </p:cTn>
                              </p:par>
                              <p:par>
                                <p:cTn id="72" presetID="2" presetClass="entr" presetSubtype="1" fill="hold" nodeType="withEffect">
                                  <p:stCondLst>
                                    <p:cond delay="0"/>
                                  </p:stCondLst>
                                  <p:childTnLst>
                                    <p:set>
                                      <p:cBhvr>
                                        <p:cTn id="73" dur="1" fill="hold">
                                          <p:stCondLst>
                                            <p:cond delay="0"/>
                                          </p:stCondLst>
                                        </p:cTn>
                                        <p:tgtEl>
                                          <p:spTgt spid="198"/>
                                        </p:tgtEl>
                                        <p:attrNameLst>
                                          <p:attrName>style.visibility</p:attrName>
                                        </p:attrNameLst>
                                      </p:cBhvr>
                                      <p:to>
                                        <p:strVal val="visible"/>
                                      </p:to>
                                    </p:set>
                                    <p:anim calcmode="lin" valueType="num">
                                      <p:cBhvr additive="base">
                                        <p:cTn id="74" dur="500" fill="hold"/>
                                        <p:tgtEl>
                                          <p:spTgt spid="198"/>
                                        </p:tgtEl>
                                        <p:attrNameLst>
                                          <p:attrName>ppt_x</p:attrName>
                                        </p:attrNameLst>
                                      </p:cBhvr>
                                      <p:tavLst>
                                        <p:tav tm="0">
                                          <p:val>
                                            <p:strVal val="#ppt_x"/>
                                          </p:val>
                                        </p:tav>
                                        <p:tav tm="100000">
                                          <p:val>
                                            <p:strVal val="#ppt_x"/>
                                          </p:val>
                                        </p:tav>
                                      </p:tavLst>
                                    </p:anim>
                                    <p:anim calcmode="lin" valueType="num">
                                      <p:cBhvr additive="base">
                                        <p:cTn id="75" dur="500" fill="hold"/>
                                        <p:tgtEl>
                                          <p:spTgt spid="198"/>
                                        </p:tgtEl>
                                        <p:attrNameLst>
                                          <p:attrName>ppt_y</p:attrName>
                                        </p:attrNameLst>
                                      </p:cBhvr>
                                      <p:tavLst>
                                        <p:tav tm="0">
                                          <p:val>
                                            <p:strVal val="0-#ppt_h/2"/>
                                          </p:val>
                                        </p:tav>
                                        <p:tav tm="100000">
                                          <p:val>
                                            <p:strVal val="#ppt_y"/>
                                          </p:val>
                                        </p:tav>
                                      </p:tavLst>
                                    </p:anim>
                                  </p:childTnLst>
                                </p:cTn>
                              </p:par>
                              <p:par>
                                <p:cTn id="76" presetID="2" presetClass="entr" presetSubtype="1" fill="hold" nodeType="withEffect">
                                  <p:stCondLst>
                                    <p:cond delay="0"/>
                                  </p:stCondLst>
                                  <p:childTnLst>
                                    <p:set>
                                      <p:cBhvr>
                                        <p:cTn id="77" dur="1" fill="hold">
                                          <p:stCondLst>
                                            <p:cond delay="0"/>
                                          </p:stCondLst>
                                        </p:cTn>
                                        <p:tgtEl>
                                          <p:spTgt spid="199"/>
                                        </p:tgtEl>
                                        <p:attrNameLst>
                                          <p:attrName>style.visibility</p:attrName>
                                        </p:attrNameLst>
                                      </p:cBhvr>
                                      <p:to>
                                        <p:strVal val="visible"/>
                                      </p:to>
                                    </p:set>
                                    <p:anim calcmode="lin" valueType="num">
                                      <p:cBhvr additive="base">
                                        <p:cTn id="78" dur="500" fill="hold"/>
                                        <p:tgtEl>
                                          <p:spTgt spid="199"/>
                                        </p:tgtEl>
                                        <p:attrNameLst>
                                          <p:attrName>ppt_x</p:attrName>
                                        </p:attrNameLst>
                                      </p:cBhvr>
                                      <p:tavLst>
                                        <p:tav tm="0">
                                          <p:val>
                                            <p:strVal val="#ppt_x"/>
                                          </p:val>
                                        </p:tav>
                                        <p:tav tm="100000">
                                          <p:val>
                                            <p:strVal val="#ppt_x"/>
                                          </p:val>
                                        </p:tav>
                                      </p:tavLst>
                                    </p:anim>
                                    <p:anim calcmode="lin" valueType="num">
                                      <p:cBhvr additive="base">
                                        <p:cTn id="79" dur="500" fill="hold"/>
                                        <p:tgtEl>
                                          <p:spTgt spid="199"/>
                                        </p:tgtEl>
                                        <p:attrNameLst>
                                          <p:attrName>ppt_y</p:attrName>
                                        </p:attrNameLst>
                                      </p:cBhvr>
                                      <p:tavLst>
                                        <p:tav tm="0">
                                          <p:val>
                                            <p:strVal val="0-#ppt_h/2"/>
                                          </p:val>
                                        </p:tav>
                                        <p:tav tm="100000">
                                          <p:val>
                                            <p:strVal val="#ppt_y"/>
                                          </p:val>
                                        </p:tav>
                                      </p:tavLst>
                                    </p:anim>
                                  </p:childTnLst>
                                </p:cTn>
                              </p:par>
                              <p:par>
                                <p:cTn id="80" presetID="10" presetClass="entr" presetSubtype="0" fill="hold" nodeType="withEffect">
                                  <p:stCondLst>
                                    <p:cond delay="0"/>
                                  </p:stCondLst>
                                  <p:childTnLst>
                                    <p:set>
                                      <p:cBhvr>
                                        <p:cTn id="81" dur="1" fill="hold">
                                          <p:stCondLst>
                                            <p:cond delay="0"/>
                                          </p:stCondLst>
                                        </p:cTn>
                                        <p:tgtEl>
                                          <p:spTgt spid="200"/>
                                        </p:tgtEl>
                                        <p:attrNameLst>
                                          <p:attrName>style.visibility</p:attrName>
                                        </p:attrNameLst>
                                      </p:cBhvr>
                                      <p:to>
                                        <p:strVal val="visible"/>
                                      </p:to>
                                    </p:set>
                                    <p:animEffect transition="in" filter="fade">
                                      <p:cBhvr>
                                        <p:cTn id="82" dur="500"/>
                                        <p:tgtEl>
                                          <p:spTgt spid="20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01"/>
                                        </p:tgtEl>
                                        <p:attrNameLst>
                                          <p:attrName>style.visibility</p:attrName>
                                        </p:attrNameLst>
                                      </p:cBhvr>
                                      <p:to>
                                        <p:strVal val="visible"/>
                                      </p:to>
                                    </p:set>
                                    <p:animEffect transition="in" filter="fade">
                                      <p:cBhvr>
                                        <p:cTn id="85" dur="500"/>
                                        <p:tgtEl>
                                          <p:spTgt spid="201"/>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03"/>
                                        </p:tgtEl>
                                        <p:attrNameLst>
                                          <p:attrName>style.visibility</p:attrName>
                                        </p:attrNameLst>
                                      </p:cBhvr>
                                      <p:to>
                                        <p:strVal val="visible"/>
                                      </p:to>
                                    </p:set>
                                    <p:animEffect transition="in" filter="fade">
                                      <p:cBhvr>
                                        <p:cTn id="88"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161" grpId="0"/>
      <p:bldP spid="173" grpId="0"/>
      <p:bldP spid="175" grpId="0"/>
      <p:bldP spid="201" grpId="0"/>
      <p:bldP spid="20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29A980-740F-2D29-EA07-94F65EE5A15D}"/>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29F71919-DC47-7C44-44D1-B1DCDAC7839E}"/>
              </a:ext>
            </a:extLst>
          </p:cNvPr>
          <p:cNvSpPr>
            <a:spLocks noGrp="1"/>
          </p:cNvSpPr>
          <p:nvPr>
            <p:ph type="title"/>
          </p:nvPr>
        </p:nvSpPr>
        <p:spPr>
          <a:xfrm>
            <a:off x="588263" y="457200"/>
            <a:ext cx="11018520" cy="553998"/>
          </a:xfrm>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pPr algn="ctr"/>
            <a:r>
              <a:rPr lang="en-US"/>
              <a:t>Multi Agent Logical Architecture</a:t>
            </a:r>
          </a:p>
        </p:txBody>
      </p:sp>
      <p:sp>
        <p:nvSpPr>
          <p:cNvPr id="187" name="Text Placeholder 5">
            <a:extLst>
              <a:ext uri="{FF2B5EF4-FFF2-40B4-BE49-F238E27FC236}">
                <a16:creationId xmlns:a16="http://schemas.microsoft.com/office/drawing/2014/main" id="{A5E023AF-04D2-180D-C5AB-F80491670AA3}"/>
              </a:ext>
            </a:extLst>
          </p:cNvPr>
          <p:cNvSpPr txBox="1">
            <a:spLocks/>
          </p:cNvSpPr>
          <p:nvPr/>
        </p:nvSpPr>
        <p:spPr>
          <a:xfrm>
            <a:off x="588264" y="1943629"/>
            <a:ext cx="3298836" cy="307776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a:ln>
                  <a:noFill/>
                </a:ln>
                <a:effectLst/>
                <a:uLnTx/>
                <a:uFillTx/>
                <a:latin typeface="Segoe UI"/>
                <a:ea typeface="+mn-ea"/>
                <a:cs typeface="Segoe UI" panose="020B0502040204020203" pitchFamily="34" charset="0"/>
              </a:rPr>
              <a:t>Each agent is specialized</a:t>
            </a:r>
            <a:br>
              <a:rPr kumimoji="0" lang="en-US" sz="2000" b="0" i="0" u="none" strike="noStrike" kern="1200" cap="none" spc="0" normalizeH="0" baseline="0" noProof="0">
                <a:ln>
                  <a:noFill/>
                </a:ln>
                <a:effectLst/>
                <a:uLnTx/>
                <a:uFillTx/>
                <a:latin typeface="Segoe UI"/>
                <a:ea typeface="+mn-ea"/>
                <a:cs typeface="Segoe UI" panose="020B0502040204020203" pitchFamily="34" charset="0"/>
              </a:rPr>
            </a:br>
            <a:r>
              <a:rPr kumimoji="0" lang="en-US" sz="2000" b="0" i="0" u="none" strike="noStrike" kern="1200" cap="none" spc="0" normalizeH="0" baseline="0" noProof="0">
                <a:ln>
                  <a:noFill/>
                </a:ln>
                <a:effectLst/>
                <a:uLnTx/>
                <a:uFillTx/>
                <a:latin typeface="Segoe UI"/>
                <a:ea typeface="+mn-ea"/>
                <a:cs typeface="Segoe UI" panose="020B0502040204020203" pitchFamily="34" charset="0"/>
              </a:rPr>
              <a:t>in different tasks or aspects of a problem</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a:ln>
                  <a:noFill/>
                </a:ln>
                <a:effectLst/>
                <a:uLnTx/>
                <a:uFillTx/>
                <a:latin typeface="Segoe UI"/>
                <a:ea typeface="+mn-ea"/>
                <a:cs typeface="Segoe UI" panose="020B0502040204020203" pitchFamily="34" charset="0"/>
              </a:rPr>
              <a:t>Agents can communicate and coordinate with each other. Structured orchestration is crucial</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a:ln>
                  <a:noFill/>
                </a:ln>
                <a:effectLst/>
                <a:uLnTx/>
                <a:uFillTx/>
                <a:latin typeface="Segoe UI"/>
                <a:ea typeface="+mn-ea"/>
                <a:cs typeface="Segoe UI" panose="020B0502040204020203" pitchFamily="34" charset="0"/>
              </a:rPr>
              <a:t>2 primary categories based on orchestration types</a:t>
            </a:r>
          </a:p>
        </p:txBody>
      </p:sp>
      <p:sp>
        <p:nvSpPr>
          <p:cNvPr id="9" name="Text Placeholder 5">
            <a:extLst>
              <a:ext uri="{FF2B5EF4-FFF2-40B4-BE49-F238E27FC236}">
                <a16:creationId xmlns:a16="http://schemas.microsoft.com/office/drawing/2014/main" id="{1C984400-B93C-EE7B-9031-31C3C874C635}"/>
              </a:ext>
            </a:extLst>
          </p:cNvPr>
          <p:cNvSpPr txBox="1">
            <a:spLocks/>
          </p:cNvSpPr>
          <p:nvPr/>
        </p:nvSpPr>
        <p:spPr>
          <a:xfrm>
            <a:off x="629039" y="5084928"/>
            <a:ext cx="3298836" cy="27699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6700" marR="0" lvl="1" indent="-266700" algn="l" defTabSz="914367" rtl="0" eaLnBrk="1" fontAlgn="auto" latinLnBrk="0" hangingPunct="1">
              <a:lnSpc>
                <a:spcPct val="100000"/>
              </a:lnSpc>
              <a:spcBef>
                <a:spcPts val="300"/>
              </a:spcBef>
              <a:spcAft>
                <a:spcPts val="600"/>
              </a:spcAft>
              <a:buClrTx/>
              <a:buSzPct val="90000"/>
              <a:buFont typeface="Arial" panose="020B0604020202020204" pitchFamily="34" charset="0"/>
              <a:buChar char="•"/>
              <a:tabLst/>
              <a:defRPr/>
            </a:pPr>
            <a:r>
              <a:rPr kumimoji="0" lang="en-US" sz="1800" b="0" i="0" u="none" strike="noStrike" kern="1200" cap="none" spc="0" normalizeH="0" baseline="0" noProof="0">
                <a:ln>
                  <a:noFill/>
                </a:ln>
                <a:effectLst/>
                <a:uLnTx/>
                <a:uFillTx/>
                <a:latin typeface="Segoe UI"/>
                <a:ea typeface="+mn-ea"/>
                <a:cs typeface="+mn-cs"/>
              </a:rPr>
              <a:t>Vertical Architecture</a:t>
            </a:r>
          </a:p>
        </p:txBody>
      </p:sp>
      <p:sp>
        <p:nvSpPr>
          <p:cNvPr id="10" name="Text Placeholder 5">
            <a:extLst>
              <a:ext uri="{FF2B5EF4-FFF2-40B4-BE49-F238E27FC236}">
                <a16:creationId xmlns:a16="http://schemas.microsoft.com/office/drawing/2014/main" id="{DB2BF1C3-7B76-4BE6-8DD4-1053BBB79E69}"/>
              </a:ext>
            </a:extLst>
          </p:cNvPr>
          <p:cNvSpPr txBox="1">
            <a:spLocks/>
          </p:cNvSpPr>
          <p:nvPr/>
        </p:nvSpPr>
        <p:spPr>
          <a:xfrm>
            <a:off x="629039" y="5425460"/>
            <a:ext cx="3298836" cy="27699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6700" marR="0" lvl="1" indent="-266700" algn="l" defTabSz="914367" rtl="0" eaLnBrk="1" fontAlgn="auto" latinLnBrk="0" hangingPunct="1">
              <a:lnSpc>
                <a:spcPct val="100000"/>
              </a:lnSpc>
              <a:spcBef>
                <a:spcPts val="300"/>
              </a:spcBef>
              <a:spcAft>
                <a:spcPts val="600"/>
              </a:spcAft>
              <a:buClrTx/>
              <a:buSzPct val="90000"/>
              <a:buFont typeface="Arial" panose="020B0604020202020204" pitchFamily="34" charset="0"/>
              <a:buChar char="•"/>
              <a:tabLst/>
              <a:defRPr/>
            </a:pPr>
            <a:r>
              <a:rPr kumimoji="0" lang="en-US" sz="1800" b="0" i="0" u="none" strike="noStrike" kern="1200" cap="none" spc="0" normalizeH="0" baseline="0" noProof="0">
                <a:ln>
                  <a:noFill/>
                </a:ln>
                <a:effectLst/>
                <a:uLnTx/>
                <a:uFillTx/>
                <a:latin typeface="Segoe UI"/>
                <a:ea typeface="+mn-ea"/>
                <a:cs typeface="+mn-cs"/>
              </a:rPr>
              <a:t>Horizontal Architecture</a:t>
            </a:r>
          </a:p>
        </p:txBody>
      </p:sp>
      <p:sp>
        <p:nvSpPr>
          <p:cNvPr id="8" name="Rounded Rectangle 7">
            <a:extLst>
              <a:ext uri="{FF2B5EF4-FFF2-40B4-BE49-F238E27FC236}">
                <a16:creationId xmlns:a16="http://schemas.microsoft.com/office/drawing/2014/main" id="{7DA0B796-87BB-1386-DA3D-24BAB82CDD96}"/>
              </a:ext>
              <a:ext uri="{C183D7F6-B498-43B3-948B-1728B52AA6E4}">
                <adec:decorative xmlns:adec="http://schemas.microsoft.com/office/drawing/2017/decorative" val="1"/>
              </a:ext>
            </a:extLst>
          </p:cNvPr>
          <p:cNvSpPr/>
          <p:nvPr/>
        </p:nvSpPr>
        <p:spPr bwMode="auto">
          <a:xfrm>
            <a:off x="4324027" y="1233023"/>
            <a:ext cx="7558203" cy="5241155"/>
          </a:xfrm>
          <a:prstGeom prst="roundRect">
            <a:avLst>
              <a:gd name="adj" fmla="val 538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68" name="Oval 167">
            <a:extLst>
              <a:ext uri="{FF2B5EF4-FFF2-40B4-BE49-F238E27FC236}">
                <a16:creationId xmlns:a16="http://schemas.microsoft.com/office/drawing/2014/main" id="{009165D0-537F-2B49-C5FE-218B75D941D4}"/>
              </a:ext>
              <a:ext uri="{C183D7F6-B498-43B3-948B-1728B52AA6E4}">
                <adec:decorative xmlns:adec="http://schemas.microsoft.com/office/drawing/2017/decorative" val="1"/>
              </a:ext>
            </a:extLst>
          </p:cNvPr>
          <p:cNvSpPr>
            <a:spLocks/>
          </p:cNvSpPr>
          <p:nvPr/>
        </p:nvSpPr>
        <p:spPr bwMode="auto">
          <a:xfrm>
            <a:off x="4678961" y="3544540"/>
            <a:ext cx="618123" cy="618123"/>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169" name="Graphic 35">
            <a:extLst>
              <a:ext uri="{FF2B5EF4-FFF2-40B4-BE49-F238E27FC236}">
                <a16:creationId xmlns:a16="http://schemas.microsoft.com/office/drawing/2014/main" id="{BE5720A1-89A2-B81D-4261-A2490F515C6C}"/>
              </a:ext>
              <a:ext uri="{C183D7F6-B498-43B3-948B-1728B52AA6E4}">
                <adec:decorative xmlns:adec="http://schemas.microsoft.com/office/drawing/2017/decorative" val="1"/>
              </a:ext>
            </a:extLst>
          </p:cNvPr>
          <p:cNvSpPr/>
          <p:nvPr/>
        </p:nvSpPr>
        <p:spPr>
          <a:xfrm>
            <a:off x="4883431" y="3722897"/>
            <a:ext cx="209182" cy="261409"/>
          </a:xfrm>
          <a:custGeom>
            <a:avLst/>
            <a:gdLst>
              <a:gd name="connsiteX0" fmla="*/ 465699 w 541899"/>
              <a:gd name="connsiteY0" fmla="*/ 406264 h 677196"/>
              <a:gd name="connsiteX1" fmla="*/ 541899 w 541899"/>
              <a:gd name="connsiteY1" fmla="*/ 482396 h 677196"/>
              <a:gd name="connsiteX2" fmla="*/ 541899 w 541899"/>
              <a:gd name="connsiteY2" fmla="*/ 482430 h 677196"/>
              <a:gd name="connsiteX3" fmla="*/ 541899 w 541899"/>
              <a:gd name="connsiteY3" fmla="*/ 513519 h 677196"/>
              <a:gd name="connsiteX4" fmla="*/ 524526 w 541899"/>
              <a:gd name="connsiteY4" fmla="*/ 567672 h 677196"/>
              <a:gd name="connsiteX5" fmla="*/ 270831 w 541899"/>
              <a:gd name="connsiteY5" fmla="*/ 677196 h 677196"/>
              <a:gd name="connsiteX6" fmla="*/ 17272 w 541899"/>
              <a:gd name="connsiteY6" fmla="*/ 567570 h 677196"/>
              <a:gd name="connsiteX7" fmla="*/ 0 w 541899"/>
              <a:gd name="connsiteY7" fmla="*/ 513553 h 677196"/>
              <a:gd name="connsiteX8" fmla="*/ 0 w 541899"/>
              <a:gd name="connsiteY8" fmla="*/ 482396 h 677196"/>
              <a:gd name="connsiteX9" fmla="*/ 76132 w 541899"/>
              <a:gd name="connsiteY9" fmla="*/ 406196 h 677196"/>
              <a:gd name="connsiteX10" fmla="*/ 76166 w 541899"/>
              <a:gd name="connsiteY10" fmla="*/ 406196 h 677196"/>
              <a:gd name="connsiteX11" fmla="*/ 465666 w 541899"/>
              <a:gd name="connsiteY11" fmla="*/ 406196 h 677196"/>
              <a:gd name="connsiteX12" fmla="*/ 270831 w 541899"/>
              <a:gd name="connsiteY12" fmla="*/ 0 h 677196"/>
              <a:gd name="connsiteX13" fmla="*/ 440164 w 541899"/>
              <a:gd name="connsiteY13" fmla="*/ 169333 h 677196"/>
              <a:gd name="connsiteX14" fmla="*/ 270831 w 541899"/>
              <a:gd name="connsiteY14" fmla="*/ 338666 h 677196"/>
              <a:gd name="connsiteX15" fmla="*/ 101498 w 541899"/>
              <a:gd name="connsiteY15" fmla="*/ 169333 h 677196"/>
              <a:gd name="connsiteX16" fmla="*/ 270831 w 541899"/>
              <a:gd name="connsiteY16" fmla="*/ 0 h 67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899" h="677196">
                <a:moveTo>
                  <a:pt x="465699" y="406264"/>
                </a:moveTo>
                <a:cubicBezTo>
                  <a:pt x="507765" y="406243"/>
                  <a:pt x="541879" y="440330"/>
                  <a:pt x="541899" y="482396"/>
                </a:cubicBezTo>
                <a:cubicBezTo>
                  <a:pt x="541899" y="482406"/>
                  <a:pt x="541899" y="482419"/>
                  <a:pt x="541899" y="482430"/>
                </a:cubicBezTo>
                <a:lnTo>
                  <a:pt x="541899" y="513519"/>
                </a:lnTo>
                <a:cubicBezTo>
                  <a:pt x="541896" y="532938"/>
                  <a:pt x="535820" y="551873"/>
                  <a:pt x="524526" y="567672"/>
                </a:cubicBezTo>
                <a:cubicBezTo>
                  <a:pt x="472168" y="640925"/>
                  <a:pt x="386655" y="677196"/>
                  <a:pt x="270831" y="677196"/>
                </a:cubicBezTo>
                <a:cubicBezTo>
                  <a:pt x="154940" y="677196"/>
                  <a:pt x="69494" y="640891"/>
                  <a:pt x="17272" y="567570"/>
                </a:cubicBezTo>
                <a:cubicBezTo>
                  <a:pt x="6039" y="551798"/>
                  <a:pt x="2" y="532918"/>
                  <a:pt x="0" y="513553"/>
                </a:cubicBezTo>
                <a:lnTo>
                  <a:pt x="0" y="482396"/>
                </a:lnTo>
                <a:cubicBezTo>
                  <a:pt x="-19" y="440330"/>
                  <a:pt x="34067" y="406216"/>
                  <a:pt x="76132" y="406196"/>
                </a:cubicBezTo>
                <a:cubicBezTo>
                  <a:pt x="76143" y="406196"/>
                  <a:pt x="76155" y="406196"/>
                  <a:pt x="76166" y="406196"/>
                </a:cubicBezTo>
                <a:lnTo>
                  <a:pt x="465666" y="406196"/>
                </a:lnTo>
                <a:close/>
                <a:moveTo>
                  <a:pt x="270831" y="0"/>
                </a:moveTo>
                <a:cubicBezTo>
                  <a:pt x="364350" y="0"/>
                  <a:pt x="440164" y="75813"/>
                  <a:pt x="440164" y="169333"/>
                </a:cubicBezTo>
                <a:cubicBezTo>
                  <a:pt x="440164" y="262853"/>
                  <a:pt x="364350" y="338666"/>
                  <a:pt x="270831" y="338666"/>
                </a:cubicBezTo>
                <a:cubicBezTo>
                  <a:pt x="177311" y="338666"/>
                  <a:pt x="101498" y="262853"/>
                  <a:pt x="101498" y="169333"/>
                </a:cubicBezTo>
                <a:cubicBezTo>
                  <a:pt x="101498" y="75813"/>
                  <a:pt x="177311" y="0"/>
                  <a:pt x="270831" y="0"/>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70" name="TextBox 155">
            <a:extLst>
              <a:ext uri="{FF2B5EF4-FFF2-40B4-BE49-F238E27FC236}">
                <a16:creationId xmlns:a16="http://schemas.microsoft.com/office/drawing/2014/main" id="{44F2434E-8A50-52E6-B707-49390EBE3DCF}"/>
              </a:ext>
              <a:ext uri="{C183D7F6-B498-43B3-948B-1728B52AA6E4}">
                <adec:decorative xmlns:adec="http://schemas.microsoft.com/office/drawing/2017/decorative" val="1"/>
              </a:ext>
            </a:extLst>
          </p:cNvPr>
          <p:cNvSpPr txBox="1">
            <a:spLocks/>
          </p:cNvSpPr>
          <p:nvPr/>
        </p:nvSpPr>
        <p:spPr>
          <a:xfrm>
            <a:off x="4435572" y="4241200"/>
            <a:ext cx="1104900"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Semibold"/>
                <a:ea typeface="+mn-ea"/>
                <a:cs typeface="+mn-cs"/>
              </a:rPr>
              <a:t>User</a:t>
            </a:r>
          </a:p>
        </p:txBody>
      </p:sp>
      <p:cxnSp>
        <p:nvCxnSpPr>
          <p:cNvPr id="183" name="Connettore 2 87">
            <a:extLst>
              <a:ext uri="{FF2B5EF4-FFF2-40B4-BE49-F238E27FC236}">
                <a16:creationId xmlns:a16="http://schemas.microsoft.com/office/drawing/2014/main" id="{DC7A29E0-6D11-B301-5204-75D5AB8011BE}"/>
              </a:ext>
              <a:ext uri="{C183D7F6-B498-43B3-948B-1728B52AA6E4}">
                <adec:decorative xmlns:adec="http://schemas.microsoft.com/office/drawing/2017/decorative" val="1"/>
              </a:ext>
            </a:extLst>
          </p:cNvPr>
          <p:cNvCxnSpPr>
            <a:cxnSpLocks/>
            <a:stCxn id="168" idx="6"/>
            <a:endCxn id="173" idx="1"/>
          </p:cNvCxnSpPr>
          <p:nvPr/>
        </p:nvCxnSpPr>
        <p:spPr>
          <a:xfrm flipV="1">
            <a:off x="5297084" y="3853601"/>
            <a:ext cx="452131" cy="1"/>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173" name="Rectangle: Rounded Corners 8">
            <a:extLst>
              <a:ext uri="{FF2B5EF4-FFF2-40B4-BE49-F238E27FC236}">
                <a16:creationId xmlns:a16="http://schemas.microsoft.com/office/drawing/2014/main" id="{C27E6E54-3E9C-C085-5E39-3E74476246A3}"/>
              </a:ext>
            </a:extLst>
          </p:cNvPr>
          <p:cNvSpPr>
            <a:spLocks/>
          </p:cNvSpPr>
          <p:nvPr/>
        </p:nvSpPr>
        <p:spPr bwMode="auto">
          <a:xfrm>
            <a:off x="5749215" y="3694773"/>
            <a:ext cx="1271346" cy="317656"/>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it-IT" sz="1200" b="0" i="0" u="none" strike="noStrike" kern="1200" cap="none" spc="0" normalizeH="0" baseline="0" noProof="0">
                <a:ln>
                  <a:noFill/>
                </a:ln>
                <a:effectLst/>
                <a:uLnTx/>
                <a:uFillTx/>
                <a:latin typeface="Segoe UI Semibold"/>
                <a:ea typeface="+mn-ea"/>
                <a:cs typeface="Segoe UI" pitchFamily="34" charset="0"/>
              </a:rPr>
              <a:t>Orchestration</a:t>
            </a:r>
          </a:p>
        </p:txBody>
      </p:sp>
      <p:cxnSp>
        <p:nvCxnSpPr>
          <p:cNvPr id="176" name="Connettore 2 87">
            <a:extLst>
              <a:ext uri="{FF2B5EF4-FFF2-40B4-BE49-F238E27FC236}">
                <a16:creationId xmlns:a16="http://schemas.microsoft.com/office/drawing/2014/main" id="{B4062ABB-0D05-416B-E1E5-5F278219ED59}"/>
              </a:ext>
              <a:ext uri="{C183D7F6-B498-43B3-948B-1728B52AA6E4}">
                <adec:decorative xmlns:adec="http://schemas.microsoft.com/office/drawing/2017/decorative" val="1"/>
              </a:ext>
            </a:extLst>
          </p:cNvPr>
          <p:cNvCxnSpPr>
            <a:cxnSpLocks/>
            <a:stCxn id="173" idx="3"/>
            <a:endCxn id="123" idx="1"/>
          </p:cNvCxnSpPr>
          <p:nvPr/>
        </p:nvCxnSpPr>
        <p:spPr>
          <a:xfrm>
            <a:off x="7020561" y="3853601"/>
            <a:ext cx="674922"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74" name="Connettore curvo 77">
            <a:extLst>
              <a:ext uri="{FF2B5EF4-FFF2-40B4-BE49-F238E27FC236}">
                <a16:creationId xmlns:a16="http://schemas.microsoft.com/office/drawing/2014/main" id="{A3092F67-DC92-888A-DB4D-859B4C3001F1}"/>
              </a:ext>
              <a:ext uri="{C183D7F6-B498-43B3-948B-1728B52AA6E4}">
                <adec:decorative xmlns:adec="http://schemas.microsoft.com/office/drawing/2017/decorative" val="1"/>
              </a:ext>
            </a:extLst>
          </p:cNvPr>
          <p:cNvCxnSpPr>
            <a:cxnSpLocks/>
            <a:stCxn id="173" idx="3"/>
            <a:endCxn id="102" idx="1"/>
          </p:cNvCxnSpPr>
          <p:nvPr/>
        </p:nvCxnSpPr>
        <p:spPr>
          <a:xfrm flipV="1">
            <a:off x="7020561" y="2167676"/>
            <a:ext cx="674922" cy="1685925"/>
          </a:xfrm>
          <a:prstGeom prst="bentConnector3">
            <a:avLst>
              <a:gd name="adj1" fmla="val 50000"/>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75" name="Connettore curvo 80">
            <a:extLst>
              <a:ext uri="{FF2B5EF4-FFF2-40B4-BE49-F238E27FC236}">
                <a16:creationId xmlns:a16="http://schemas.microsoft.com/office/drawing/2014/main" id="{ECD0F369-D699-8574-12D5-4AC18349898A}"/>
              </a:ext>
              <a:ext uri="{C183D7F6-B498-43B3-948B-1728B52AA6E4}">
                <adec:decorative xmlns:adec="http://schemas.microsoft.com/office/drawing/2017/decorative" val="1"/>
              </a:ext>
            </a:extLst>
          </p:cNvPr>
          <p:cNvCxnSpPr>
            <a:cxnSpLocks/>
            <a:stCxn id="173" idx="3"/>
            <a:endCxn id="152" idx="1"/>
          </p:cNvCxnSpPr>
          <p:nvPr/>
        </p:nvCxnSpPr>
        <p:spPr>
          <a:xfrm>
            <a:off x="7020561" y="3853601"/>
            <a:ext cx="674922" cy="1685925"/>
          </a:xfrm>
          <a:prstGeom prst="bentConnector3">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102" name="Rectangle: Rounded Corners 8">
            <a:extLst>
              <a:ext uri="{FF2B5EF4-FFF2-40B4-BE49-F238E27FC236}">
                <a16:creationId xmlns:a16="http://schemas.microsoft.com/office/drawing/2014/main" id="{FB8A8EAA-A1AF-7433-9ACB-CC1427395B3A}"/>
              </a:ext>
            </a:extLst>
          </p:cNvPr>
          <p:cNvSpPr/>
          <p:nvPr/>
        </p:nvSpPr>
        <p:spPr bwMode="auto">
          <a:xfrm>
            <a:off x="7695483" y="1438391"/>
            <a:ext cx="2528277" cy="1458570"/>
          </a:xfrm>
          <a:prstGeom prst="roundRect">
            <a:avLst>
              <a:gd name="adj" fmla="val 5927"/>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marL="0" marR="0" lvl="0" indent="0" algn="l" defTabSz="932449"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Agent 2</a:t>
            </a:r>
          </a:p>
        </p:txBody>
      </p:sp>
      <p:sp>
        <p:nvSpPr>
          <p:cNvPr id="104" name="Rectangle: Rounded Corners 8">
            <a:extLst>
              <a:ext uri="{FF2B5EF4-FFF2-40B4-BE49-F238E27FC236}">
                <a16:creationId xmlns:a16="http://schemas.microsoft.com/office/drawing/2014/main" id="{E7B5421D-7A32-86B8-18AB-3F12A953798E}"/>
              </a:ext>
            </a:extLst>
          </p:cNvPr>
          <p:cNvSpPr>
            <a:spLocks/>
          </p:cNvSpPr>
          <p:nvPr/>
        </p:nvSpPr>
        <p:spPr bwMode="auto">
          <a:xfrm>
            <a:off x="7784430" y="2006565"/>
            <a:ext cx="964511" cy="317656"/>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Segoe UI" pitchFamily="34" charset="0"/>
              </a:rPr>
              <a:t>gpt4-o</a:t>
            </a:r>
          </a:p>
        </p:txBody>
      </p:sp>
      <p:sp>
        <p:nvSpPr>
          <p:cNvPr id="103" name="Rectangle: Rounded Corners 8">
            <a:extLst>
              <a:ext uri="{FF2B5EF4-FFF2-40B4-BE49-F238E27FC236}">
                <a16:creationId xmlns:a16="http://schemas.microsoft.com/office/drawing/2014/main" id="{DAA8311F-4893-B807-7673-4444FB231832}"/>
              </a:ext>
            </a:extLst>
          </p:cNvPr>
          <p:cNvSpPr>
            <a:spLocks/>
          </p:cNvSpPr>
          <p:nvPr/>
        </p:nvSpPr>
        <p:spPr bwMode="auto">
          <a:xfrm>
            <a:off x="7784430" y="2465995"/>
            <a:ext cx="964511" cy="317656"/>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Segoe UI" pitchFamily="34" charset="0"/>
              </a:rPr>
              <a:t>Prompt</a:t>
            </a:r>
          </a:p>
        </p:txBody>
      </p:sp>
      <p:cxnSp>
        <p:nvCxnSpPr>
          <p:cNvPr id="108" name="Connettore 2 31">
            <a:extLst>
              <a:ext uri="{FF2B5EF4-FFF2-40B4-BE49-F238E27FC236}">
                <a16:creationId xmlns:a16="http://schemas.microsoft.com/office/drawing/2014/main" id="{FCAB05AC-4AA1-C60E-734C-08F0AA434CD7}"/>
              </a:ext>
              <a:ext uri="{C183D7F6-B498-43B3-948B-1728B52AA6E4}">
                <adec:decorative xmlns:adec="http://schemas.microsoft.com/office/drawing/2017/decorative" val="1"/>
              </a:ext>
            </a:extLst>
          </p:cNvPr>
          <p:cNvCxnSpPr>
            <a:cxnSpLocks/>
            <a:stCxn id="104" idx="3"/>
            <a:endCxn id="105" idx="1"/>
          </p:cNvCxnSpPr>
          <p:nvPr/>
        </p:nvCxnSpPr>
        <p:spPr>
          <a:xfrm flipV="1">
            <a:off x="8748941" y="1705963"/>
            <a:ext cx="421361" cy="459430"/>
          </a:xfrm>
          <a:prstGeom prst="bentConnector3">
            <a:avLst>
              <a:gd name="adj1" fmla="val 50000"/>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09" name="Connettore 2 32">
            <a:extLst>
              <a:ext uri="{FF2B5EF4-FFF2-40B4-BE49-F238E27FC236}">
                <a16:creationId xmlns:a16="http://schemas.microsoft.com/office/drawing/2014/main" id="{4C5E6F21-D6D7-532B-2BBC-B7FEAAF26DB1}"/>
              </a:ext>
              <a:ext uri="{C183D7F6-B498-43B3-948B-1728B52AA6E4}">
                <adec:decorative xmlns:adec="http://schemas.microsoft.com/office/drawing/2017/decorative" val="1"/>
              </a:ext>
            </a:extLst>
          </p:cNvPr>
          <p:cNvCxnSpPr>
            <a:cxnSpLocks/>
            <a:stCxn id="104" idx="3"/>
            <a:endCxn id="106" idx="1"/>
          </p:cNvCxnSpPr>
          <p:nvPr/>
        </p:nvCxnSpPr>
        <p:spPr>
          <a:xfrm>
            <a:off x="8748941" y="2165394"/>
            <a:ext cx="421361"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10" name="Connettore 2 33">
            <a:extLst>
              <a:ext uri="{FF2B5EF4-FFF2-40B4-BE49-F238E27FC236}">
                <a16:creationId xmlns:a16="http://schemas.microsoft.com/office/drawing/2014/main" id="{BDB3795B-3D65-FF23-3BB9-7BFDC92BF8D5}"/>
              </a:ext>
              <a:ext uri="{C183D7F6-B498-43B3-948B-1728B52AA6E4}">
                <adec:decorative xmlns:adec="http://schemas.microsoft.com/office/drawing/2017/decorative" val="1"/>
              </a:ext>
            </a:extLst>
          </p:cNvPr>
          <p:cNvCxnSpPr>
            <a:cxnSpLocks/>
            <a:stCxn id="104" idx="3"/>
            <a:endCxn id="107" idx="1"/>
          </p:cNvCxnSpPr>
          <p:nvPr/>
        </p:nvCxnSpPr>
        <p:spPr>
          <a:xfrm>
            <a:off x="8748941" y="2165393"/>
            <a:ext cx="421361" cy="459430"/>
          </a:xfrm>
          <a:prstGeom prst="bentConnector3">
            <a:avLst>
              <a:gd name="adj1" fmla="val 50000"/>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105" name="Rectangle: Rounded Corners 8">
            <a:extLst>
              <a:ext uri="{FF2B5EF4-FFF2-40B4-BE49-F238E27FC236}">
                <a16:creationId xmlns:a16="http://schemas.microsoft.com/office/drawing/2014/main" id="{A41B8FF5-90D7-0BDE-DF64-05AAEE33E2DD}"/>
              </a:ext>
            </a:extLst>
          </p:cNvPr>
          <p:cNvSpPr>
            <a:spLocks/>
          </p:cNvSpPr>
          <p:nvPr/>
        </p:nvSpPr>
        <p:spPr bwMode="auto">
          <a:xfrm>
            <a:off x="9170302" y="1547135"/>
            <a:ext cx="964511" cy="317656"/>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it-IT" sz="1200" b="0" i="0" u="none" strike="noStrike" kern="1200" cap="none" spc="0" normalizeH="0" baseline="0" noProof="0">
                <a:ln>
                  <a:noFill/>
                </a:ln>
                <a:effectLst/>
                <a:uLnTx/>
                <a:uFillTx/>
                <a:latin typeface="Segoe UI Semibold"/>
                <a:ea typeface="+mn-ea"/>
                <a:cs typeface="Segoe UI" pitchFamily="34" charset="0"/>
              </a:rPr>
              <a:t>Tool - 1</a:t>
            </a:r>
            <a:endParaRPr kumimoji="0" lang="en-US" sz="1200" b="0" i="0" u="none" strike="noStrike" kern="1200" cap="none" spc="0" normalizeH="0" baseline="0" noProof="0">
              <a:ln>
                <a:noFill/>
              </a:ln>
              <a:effectLst/>
              <a:uLnTx/>
              <a:uFillTx/>
              <a:latin typeface="Segoe UI Semibold"/>
              <a:ea typeface="+mn-ea"/>
              <a:cs typeface="Segoe UI" pitchFamily="34" charset="0"/>
            </a:endParaRPr>
          </a:p>
        </p:txBody>
      </p:sp>
      <p:sp>
        <p:nvSpPr>
          <p:cNvPr id="106" name="Rectangle: Rounded Corners 8">
            <a:extLst>
              <a:ext uri="{FF2B5EF4-FFF2-40B4-BE49-F238E27FC236}">
                <a16:creationId xmlns:a16="http://schemas.microsoft.com/office/drawing/2014/main" id="{3A80C7B8-3E8E-1CA8-E943-3BB6325A9F46}"/>
              </a:ext>
            </a:extLst>
          </p:cNvPr>
          <p:cNvSpPr>
            <a:spLocks/>
          </p:cNvSpPr>
          <p:nvPr/>
        </p:nvSpPr>
        <p:spPr bwMode="auto">
          <a:xfrm>
            <a:off x="9170302" y="2006565"/>
            <a:ext cx="964511" cy="317656"/>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it-IT" sz="1200" b="0" i="0" u="none" strike="noStrike" kern="1200" cap="none" spc="0" normalizeH="0" baseline="0" noProof="0">
                <a:ln>
                  <a:noFill/>
                </a:ln>
                <a:effectLst/>
                <a:uLnTx/>
                <a:uFillTx/>
                <a:latin typeface="Segoe UI Semibold"/>
                <a:ea typeface="+mn-ea"/>
                <a:cs typeface="Segoe UI" pitchFamily="34" charset="0"/>
              </a:rPr>
              <a:t>Tool - 2</a:t>
            </a:r>
            <a:endParaRPr kumimoji="0" lang="en-US" sz="1200" b="0" i="0" u="none" strike="noStrike" kern="1200" cap="none" spc="0" normalizeH="0" baseline="0" noProof="0">
              <a:ln>
                <a:noFill/>
              </a:ln>
              <a:effectLst/>
              <a:uLnTx/>
              <a:uFillTx/>
              <a:latin typeface="Segoe UI Semibold"/>
              <a:ea typeface="+mn-ea"/>
              <a:cs typeface="Segoe UI" pitchFamily="34" charset="0"/>
            </a:endParaRPr>
          </a:p>
        </p:txBody>
      </p:sp>
      <p:sp>
        <p:nvSpPr>
          <p:cNvPr id="107" name="Rectangle: Rounded Corners 8">
            <a:extLst>
              <a:ext uri="{FF2B5EF4-FFF2-40B4-BE49-F238E27FC236}">
                <a16:creationId xmlns:a16="http://schemas.microsoft.com/office/drawing/2014/main" id="{89125306-5A6E-5396-13FB-A9A4127A9707}"/>
              </a:ext>
            </a:extLst>
          </p:cNvPr>
          <p:cNvSpPr>
            <a:spLocks/>
          </p:cNvSpPr>
          <p:nvPr/>
        </p:nvSpPr>
        <p:spPr bwMode="auto">
          <a:xfrm>
            <a:off x="9170302" y="2465995"/>
            <a:ext cx="964511" cy="317656"/>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it-IT" sz="1200" b="0" i="0" u="none" strike="noStrike" kern="1200" cap="none" spc="0" normalizeH="0" baseline="0" noProof="0">
                <a:ln>
                  <a:noFill/>
                </a:ln>
                <a:effectLst/>
                <a:uLnTx/>
                <a:uFillTx/>
                <a:latin typeface="Segoe UI Semibold"/>
                <a:ea typeface="+mn-ea"/>
                <a:cs typeface="Segoe UI" pitchFamily="34" charset="0"/>
              </a:rPr>
              <a:t>Tool - n</a:t>
            </a:r>
            <a:endParaRPr kumimoji="0" lang="en-US" sz="1200" b="0" i="0" u="none" strike="noStrike" kern="1200" cap="none" spc="0" normalizeH="0" baseline="0" noProof="0">
              <a:ln>
                <a:noFill/>
              </a:ln>
              <a:effectLst/>
              <a:uLnTx/>
              <a:uFillTx/>
              <a:latin typeface="Segoe UI Semibold"/>
              <a:ea typeface="+mn-ea"/>
              <a:cs typeface="Segoe UI" pitchFamily="34" charset="0"/>
            </a:endParaRPr>
          </a:p>
        </p:txBody>
      </p:sp>
      <p:cxnSp>
        <p:nvCxnSpPr>
          <p:cNvPr id="111" name="Connettore 2 34">
            <a:extLst>
              <a:ext uri="{FF2B5EF4-FFF2-40B4-BE49-F238E27FC236}">
                <a16:creationId xmlns:a16="http://schemas.microsoft.com/office/drawing/2014/main" id="{B2D480A4-694F-541D-8FF9-0607EEB72FA6}"/>
              </a:ext>
              <a:ext uri="{C183D7F6-B498-43B3-948B-1728B52AA6E4}">
                <adec:decorative xmlns:adec="http://schemas.microsoft.com/office/drawing/2017/decorative" val="1"/>
              </a:ext>
            </a:extLst>
          </p:cNvPr>
          <p:cNvCxnSpPr>
            <a:cxnSpLocks/>
            <a:stCxn id="102" idx="3"/>
            <a:endCxn id="101" idx="1"/>
          </p:cNvCxnSpPr>
          <p:nvPr/>
        </p:nvCxnSpPr>
        <p:spPr>
          <a:xfrm>
            <a:off x="10223760" y="2167676"/>
            <a:ext cx="418512"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101" name="Rectangle: Rounded Corners 8">
            <a:extLst>
              <a:ext uri="{FF2B5EF4-FFF2-40B4-BE49-F238E27FC236}">
                <a16:creationId xmlns:a16="http://schemas.microsoft.com/office/drawing/2014/main" id="{C32CEA43-07B7-AB54-928E-ACFE23B8A154}"/>
              </a:ext>
            </a:extLst>
          </p:cNvPr>
          <p:cNvSpPr>
            <a:spLocks/>
          </p:cNvSpPr>
          <p:nvPr/>
        </p:nvSpPr>
        <p:spPr bwMode="auto">
          <a:xfrm>
            <a:off x="10642272" y="2008848"/>
            <a:ext cx="964511" cy="317656"/>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it-IT" sz="1200" b="0" i="0" u="none" strike="noStrike" kern="1200" cap="none" spc="0" normalizeH="0" baseline="0" noProof="0">
                <a:ln>
                  <a:noFill/>
                </a:ln>
                <a:effectLst/>
                <a:uLnTx/>
                <a:uFillTx/>
                <a:latin typeface="Segoe UI Semibold"/>
                <a:ea typeface="+mn-ea"/>
                <a:cs typeface="Segoe UI" pitchFamily="34" charset="0"/>
              </a:rPr>
              <a:t>Memory</a:t>
            </a:r>
            <a:endParaRPr kumimoji="0" lang="en-US" sz="1200" b="0" i="0" u="none" strike="noStrike" kern="1200" cap="none" spc="0" normalizeH="0" baseline="0" noProof="0">
              <a:ln>
                <a:noFill/>
              </a:ln>
              <a:effectLst/>
              <a:uLnTx/>
              <a:uFillTx/>
              <a:latin typeface="Segoe UI Semibold"/>
              <a:ea typeface="+mn-ea"/>
              <a:cs typeface="Segoe UI" pitchFamily="34" charset="0"/>
            </a:endParaRPr>
          </a:p>
        </p:txBody>
      </p:sp>
      <p:sp>
        <p:nvSpPr>
          <p:cNvPr id="123" name="Rectangle: Rounded Corners 8">
            <a:extLst>
              <a:ext uri="{FF2B5EF4-FFF2-40B4-BE49-F238E27FC236}">
                <a16:creationId xmlns:a16="http://schemas.microsoft.com/office/drawing/2014/main" id="{37C23287-96CC-0037-A859-502F5A9F7BF3}"/>
              </a:ext>
            </a:extLst>
          </p:cNvPr>
          <p:cNvSpPr/>
          <p:nvPr/>
        </p:nvSpPr>
        <p:spPr bwMode="auto">
          <a:xfrm>
            <a:off x="7695483" y="3320909"/>
            <a:ext cx="2528277" cy="1065384"/>
          </a:xfrm>
          <a:prstGeom prst="roundRect">
            <a:avLst>
              <a:gd name="adj" fmla="val 9228"/>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marL="0" marR="0" lvl="0" indent="0" algn="l" defTabSz="932449"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Agent 1</a:t>
            </a:r>
            <a:r>
              <a:rPr kumimoji="0" lang="ru-RU"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 </a:t>
            </a:r>
            <a:endPar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endParaRPr>
          </a:p>
        </p:txBody>
      </p:sp>
      <p:sp>
        <p:nvSpPr>
          <p:cNvPr id="125" name="Rectangle: Rounded Corners 8">
            <a:extLst>
              <a:ext uri="{FF2B5EF4-FFF2-40B4-BE49-F238E27FC236}">
                <a16:creationId xmlns:a16="http://schemas.microsoft.com/office/drawing/2014/main" id="{E774B48E-73A2-9BB3-320C-E94B1024B7BF}"/>
              </a:ext>
            </a:extLst>
          </p:cNvPr>
          <p:cNvSpPr>
            <a:spLocks/>
          </p:cNvSpPr>
          <p:nvPr/>
        </p:nvSpPr>
        <p:spPr bwMode="auto">
          <a:xfrm>
            <a:off x="7784430" y="3889083"/>
            <a:ext cx="964511" cy="317656"/>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Segoe UI" pitchFamily="34" charset="0"/>
              </a:rPr>
              <a:t>gpt4-o</a:t>
            </a:r>
          </a:p>
        </p:txBody>
      </p:sp>
      <p:sp>
        <p:nvSpPr>
          <p:cNvPr id="127" name="Rectangle: Rounded Corners 8">
            <a:extLst>
              <a:ext uri="{FF2B5EF4-FFF2-40B4-BE49-F238E27FC236}">
                <a16:creationId xmlns:a16="http://schemas.microsoft.com/office/drawing/2014/main" id="{7B053F46-3491-D5D4-F053-8D9B22E295DD}"/>
              </a:ext>
            </a:extLst>
          </p:cNvPr>
          <p:cNvSpPr>
            <a:spLocks/>
          </p:cNvSpPr>
          <p:nvPr/>
        </p:nvSpPr>
        <p:spPr bwMode="auto">
          <a:xfrm>
            <a:off x="9170302" y="3889083"/>
            <a:ext cx="964511" cy="317656"/>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it-IT" sz="1200" b="0" i="0" u="none" strike="noStrike" kern="1200" cap="none" spc="0" normalizeH="0" baseline="0" noProof="0">
                <a:ln>
                  <a:noFill/>
                </a:ln>
                <a:effectLst/>
                <a:uLnTx/>
                <a:uFillTx/>
                <a:latin typeface="Segoe UI Semibold"/>
                <a:ea typeface="+mn-ea"/>
                <a:cs typeface="Segoe UI" pitchFamily="34" charset="0"/>
              </a:rPr>
              <a:t>Prompt</a:t>
            </a:r>
            <a:endParaRPr kumimoji="0" lang="en-US" sz="1200" b="0" i="0" u="none" strike="noStrike" kern="1200" cap="none" spc="0" normalizeH="0" baseline="0" noProof="0">
              <a:ln>
                <a:noFill/>
              </a:ln>
              <a:effectLst/>
              <a:uLnTx/>
              <a:uFillTx/>
              <a:latin typeface="Segoe UI Semibold"/>
              <a:ea typeface="+mn-ea"/>
              <a:cs typeface="Segoe UI" pitchFamily="34" charset="0"/>
            </a:endParaRPr>
          </a:p>
        </p:txBody>
      </p:sp>
      <p:cxnSp>
        <p:nvCxnSpPr>
          <p:cNvPr id="149" name="Connettore 2 34">
            <a:extLst>
              <a:ext uri="{FF2B5EF4-FFF2-40B4-BE49-F238E27FC236}">
                <a16:creationId xmlns:a16="http://schemas.microsoft.com/office/drawing/2014/main" id="{5A363AB6-5FC9-CC7C-730E-E2949675EFE8}"/>
              </a:ext>
              <a:ext uri="{C183D7F6-B498-43B3-948B-1728B52AA6E4}">
                <adec:decorative xmlns:adec="http://schemas.microsoft.com/office/drawing/2017/decorative" val="1"/>
              </a:ext>
            </a:extLst>
          </p:cNvPr>
          <p:cNvCxnSpPr>
            <a:cxnSpLocks/>
            <a:stCxn id="123" idx="3"/>
            <a:endCxn id="122" idx="1"/>
          </p:cNvCxnSpPr>
          <p:nvPr/>
        </p:nvCxnSpPr>
        <p:spPr>
          <a:xfrm>
            <a:off x="10223760" y="3853601"/>
            <a:ext cx="418512"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122" name="Rectangle: Rounded Corners 8">
            <a:extLst>
              <a:ext uri="{FF2B5EF4-FFF2-40B4-BE49-F238E27FC236}">
                <a16:creationId xmlns:a16="http://schemas.microsoft.com/office/drawing/2014/main" id="{FFC446C4-9B18-48C4-7589-C0026E1E385A}"/>
              </a:ext>
            </a:extLst>
          </p:cNvPr>
          <p:cNvSpPr>
            <a:spLocks/>
          </p:cNvSpPr>
          <p:nvPr/>
        </p:nvSpPr>
        <p:spPr bwMode="auto">
          <a:xfrm>
            <a:off x="10642272" y="3694773"/>
            <a:ext cx="964511" cy="317656"/>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it-IT" sz="1200" b="0" i="0" u="none" strike="noStrike" kern="1200" cap="none" spc="0" normalizeH="0" baseline="0" noProof="0">
                <a:ln>
                  <a:noFill/>
                </a:ln>
                <a:effectLst/>
                <a:uLnTx/>
                <a:uFillTx/>
                <a:latin typeface="Segoe UI Semibold"/>
                <a:ea typeface="+mn-ea"/>
                <a:cs typeface="Segoe UI" pitchFamily="34" charset="0"/>
              </a:rPr>
              <a:t>Memory</a:t>
            </a:r>
            <a:endParaRPr kumimoji="0" lang="en-US" sz="1200" b="0" i="0" u="none" strike="noStrike" kern="1200" cap="none" spc="0" normalizeH="0" baseline="0" noProof="0">
              <a:ln>
                <a:noFill/>
              </a:ln>
              <a:effectLst/>
              <a:uLnTx/>
              <a:uFillTx/>
              <a:latin typeface="Segoe UI Semibold"/>
              <a:ea typeface="+mn-ea"/>
              <a:cs typeface="Segoe UI" pitchFamily="34" charset="0"/>
            </a:endParaRPr>
          </a:p>
        </p:txBody>
      </p:sp>
      <p:sp>
        <p:nvSpPr>
          <p:cNvPr id="152" name="Rectangle: Rounded Corners 8">
            <a:extLst>
              <a:ext uri="{FF2B5EF4-FFF2-40B4-BE49-F238E27FC236}">
                <a16:creationId xmlns:a16="http://schemas.microsoft.com/office/drawing/2014/main" id="{841BCF72-4598-EA99-DED6-07E06B437049}"/>
              </a:ext>
            </a:extLst>
          </p:cNvPr>
          <p:cNvSpPr/>
          <p:nvPr/>
        </p:nvSpPr>
        <p:spPr bwMode="auto">
          <a:xfrm>
            <a:off x="7695483" y="4810241"/>
            <a:ext cx="2528277" cy="1458570"/>
          </a:xfrm>
          <a:prstGeom prst="roundRect">
            <a:avLst>
              <a:gd name="adj" fmla="val 5927"/>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marL="0" marR="0" lvl="0" indent="0" algn="l" defTabSz="932449"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Agent</a:t>
            </a:r>
            <a:r>
              <a:rPr kumimoji="0" lang="ru-RU"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 3</a:t>
            </a:r>
            <a:endPar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endParaRPr>
          </a:p>
        </p:txBody>
      </p:sp>
      <p:sp>
        <p:nvSpPr>
          <p:cNvPr id="154" name="Rectangle: Rounded Corners 8">
            <a:extLst>
              <a:ext uri="{FF2B5EF4-FFF2-40B4-BE49-F238E27FC236}">
                <a16:creationId xmlns:a16="http://schemas.microsoft.com/office/drawing/2014/main" id="{13592978-BF7F-2874-011C-28C1AE726E3C}"/>
              </a:ext>
            </a:extLst>
          </p:cNvPr>
          <p:cNvSpPr>
            <a:spLocks/>
          </p:cNvSpPr>
          <p:nvPr/>
        </p:nvSpPr>
        <p:spPr bwMode="auto">
          <a:xfrm>
            <a:off x="7784430" y="5378415"/>
            <a:ext cx="964511" cy="317656"/>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Segoe UI" pitchFamily="34" charset="0"/>
              </a:rPr>
              <a:t>gpt4-o</a:t>
            </a:r>
          </a:p>
        </p:txBody>
      </p:sp>
      <p:sp>
        <p:nvSpPr>
          <p:cNvPr id="151" name="Rectangle: Rounded Corners 8">
            <a:extLst>
              <a:ext uri="{FF2B5EF4-FFF2-40B4-BE49-F238E27FC236}">
                <a16:creationId xmlns:a16="http://schemas.microsoft.com/office/drawing/2014/main" id="{404370FC-9DC5-EABF-E5BC-782F7D720931}"/>
              </a:ext>
            </a:extLst>
          </p:cNvPr>
          <p:cNvSpPr>
            <a:spLocks/>
          </p:cNvSpPr>
          <p:nvPr/>
        </p:nvSpPr>
        <p:spPr bwMode="auto">
          <a:xfrm>
            <a:off x="10642272" y="5380698"/>
            <a:ext cx="964511" cy="317656"/>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it-IT" sz="1200" b="0" i="0" u="none" strike="noStrike" kern="1200" cap="none" spc="0" normalizeH="0" baseline="0" noProof="0">
                <a:ln>
                  <a:noFill/>
                </a:ln>
                <a:effectLst/>
                <a:uLnTx/>
                <a:uFillTx/>
                <a:latin typeface="Segoe UI Semibold"/>
                <a:ea typeface="+mn-ea"/>
                <a:cs typeface="Segoe UI" pitchFamily="34" charset="0"/>
              </a:rPr>
              <a:t>Memory</a:t>
            </a:r>
            <a:endParaRPr kumimoji="0" lang="en-US" sz="1200" b="0" i="0" u="none" strike="noStrike" kern="1200" cap="none" spc="0" normalizeH="0" baseline="0" noProof="0">
              <a:ln>
                <a:noFill/>
              </a:ln>
              <a:effectLst/>
              <a:uLnTx/>
              <a:uFillTx/>
              <a:latin typeface="Segoe UI Semibold"/>
              <a:ea typeface="+mn-ea"/>
              <a:cs typeface="Segoe UI" pitchFamily="34" charset="0"/>
            </a:endParaRPr>
          </a:p>
        </p:txBody>
      </p:sp>
      <p:sp>
        <p:nvSpPr>
          <p:cNvPr id="153" name="Rectangle: Rounded Corners 8">
            <a:extLst>
              <a:ext uri="{FF2B5EF4-FFF2-40B4-BE49-F238E27FC236}">
                <a16:creationId xmlns:a16="http://schemas.microsoft.com/office/drawing/2014/main" id="{BE5B891C-B32F-112A-3CB9-D39E85536FCA}"/>
              </a:ext>
            </a:extLst>
          </p:cNvPr>
          <p:cNvSpPr>
            <a:spLocks/>
          </p:cNvSpPr>
          <p:nvPr/>
        </p:nvSpPr>
        <p:spPr bwMode="auto">
          <a:xfrm>
            <a:off x="7784430" y="5837845"/>
            <a:ext cx="964511" cy="317656"/>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Segoe UI" pitchFamily="34" charset="0"/>
              </a:rPr>
              <a:t>Prompt</a:t>
            </a:r>
          </a:p>
        </p:txBody>
      </p:sp>
      <p:sp>
        <p:nvSpPr>
          <p:cNvPr id="155" name="Rectangle: Rounded Corners 8">
            <a:extLst>
              <a:ext uri="{FF2B5EF4-FFF2-40B4-BE49-F238E27FC236}">
                <a16:creationId xmlns:a16="http://schemas.microsoft.com/office/drawing/2014/main" id="{22556088-CB44-44C6-7994-4771C0C0955B}"/>
              </a:ext>
            </a:extLst>
          </p:cNvPr>
          <p:cNvSpPr>
            <a:spLocks/>
          </p:cNvSpPr>
          <p:nvPr/>
        </p:nvSpPr>
        <p:spPr bwMode="auto">
          <a:xfrm>
            <a:off x="9170302" y="4918985"/>
            <a:ext cx="964511" cy="317656"/>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it-IT" sz="1200" b="0" i="0" u="none" strike="noStrike" kern="1200" cap="none" spc="0" normalizeH="0" baseline="0" noProof="0">
                <a:ln>
                  <a:noFill/>
                </a:ln>
                <a:effectLst/>
                <a:uLnTx/>
                <a:uFillTx/>
                <a:latin typeface="Segoe UI Semibold"/>
                <a:ea typeface="+mn-ea"/>
                <a:cs typeface="Segoe UI" pitchFamily="34" charset="0"/>
              </a:rPr>
              <a:t>Tool - 1</a:t>
            </a:r>
            <a:endParaRPr kumimoji="0" lang="en-US" sz="1200" b="0" i="0" u="none" strike="noStrike" kern="1200" cap="none" spc="0" normalizeH="0" baseline="0" noProof="0">
              <a:ln>
                <a:noFill/>
              </a:ln>
              <a:effectLst/>
              <a:uLnTx/>
              <a:uFillTx/>
              <a:latin typeface="Segoe UI Semibold"/>
              <a:ea typeface="+mn-ea"/>
              <a:cs typeface="Segoe UI" pitchFamily="34" charset="0"/>
            </a:endParaRPr>
          </a:p>
        </p:txBody>
      </p:sp>
      <p:sp>
        <p:nvSpPr>
          <p:cNvPr id="162" name="Rectangle: Rounded Corners 8">
            <a:extLst>
              <a:ext uri="{FF2B5EF4-FFF2-40B4-BE49-F238E27FC236}">
                <a16:creationId xmlns:a16="http://schemas.microsoft.com/office/drawing/2014/main" id="{E8120955-42BF-5837-CC9B-7BE58AAC3D71}"/>
              </a:ext>
            </a:extLst>
          </p:cNvPr>
          <p:cNvSpPr>
            <a:spLocks/>
          </p:cNvSpPr>
          <p:nvPr/>
        </p:nvSpPr>
        <p:spPr bwMode="auto">
          <a:xfrm>
            <a:off x="9170302" y="5378415"/>
            <a:ext cx="964511" cy="317656"/>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it-IT" sz="1200" b="0" i="0" u="none" strike="noStrike" kern="1200" cap="none" spc="0" normalizeH="0" baseline="0" noProof="0">
                <a:ln>
                  <a:noFill/>
                </a:ln>
                <a:effectLst/>
                <a:uLnTx/>
                <a:uFillTx/>
                <a:latin typeface="Segoe UI Semibold"/>
                <a:ea typeface="+mn-ea"/>
                <a:cs typeface="Segoe UI" pitchFamily="34" charset="0"/>
              </a:rPr>
              <a:t>Tool - 2</a:t>
            </a:r>
            <a:endParaRPr kumimoji="0" lang="en-US" sz="1200" b="0" i="0" u="none" strike="noStrike" kern="1200" cap="none" spc="0" normalizeH="0" baseline="0" noProof="0">
              <a:ln>
                <a:noFill/>
              </a:ln>
              <a:effectLst/>
              <a:uLnTx/>
              <a:uFillTx/>
              <a:latin typeface="Segoe UI Semibold"/>
              <a:ea typeface="+mn-ea"/>
              <a:cs typeface="Segoe UI" pitchFamily="34" charset="0"/>
            </a:endParaRPr>
          </a:p>
        </p:txBody>
      </p:sp>
      <p:sp>
        <p:nvSpPr>
          <p:cNvPr id="163" name="Rectangle: Rounded Corners 8">
            <a:extLst>
              <a:ext uri="{FF2B5EF4-FFF2-40B4-BE49-F238E27FC236}">
                <a16:creationId xmlns:a16="http://schemas.microsoft.com/office/drawing/2014/main" id="{85CA2F32-6BDF-9AD3-52E3-2ACD5A55166E}"/>
              </a:ext>
            </a:extLst>
          </p:cNvPr>
          <p:cNvSpPr>
            <a:spLocks/>
          </p:cNvSpPr>
          <p:nvPr/>
        </p:nvSpPr>
        <p:spPr bwMode="auto">
          <a:xfrm>
            <a:off x="9170302" y="5837845"/>
            <a:ext cx="964511" cy="317656"/>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it-IT" sz="1200" b="0" i="0" u="none" strike="noStrike" kern="1200" cap="none" spc="0" normalizeH="0" baseline="0" noProof="0">
                <a:ln>
                  <a:noFill/>
                </a:ln>
                <a:effectLst/>
                <a:uLnTx/>
                <a:uFillTx/>
                <a:latin typeface="Segoe UI Semibold"/>
                <a:ea typeface="+mn-ea"/>
                <a:cs typeface="Segoe UI" pitchFamily="34" charset="0"/>
              </a:rPr>
              <a:t>Tool - n</a:t>
            </a:r>
            <a:endParaRPr kumimoji="0" lang="en-US" sz="1200" b="0" i="0" u="none" strike="noStrike" kern="1200" cap="none" spc="0" normalizeH="0" baseline="0" noProof="0">
              <a:ln>
                <a:noFill/>
              </a:ln>
              <a:effectLst/>
              <a:uLnTx/>
              <a:uFillTx/>
              <a:latin typeface="Segoe UI Semibold"/>
              <a:ea typeface="+mn-ea"/>
              <a:cs typeface="Segoe UI" pitchFamily="34" charset="0"/>
            </a:endParaRPr>
          </a:p>
        </p:txBody>
      </p:sp>
      <p:cxnSp>
        <p:nvCxnSpPr>
          <p:cNvPr id="164" name="Connettore 2 31">
            <a:extLst>
              <a:ext uri="{FF2B5EF4-FFF2-40B4-BE49-F238E27FC236}">
                <a16:creationId xmlns:a16="http://schemas.microsoft.com/office/drawing/2014/main" id="{1E82D618-5FE4-A7F4-1174-CBDAE9EE615F}"/>
              </a:ext>
              <a:ext uri="{C183D7F6-B498-43B3-948B-1728B52AA6E4}">
                <adec:decorative xmlns:adec="http://schemas.microsoft.com/office/drawing/2017/decorative" val="1"/>
              </a:ext>
            </a:extLst>
          </p:cNvPr>
          <p:cNvCxnSpPr>
            <a:cxnSpLocks/>
            <a:stCxn id="154" idx="3"/>
            <a:endCxn id="155" idx="1"/>
          </p:cNvCxnSpPr>
          <p:nvPr/>
        </p:nvCxnSpPr>
        <p:spPr>
          <a:xfrm flipV="1">
            <a:off x="8748941" y="5077813"/>
            <a:ext cx="421361" cy="459430"/>
          </a:xfrm>
          <a:prstGeom prst="bentConnector3">
            <a:avLst>
              <a:gd name="adj1" fmla="val 50000"/>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65" name="Connettore 2 32">
            <a:extLst>
              <a:ext uri="{FF2B5EF4-FFF2-40B4-BE49-F238E27FC236}">
                <a16:creationId xmlns:a16="http://schemas.microsoft.com/office/drawing/2014/main" id="{7867A436-BAE9-744D-BE64-4F058A93528A}"/>
              </a:ext>
              <a:ext uri="{C183D7F6-B498-43B3-948B-1728B52AA6E4}">
                <adec:decorative xmlns:adec="http://schemas.microsoft.com/office/drawing/2017/decorative" val="1"/>
              </a:ext>
            </a:extLst>
          </p:cNvPr>
          <p:cNvCxnSpPr>
            <a:cxnSpLocks/>
            <a:stCxn id="154" idx="3"/>
            <a:endCxn id="162" idx="1"/>
          </p:cNvCxnSpPr>
          <p:nvPr/>
        </p:nvCxnSpPr>
        <p:spPr>
          <a:xfrm>
            <a:off x="8748941" y="5537244"/>
            <a:ext cx="421361"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66" name="Connettore 2 33">
            <a:extLst>
              <a:ext uri="{FF2B5EF4-FFF2-40B4-BE49-F238E27FC236}">
                <a16:creationId xmlns:a16="http://schemas.microsoft.com/office/drawing/2014/main" id="{F71B0C12-0A3F-D6BA-AE7E-0851199F2028}"/>
              </a:ext>
              <a:ext uri="{C183D7F6-B498-43B3-948B-1728B52AA6E4}">
                <adec:decorative xmlns:adec="http://schemas.microsoft.com/office/drawing/2017/decorative" val="1"/>
              </a:ext>
            </a:extLst>
          </p:cNvPr>
          <p:cNvCxnSpPr>
            <a:cxnSpLocks/>
            <a:stCxn id="154" idx="3"/>
            <a:endCxn id="163" idx="1"/>
          </p:cNvCxnSpPr>
          <p:nvPr/>
        </p:nvCxnSpPr>
        <p:spPr>
          <a:xfrm>
            <a:off x="8748941" y="5537243"/>
            <a:ext cx="421361" cy="459430"/>
          </a:xfrm>
          <a:prstGeom prst="bentConnector3">
            <a:avLst>
              <a:gd name="adj1" fmla="val 50000"/>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67" name="Connettore 2 34">
            <a:extLst>
              <a:ext uri="{FF2B5EF4-FFF2-40B4-BE49-F238E27FC236}">
                <a16:creationId xmlns:a16="http://schemas.microsoft.com/office/drawing/2014/main" id="{809D204E-E8BC-3CA7-051B-1AD5FF4CB847}"/>
              </a:ext>
              <a:ext uri="{C183D7F6-B498-43B3-948B-1728B52AA6E4}">
                <adec:decorative xmlns:adec="http://schemas.microsoft.com/office/drawing/2017/decorative" val="1"/>
              </a:ext>
            </a:extLst>
          </p:cNvPr>
          <p:cNvCxnSpPr>
            <a:cxnSpLocks/>
            <a:stCxn id="152" idx="3"/>
            <a:endCxn id="151" idx="1"/>
          </p:cNvCxnSpPr>
          <p:nvPr/>
        </p:nvCxnSpPr>
        <p:spPr>
          <a:xfrm>
            <a:off x="10223760" y="5539526"/>
            <a:ext cx="418512"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04812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0"/>
                                  </p:stCondLst>
                                  <p:childTnLst>
                                    <p:animMotion origin="layout" path="M 3.54167E-6 -3.7037E-6 L 3.54167E-6 0.03542 " pathEditMode="relative" rAng="0" ptsTypes="AA">
                                      <p:cBhvr>
                                        <p:cTn id="9" dur="700" spd="-100000" fill="hold"/>
                                        <p:tgtEl>
                                          <p:spTgt spid="17"/>
                                        </p:tgtEl>
                                        <p:attrNameLst>
                                          <p:attrName>ppt_x</p:attrName>
                                          <p:attrName>ppt_y</p:attrName>
                                        </p:attrNameLst>
                                      </p:cBhvr>
                                      <p:rCtr x="0" y="1759"/>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87">
                                            <p:txEl>
                                              <p:pRg st="0" end="0"/>
                                            </p:txEl>
                                          </p:spTgt>
                                        </p:tgtEl>
                                        <p:attrNameLst>
                                          <p:attrName>style.visibility</p:attrName>
                                        </p:attrNameLst>
                                      </p:cBhvr>
                                      <p:to>
                                        <p:strVal val="visible"/>
                                      </p:to>
                                    </p:set>
                                    <p:animEffect transition="in" filter="fade">
                                      <p:cBhvr>
                                        <p:cTn id="14" dur="500"/>
                                        <p:tgtEl>
                                          <p:spTgt spid="187">
                                            <p:txEl>
                                              <p:pRg st="0" end="0"/>
                                            </p:txEl>
                                          </p:spTgt>
                                        </p:tgtEl>
                                      </p:cBhvr>
                                    </p:animEffect>
                                  </p:childTnLst>
                                </p:cTn>
                              </p:par>
                              <p:par>
                                <p:cTn id="15" presetID="42" presetClass="path" presetSubtype="0" decel="100000" fill="hold" grpId="1" nodeType="withEffect">
                                  <p:stCondLst>
                                    <p:cond delay="0"/>
                                  </p:stCondLst>
                                  <p:childTnLst>
                                    <p:animMotion origin="layout" path="M -3.95833E-6 4.44444E-6 L -3.95833E-6 0.03541 " pathEditMode="relative" rAng="0" ptsTypes="AA">
                                      <p:cBhvr>
                                        <p:cTn id="16" dur="700" spd="-100000" fill="hold"/>
                                        <p:tgtEl>
                                          <p:spTgt spid="187">
                                            <p:txEl>
                                              <p:pRg st="0" end="0"/>
                                            </p:txEl>
                                          </p:spTgt>
                                        </p:tgtEl>
                                        <p:attrNameLst>
                                          <p:attrName>ppt_x</p:attrName>
                                          <p:attrName>ppt_y</p:attrName>
                                        </p:attrNameLst>
                                      </p:cBhvr>
                                      <p:rCtr x="0" y="1759"/>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3"/>
                                        </p:tgtEl>
                                        <p:attrNameLst>
                                          <p:attrName>style.visibility</p:attrName>
                                        </p:attrNameLst>
                                      </p:cBhvr>
                                      <p:to>
                                        <p:strVal val="visible"/>
                                      </p:to>
                                    </p:set>
                                    <p:animEffect transition="in" filter="fade">
                                      <p:cBhvr>
                                        <p:cTn id="21" dur="500"/>
                                        <p:tgtEl>
                                          <p:spTgt spid="123"/>
                                        </p:tgtEl>
                                      </p:cBhvr>
                                    </p:animEffect>
                                  </p:childTnLst>
                                </p:cTn>
                              </p:par>
                              <p:par>
                                <p:cTn id="22" presetID="42" presetClass="path" presetSubtype="0" decel="100000" fill="hold" grpId="1" nodeType="withEffect">
                                  <p:stCondLst>
                                    <p:cond delay="0"/>
                                  </p:stCondLst>
                                  <p:childTnLst>
                                    <p:animMotion origin="layout" path="M 6.25E-7 4.81481E-6 L 6.25E-7 0.03541 " pathEditMode="relative" rAng="0" ptsTypes="AA">
                                      <p:cBhvr>
                                        <p:cTn id="23" dur="700" spd="-100000" fill="hold"/>
                                        <p:tgtEl>
                                          <p:spTgt spid="123"/>
                                        </p:tgtEl>
                                        <p:attrNameLst>
                                          <p:attrName>ppt_x</p:attrName>
                                          <p:attrName>ppt_y</p:attrName>
                                        </p:attrNameLst>
                                      </p:cBhvr>
                                      <p:rCtr x="0" y="1759"/>
                                    </p:animMotion>
                                  </p:childTnLst>
                                </p:cTn>
                              </p:par>
                              <p:par>
                                <p:cTn id="24" presetID="10" presetClass="entr" presetSubtype="0" fill="hold" grpId="0" nodeType="withEffect">
                                  <p:stCondLst>
                                    <p:cond delay="0"/>
                                  </p:stCondLst>
                                  <p:childTnLst>
                                    <p:set>
                                      <p:cBhvr>
                                        <p:cTn id="25" dur="1" fill="hold">
                                          <p:stCondLst>
                                            <p:cond delay="0"/>
                                          </p:stCondLst>
                                        </p:cTn>
                                        <p:tgtEl>
                                          <p:spTgt spid="125"/>
                                        </p:tgtEl>
                                        <p:attrNameLst>
                                          <p:attrName>style.visibility</p:attrName>
                                        </p:attrNameLst>
                                      </p:cBhvr>
                                      <p:to>
                                        <p:strVal val="visible"/>
                                      </p:to>
                                    </p:set>
                                    <p:animEffect transition="in" filter="fade">
                                      <p:cBhvr>
                                        <p:cTn id="26" dur="500"/>
                                        <p:tgtEl>
                                          <p:spTgt spid="125"/>
                                        </p:tgtEl>
                                      </p:cBhvr>
                                    </p:animEffect>
                                  </p:childTnLst>
                                </p:cTn>
                              </p:par>
                              <p:par>
                                <p:cTn id="27" presetID="42" presetClass="path" presetSubtype="0" decel="100000" fill="hold" grpId="1" nodeType="withEffect">
                                  <p:stCondLst>
                                    <p:cond delay="0"/>
                                  </p:stCondLst>
                                  <p:childTnLst>
                                    <p:animMotion origin="layout" path="M 6.25E-7 4.81481E-6 L 6.25E-7 0.03541 " pathEditMode="relative" rAng="0" ptsTypes="AA">
                                      <p:cBhvr>
                                        <p:cTn id="28" dur="700" spd="-100000" fill="hold"/>
                                        <p:tgtEl>
                                          <p:spTgt spid="125"/>
                                        </p:tgtEl>
                                        <p:attrNameLst>
                                          <p:attrName>ppt_x</p:attrName>
                                          <p:attrName>ppt_y</p:attrName>
                                        </p:attrNameLst>
                                      </p:cBhvr>
                                      <p:rCtr x="0" y="1759"/>
                                    </p:animMotion>
                                  </p:childTnLst>
                                </p:cTn>
                              </p:par>
                              <p:par>
                                <p:cTn id="29" presetID="10" presetClass="entr" presetSubtype="0" fill="hold" grpId="0" nodeType="withEffect">
                                  <p:stCondLst>
                                    <p:cond delay="0"/>
                                  </p:stCondLst>
                                  <p:childTnLst>
                                    <p:set>
                                      <p:cBhvr>
                                        <p:cTn id="30" dur="1" fill="hold">
                                          <p:stCondLst>
                                            <p:cond delay="0"/>
                                          </p:stCondLst>
                                        </p:cTn>
                                        <p:tgtEl>
                                          <p:spTgt spid="127"/>
                                        </p:tgtEl>
                                        <p:attrNameLst>
                                          <p:attrName>style.visibility</p:attrName>
                                        </p:attrNameLst>
                                      </p:cBhvr>
                                      <p:to>
                                        <p:strVal val="visible"/>
                                      </p:to>
                                    </p:set>
                                    <p:animEffect transition="in" filter="fade">
                                      <p:cBhvr>
                                        <p:cTn id="31" dur="500"/>
                                        <p:tgtEl>
                                          <p:spTgt spid="127"/>
                                        </p:tgtEl>
                                      </p:cBhvr>
                                    </p:animEffect>
                                  </p:childTnLst>
                                </p:cTn>
                              </p:par>
                              <p:par>
                                <p:cTn id="32" presetID="42" presetClass="path" presetSubtype="0" decel="100000" fill="hold" grpId="1" nodeType="withEffect">
                                  <p:stCondLst>
                                    <p:cond delay="0"/>
                                  </p:stCondLst>
                                  <p:childTnLst>
                                    <p:animMotion origin="layout" path="M 6.25E-7 4.81481E-6 L 6.25E-7 0.03541 " pathEditMode="relative" rAng="0" ptsTypes="AA">
                                      <p:cBhvr>
                                        <p:cTn id="33" dur="700" spd="-100000" fill="hold"/>
                                        <p:tgtEl>
                                          <p:spTgt spid="127"/>
                                        </p:tgtEl>
                                        <p:attrNameLst>
                                          <p:attrName>ppt_x</p:attrName>
                                          <p:attrName>ppt_y</p:attrName>
                                        </p:attrNameLst>
                                      </p:cBhvr>
                                      <p:rCtr x="0" y="1759"/>
                                    </p:animMotion>
                                  </p:childTnLst>
                                </p:cTn>
                              </p:par>
                              <p:par>
                                <p:cTn id="34" presetID="10" presetClass="entr" presetSubtype="0" fill="hold" nodeType="withEffect">
                                  <p:stCondLst>
                                    <p:cond delay="0"/>
                                  </p:stCondLst>
                                  <p:childTnLst>
                                    <p:set>
                                      <p:cBhvr>
                                        <p:cTn id="35" dur="1" fill="hold">
                                          <p:stCondLst>
                                            <p:cond delay="0"/>
                                          </p:stCondLst>
                                        </p:cTn>
                                        <p:tgtEl>
                                          <p:spTgt spid="149"/>
                                        </p:tgtEl>
                                        <p:attrNameLst>
                                          <p:attrName>style.visibility</p:attrName>
                                        </p:attrNameLst>
                                      </p:cBhvr>
                                      <p:to>
                                        <p:strVal val="visible"/>
                                      </p:to>
                                    </p:set>
                                    <p:animEffect transition="in" filter="fade">
                                      <p:cBhvr>
                                        <p:cTn id="36" dur="500"/>
                                        <p:tgtEl>
                                          <p:spTgt spid="149"/>
                                        </p:tgtEl>
                                      </p:cBhvr>
                                    </p:animEffect>
                                  </p:childTnLst>
                                </p:cTn>
                              </p:par>
                              <p:par>
                                <p:cTn id="37" presetID="42" presetClass="path" presetSubtype="0" decel="100000" fill="hold" nodeType="withEffect">
                                  <p:stCondLst>
                                    <p:cond delay="0"/>
                                  </p:stCondLst>
                                  <p:childTnLst>
                                    <p:animMotion origin="layout" path="M 6.25E-7 4.81481E-6 L 6.25E-7 0.03541 " pathEditMode="relative" rAng="0" ptsTypes="AA">
                                      <p:cBhvr>
                                        <p:cTn id="38" dur="700" spd="-100000" fill="hold"/>
                                        <p:tgtEl>
                                          <p:spTgt spid="149"/>
                                        </p:tgtEl>
                                        <p:attrNameLst>
                                          <p:attrName>ppt_x</p:attrName>
                                          <p:attrName>ppt_y</p:attrName>
                                        </p:attrNameLst>
                                      </p:cBhvr>
                                      <p:rCtr x="0" y="1759"/>
                                    </p:animMotion>
                                  </p:childTnLst>
                                </p:cTn>
                              </p:par>
                              <p:par>
                                <p:cTn id="39" presetID="10" presetClass="entr" presetSubtype="0" fill="hold" grpId="0" nodeType="withEffect">
                                  <p:stCondLst>
                                    <p:cond delay="0"/>
                                  </p:stCondLst>
                                  <p:childTnLst>
                                    <p:set>
                                      <p:cBhvr>
                                        <p:cTn id="40" dur="1" fill="hold">
                                          <p:stCondLst>
                                            <p:cond delay="0"/>
                                          </p:stCondLst>
                                        </p:cTn>
                                        <p:tgtEl>
                                          <p:spTgt spid="122"/>
                                        </p:tgtEl>
                                        <p:attrNameLst>
                                          <p:attrName>style.visibility</p:attrName>
                                        </p:attrNameLst>
                                      </p:cBhvr>
                                      <p:to>
                                        <p:strVal val="visible"/>
                                      </p:to>
                                    </p:set>
                                    <p:animEffect transition="in" filter="fade">
                                      <p:cBhvr>
                                        <p:cTn id="41" dur="500"/>
                                        <p:tgtEl>
                                          <p:spTgt spid="122"/>
                                        </p:tgtEl>
                                      </p:cBhvr>
                                    </p:animEffect>
                                  </p:childTnLst>
                                </p:cTn>
                              </p:par>
                              <p:par>
                                <p:cTn id="42" presetID="42" presetClass="path" presetSubtype="0" decel="100000" fill="hold" grpId="1" nodeType="withEffect">
                                  <p:stCondLst>
                                    <p:cond delay="0"/>
                                  </p:stCondLst>
                                  <p:childTnLst>
                                    <p:animMotion origin="layout" path="M 6.25E-7 4.81481E-6 L 6.25E-7 0.03541 " pathEditMode="relative" rAng="0" ptsTypes="AA">
                                      <p:cBhvr>
                                        <p:cTn id="43" dur="700" spd="-100000" fill="hold"/>
                                        <p:tgtEl>
                                          <p:spTgt spid="122"/>
                                        </p:tgtEl>
                                        <p:attrNameLst>
                                          <p:attrName>ppt_x</p:attrName>
                                          <p:attrName>ppt_y</p:attrName>
                                        </p:attrNameLst>
                                      </p:cBhvr>
                                      <p:rCtr x="0" y="1759"/>
                                    </p:animMotion>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par>
                                <p:cTn id="47" presetID="42" presetClass="path" presetSubtype="0" decel="100000" fill="hold" grpId="1" nodeType="withEffect">
                                  <p:stCondLst>
                                    <p:cond delay="0"/>
                                  </p:stCondLst>
                                  <p:childTnLst>
                                    <p:animMotion origin="layout" path="M 6.25E-7 4.81481E-6 L 6.25E-7 0.03541 " pathEditMode="relative" rAng="0" ptsTypes="AA">
                                      <p:cBhvr>
                                        <p:cTn id="48" dur="700" spd="-100000" fill="hold"/>
                                        <p:tgtEl>
                                          <p:spTgt spid="8"/>
                                        </p:tgtEl>
                                        <p:attrNameLst>
                                          <p:attrName>ppt_x</p:attrName>
                                          <p:attrName>ppt_y</p:attrName>
                                        </p:attrNameLst>
                                      </p:cBhvr>
                                      <p:rCtr x="0" y="175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02"/>
                                        </p:tgtEl>
                                        <p:attrNameLst>
                                          <p:attrName>style.visibility</p:attrName>
                                        </p:attrNameLst>
                                      </p:cBhvr>
                                      <p:to>
                                        <p:strVal val="visible"/>
                                      </p:to>
                                    </p:set>
                                    <p:animEffect transition="in" filter="fade">
                                      <p:cBhvr>
                                        <p:cTn id="53" dur="500"/>
                                        <p:tgtEl>
                                          <p:spTgt spid="102"/>
                                        </p:tgtEl>
                                      </p:cBhvr>
                                    </p:animEffect>
                                  </p:childTnLst>
                                </p:cTn>
                              </p:par>
                              <p:par>
                                <p:cTn id="54" presetID="42" presetClass="path" presetSubtype="0" decel="100000" fill="hold" grpId="1" nodeType="withEffect">
                                  <p:stCondLst>
                                    <p:cond delay="0"/>
                                  </p:stCondLst>
                                  <p:childTnLst>
                                    <p:animMotion origin="layout" path="M 6.25E-7 4.81481E-6 L 6.25E-7 0.03541 " pathEditMode="relative" rAng="0" ptsTypes="AA">
                                      <p:cBhvr>
                                        <p:cTn id="55" dur="700" spd="-100000" fill="hold"/>
                                        <p:tgtEl>
                                          <p:spTgt spid="102"/>
                                        </p:tgtEl>
                                        <p:attrNameLst>
                                          <p:attrName>ppt_x</p:attrName>
                                          <p:attrName>ppt_y</p:attrName>
                                        </p:attrNameLst>
                                      </p:cBhvr>
                                      <p:rCtr x="0" y="1759"/>
                                    </p:animMotion>
                                  </p:childTnLst>
                                </p:cTn>
                              </p:par>
                              <p:par>
                                <p:cTn id="56" presetID="10" presetClass="entr" presetSubtype="0" fill="hold" grpId="0" nodeType="withEffect">
                                  <p:stCondLst>
                                    <p:cond delay="0"/>
                                  </p:stCondLst>
                                  <p:childTnLst>
                                    <p:set>
                                      <p:cBhvr>
                                        <p:cTn id="57" dur="1" fill="hold">
                                          <p:stCondLst>
                                            <p:cond delay="0"/>
                                          </p:stCondLst>
                                        </p:cTn>
                                        <p:tgtEl>
                                          <p:spTgt spid="104"/>
                                        </p:tgtEl>
                                        <p:attrNameLst>
                                          <p:attrName>style.visibility</p:attrName>
                                        </p:attrNameLst>
                                      </p:cBhvr>
                                      <p:to>
                                        <p:strVal val="visible"/>
                                      </p:to>
                                    </p:set>
                                    <p:animEffect transition="in" filter="fade">
                                      <p:cBhvr>
                                        <p:cTn id="58" dur="500"/>
                                        <p:tgtEl>
                                          <p:spTgt spid="104"/>
                                        </p:tgtEl>
                                      </p:cBhvr>
                                    </p:animEffect>
                                  </p:childTnLst>
                                </p:cTn>
                              </p:par>
                              <p:par>
                                <p:cTn id="59" presetID="42" presetClass="path" presetSubtype="0" decel="100000" fill="hold" grpId="1" nodeType="withEffect">
                                  <p:stCondLst>
                                    <p:cond delay="0"/>
                                  </p:stCondLst>
                                  <p:childTnLst>
                                    <p:animMotion origin="layout" path="M 6.25E-7 4.81481E-6 L 6.25E-7 0.03541 " pathEditMode="relative" rAng="0" ptsTypes="AA">
                                      <p:cBhvr>
                                        <p:cTn id="60" dur="700" spd="-100000" fill="hold"/>
                                        <p:tgtEl>
                                          <p:spTgt spid="104"/>
                                        </p:tgtEl>
                                        <p:attrNameLst>
                                          <p:attrName>ppt_x</p:attrName>
                                          <p:attrName>ppt_y</p:attrName>
                                        </p:attrNameLst>
                                      </p:cBhvr>
                                      <p:rCtr x="0" y="1759"/>
                                    </p:animMotion>
                                  </p:childTnLst>
                                </p:cTn>
                              </p:par>
                              <p:par>
                                <p:cTn id="61" presetID="10" presetClass="entr" presetSubtype="0" fill="hold" grpId="0" nodeType="withEffect">
                                  <p:stCondLst>
                                    <p:cond delay="0"/>
                                  </p:stCondLst>
                                  <p:childTnLst>
                                    <p:set>
                                      <p:cBhvr>
                                        <p:cTn id="62" dur="1" fill="hold">
                                          <p:stCondLst>
                                            <p:cond delay="0"/>
                                          </p:stCondLst>
                                        </p:cTn>
                                        <p:tgtEl>
                                          <p:spTgt spid="103"/>
                                        </p:tgtEl>
                                        <p:attrNameLst>
                                          <p:attrName>style.visibility</p:attrName>
                                        </p:attrNameLst>
                                      </p:cBhvr>
                                      <p:to>
                                        <p:strVal val="visible"/>
                                      </p:to>
                                    </p:set>
                                    <p:animEffect transition="in" filter="fade">
                                      <p:cBhvr>
                                        <p:cTn id="63" dur="500"/>
                                        <p:tgtEl>
                                          <p:spTgt spid="103"/>
                                        </p:tgtEl>
                                      </p:cBhvr>
                                    </p:animEffect>
                                  </p:childTnLst>
                                </p:cTn>
                              </p:par>
                              <p:par>
                                <p:cTn id="64" presetID="42" presetClass="path" presetSubtype="0" decel="100000" fill="hold" grpId="1" nodeType="withEffect">
                                  <p:stCondLst>
                                    <p:cond delay="0"/>
                                  </p:stCondLst>
                                  <p:childTnLst>
                                    <p:animMotion origin="layout" path="M 6.25E-7 4.81481E-6 L 6.25E-7 0.03541 " pathEditMode="relative" rAng="0" ptsTypes="AA">
                                      <p:cBhvr>
                                        <p:cTn id="65" dur="700" spd="-100000" fill="hold"/>
                                        <p:tgtEl>
                                          <p:spTgt spid="103"/>
                                        </p:tgtEl>
                                        <p:attrNameLst>
                                          <p:attrName>ppt_x</p:attrName>
                                          <p:attrName>ppt_y</p:attrName>
                                        </p:attrNameLst>
                                      </p:cBhvr>
                                      <p:rCtr x="0" y="1759"/>
                                    </p:animMotion>
                                  </p:childTnLst>
                                </p:cTn>
                              </p:par>
                              <p:par>
                                <p:cTn id="66" presetID="10" presetClass="entr" presetSubtype="0" fill="hold" grpId="0" nodeType="withEffect">
                                  <p:stCondLst>
                                    <p:cond delay="0"/>
                                  </p:stCondLst>
                                  <p:childTnLst>
                                    <p:set>
                                      <p:cBhvr>
                                        <p:cTn id="67" dur="1" fill="hold">
                                          <p:stCondLst>
                                            <p:cond delay="0"/>
                                          </p:stCondLst>
                                        </p:cTn>
                                        <p:tgtEl>
                                          <p:spTgt spid="105"/>
                                        </p:tgtEl>
                                        <p:attrNameLst>
                                          <p:attrName>style.visibility</p:attrName>
                                        </p:attrNameLst>
                                      </p:cBhvr>
                                      <p:to>
                                        <p:strVal val="visible"/>
                                      </p:to>
                                    </p:set>
                                    <p:animEffect transition="in" filter="fade">
                                      <p:cBhvr>
                                        <p:cTn id="68" dur="500"/>
                                        <p:tgtEl>
                                          <p:spTgt spid="105"/>
                                        </p:tgtEl>
                                      </p:cBhvr>
                                    </p:animEffect>
                                  </p:childTnLst>
                                </p:cTn>
                              </p:par>
                              <p:par>
                                <p:cTn id="69" presetID="42" presetClass="path" presetSubtype="0" decel="100000" fill="hold" grpId="1" nodeType="withEffect">
                                  <p:stCondLst>
                                    <p:cond delay="0"/>
                                  </p:stCondLst>
                                  <p:childTnLst>
                                    <p:animMotion origin="layout" path="M 6.25E-7 4.81481E-6 L 6.25E-7 0.03541 " pathEditMode="relative" rAng="0" ptsTypes="AA">
                                      <p:cBhvr>
                                        <p:cTn id="70" dur="700" spd="-100000" fill="hold"/>
                                        <p:tgtEl>
                                          <p:spTgt spid="105"/>
                                        </p:tgtEl>
                                        <p:attrNameLst>
                                          <p:attrName>ppt_x</p:attrName>
                                          <p:attrName>ppt_y</p:attrName>
                                        </p:attrNameLst>
                                      </p:cBhvr>
                                      <p:rCtr x="0" y="1759"/>
                                    </p:animMotion>
                                  </p:childTnLst>
                                </p:cTn>
                              </p:par>
                              <p:par>
                                <p:cTn id="71" presetID="10" presetClass="entr" presetSubtype="0" fill="hold" grpId="0" nodeType="withEffect">
                                  <p:stCondLst>
                                    <p:cond delay="0"/>
                                  </p:stCondLst>
                                  <p:childTnLst>
                                    <p:set>
                                      <p:cBhvr>
                                        <p:cTn id="72" dur="1" fill="hold">
                                          <p:stCondLst>
                                            <p:cond delay="0"/>
                                          </p:stCondLst>
                                        </p:cTn>
                                        <p:tgtEl>
                                          <p:spTgt spid="106"/>
                                        </p:tgtEl>
                                        <p:attrNameLst>
                                          <p:attrName>style.visibility</p:attrName>
                                        </p:attrNameLst>
                                      </p:cBhvr>
                                      <p:to>
                                        <p:strVal val="visible"/>
                                      </p:to>
                                    </p:set>
                                    <p:animEffect transition="in" filter="fade">
                                      <p:cBhvr>
                                        <p:cTn id="73" dur="500"/>
                                        <p:tgtEl>
                                          <p:spTgt spid="106"/>
                                        </p:tgtEl>
                                      </p:cBhvr>
                                    </p:animEffect>
                                  </p:childTnLst>
                                </p:cTn>
                              </p:par>
                              <p:par>
                                <p:cTn id="74" presetID="42" presetClass="path" presetSubtype="0" decel="100000" fill="hold" grpId="1" nodeType="withEffect">
                                  <p:stCondLst>
                                    <p:cond delay="0"/>
                                  </p:stCondLst>
                                  <p:childTnLst>
                                    <p:animMotion origin="layout" path="M 6.25E-7 4.81481E-6 L 6.25E-7 0.03541 " pathEditMode="relative" rAng="0" ptsTypes="AA">
                                      <p:cBhvr>
                                        <p:cTn id="75" dur="700" spd="-100000" fill="hold"/>
                                        <p:tgtEl>
                                          <p:spTgt spid="106"/>
                                        </p:tgtEl>
                                        <p:attrNameLst>
                                          <p:attrName>ppt_x</p:attrName>
                                          <p:attrName>ppt_y</p:attrName>
                                        </p:attrNameLst>
                                      </p:cBhvr>
                                      <p:rCtr x="0" y="1759"/>
                                    </p:animMotion>
                                  </p:childTnLst>
                                </p:cTn>
                              </p:par>
                              <p:par>
                                <p:cTn id="76" presetID="10" presetClass="entr" presetSubtype="0" fill="hold" grpId="0" nodeType="withEffect">
                                  <p:stCondLst>
                                    <p:cond delay="0"/>
                                  </p:stCondLst>
                                  <p:childTnLst>
                                    <p:set>
                                      <p:cBhvr>
                                        <p:cTn id="77" dur="1" fill="hold">
                                          <p:stCondLst>
                                            <p:cond delay="0"/>
                                          </p:stCondLst>
                                        </p:cTn>
                                        <p:tgtEl>
                                          <p:spTgt spid="107"/>
                                        </p:tgtEl>
                                        <p:attrNameLst>
                                          <p:attrName>style.visibility</p:attrName>
                                        </p:attrNameLst>
                                      </p:cBhvr>
                                      <p:to>
                                        <p:strVal val="visible"/>
                                      </p:to>
                                    </p:set>
                                    <p:animEffect transition="in" filter="fade">
                                      <p:cBhvr>
                                        <p:cTn id="78" dur="500"/>
                                        <p:tgtEl>
                                          <p:spTgt spid="107"/>
                                        </p:tgtEl>
                                      </p:cBhvr>
                                    </p:animEffect>
                                  </p:childTnLst>
                                </p:cTn>
                              </p:par>
                              <p:par>
                                <p:cTn id="79" presetID="42" presetClass="path" presetSubtype="0" decel="100000" fill="hold" grpId="1" nodeType="withEffect">
                                  <p:stCondLst>
                                    <p:cond delay="0"/>
                                  </p:stCondLst>
                                  <p:childTnLst>
                                    <p:animMotion origin="layout" path="M 6.25E-7 4.81481E-6 L 6.25E-7 0.03541 " pathEditMode="relative" rAng="0" ptsTypes="AA">
                                      <p:cBhvr>
                                        <p:cTn id="80" dur="700" spd="-100000" fill="hold"/>
                                        <p:tgtEl>
                                          <p:spTgt spid="107"/>
                                        </p:tgtEl>
                                        <p:attrNameLst>
                                          <p:attrName>ppt_x</p:attrName>
                                          <p:attrName>ppt_y</p:attrName>
                                        </p:attrNameLst>
                                      </p:cBhvr>
                                      <p:rCtr x="0" y="1759"/>
                                    </p:animMotion>
                                  </p:childTnLst>
                                </p:cTn>
                              </p:par>
                              <p:par>
                                <p:cTn id="81" presetID="10" presetClass="entr" presetSubtype="0" fill="hold" nodeType="withEffect">
                                  <p:stCondLst>
                                    <p:cond delay="0"/>
                                  </p:stCondLst>
                                  <p:childTnLst>
                                    <p:set>
                                      <p:cBhvr>
                                        <p:cTn id="82" dur="1" fill="hold">
                                          <p:stCondLst>
                                            <p:cond delay="0"/>
                                          </p:stCondLst>
                                        </p:cTn>
                                        <p:tgtEl>
                                          <p:spTgt spid="111"/>
                                        </p:tgtEl>
                                        <p:attrNameLst>
                                          <p:attrName>style.visibility</p:attrName>
                                        </p:attrNameLst>
                                      </p:cBhvr>
                                      <p:to>
                                        <p:strVal val="visible"/>
                                      </p:to>
                                    </p:set>
                                    <p:animEffect transition="in" filter="fade">
                                      <p:cBhvr>
                                        <p:cTn id="83" dur="500"/>
                                        <p:tgtEl>
                                          <p:spTgt spid="111"/>
                                        </p:tgtEl>
                                      </p:cBhvr>
                                    </p:animEffect>
                                  </p:childTnLst>
                                </p:cTn>
                              </p:par>
                              <p:par>
                                <p:cTn id="84" presetID="42" presetClass="path" presetSubtype="0" decel="100000" fill="hold" nodeType="withEffect">
                                  <p:stCondLst>
                                    <p:cond delay="0"/>
                                  </p:stCondLst>
                                  <p:childTnLst>
                                    <p:animMotion origin="layout" path="M 6.25E-7 4.81481E-6 L 6.25E-7 0.03541 " pathEditMode="relative" rAng="0" ptsTypes="AA">
                                      <p:cBhvr>
                                        <p:cTn id="85" dur="700" spd="-100000" fill="hold"/>
                                        <p:tgtEl>
                                          <p:spTgt spid="111"/>
                                        </p:tgtEl>
                                        <p:attrNameLst>
                                          <p:attrName>ppt_x</p:attrName>
                                          <p:attrName>ppt_y</p:attrName>
                                        </p:attrNameLst>
                                      </p:cBhvr>
                                      <p:rCtr x="0" y="1759"/>
                                    </p:animMotion>
                                  </p:childTnLst>
                                </p:cTn>
                              </p:par>
                              <p:par>
                                <p:cTn id="86" presetID="10" presetClass="entr" presetSubtype="0" fill="hold" grpId="0" nodeType="withEffect">
                                  <p:stCondLst>
                                    <p:cond delay="0"/>
                                  </p:stCondLst>
                                  <p:childTnLst>
                                    <p:set>
                                      <p:cBhvr>
                                        <p:cTn id="87" dur="1" fill="hold">
                                          <p:stCondLst>
                                            <p:cond delay="0"/>
                                          </p:stCondLst>
                                        </p:cTn>
                                        <p:tgtEl>
                                          <p:spTgt spid="101"/>
                                        </p:tgtEl>
                                        <p:attrNameLst>
                                          <p:attrName>style.visibility</p:attrName>
                                        </p:attrNameLst>
                                      </p:cBhvr>
                                      <p:to>
                                        <p:strVal val="visible"/>
                                      </p:to>
                                    </p:set>
                                    <p:animEffect transition="in" filter="fade">
                                      <p:cBhvr>
                                        <p:cTn id="88" dur="500"/>
                                        <p:tgtEl>
                                          <p:spTgt spid="101"/>
                                        </p:tgtEl>
                                      </p:cBhvr>
                                    </p:animEffect>
                                  </p:childTnLst>
                                </p:cTn>
                              </p:par>
                              <p:par>
                                <p:cTn id="89" presetID="42" presetClass="path" presetSubtype="0" decel="100000" fill="hold" grpId="1" nodeType="withEffect">
                                  <p:stCondLst>
                                    <p:cond delay="0"/>
                                  </p:stCondLst>
                                  <p:childTnLst>
                                    <p:animMotion origin="layout" path="M 6.25E-7 4.81481E-6 L 6.25E-7 0.03541 " pathEditMode="relative" rAng="0" ptsTypes="AA">
                                      <p:cBhvr>
                                        <p:cTn id="90" dur="700" spd="-100000" fill="hold"/>
                                        <p:tgtEl>
                                          <p:spTgt spid="101"/>
                                        </p:tgtEl>
                                        <p:attrNameLst>
                                          <p:attrName>ppt_x</p:attrName>
                                          <p:attrName>ppt_y</p:attrName>
                                        </p:attrNameLst>
                                      </p:cBhvr>
                                      <p:rCtr x="0" y="1759"/>
                                    </p:animMotion>
                                  </p:childTnLst>
                                </p:cTn>
                              </p:par>
                              <p:par>
                                <p:cTn id="91" presetID="10" presetClass="entr" presetSubtype="0" fill="hold" nodeType="withEffect">
                                  <p:stCondLst>
                                    <p:cond delay="0"/>
                                  </p:stCondLst>
                                  <p:childTnLst>
                                    <p:set>
                                      <p:cBhvr>
                                        <p:cTn id="92" dur="1" fill="hold">
                                          <p:stCondLst>
                                            <p:cond delay="0"/>
                                          </p:stCondLst>
                                        </p:cTn>
                                        <p:tgtEl>
                                          <p:spTgt spid="108"/>
                                        </p:tgtEl>
                                        <p:attrNameLst>
                                          <p:attrName>style.visibility</p:attrName>
                                        </p:attrNameLst>
                                      </p:cBhvr>
                                      <p:to>
                                        <p:strVal val="visible"/>
                                      </p:to>
                                    </p:set>
                                    <p:animEffect transition="in" filter="fade">
                                      <p:cBhvr>
                                        <p:cTn id="93" dur="500"/>
                                        <p:tgtEl>
                                          <p:spTgt spid="108"/>
                                        </p:tgtEl>
                                      </p:cBhvr>
                                    </p:animEffect>
                                  </p:childTnLst>
                                </p:cTn>
                              </p:par>
                              <p:par>
                                <p:cTn id="94" presetID="42" presetClass="path" presetSubtype="0" decel="100000" fill="hold" nodeType="withEffect">
                                  <p:stCondLst>
                                    <p:cond delay="0"/>
                                  </p:stCondLst>
                                  <p:childTnLst>
                                    <p:animMotion origin="layout" path="M 6.25E-7 4.81481E-6 L 6.25E-7 0.03541 " pathEditMode="relative" rAng="0" ptsTypes="AA">
                                      <p:cBhvr>
                                        <p:cTn id="95" dur="700" spd="-100000" fill="hold"/>
                                        <p:tgtEl>
                                          <p:spTgt spid="108"/>
                                        </p:tgtEl>
                                        <p:attrNameLst>
                                          <p:attrName>ppt_x</p:attrName>
                                          <p:attrName>ppt_y</p:attrName>
                                        </p:attrNameLst>
                                      </p:cBhvr>
                                      <p:rCtr x="0" y="1759"/>
                                    </p:animMotion>
                                  </p:childTnLst>
                                </p:cTn>
                              </p:par>
                              <p:par>
                                <p:cTn id="96" presetID="10" presetClass="entr" presetSubtype="0" fill="hold" nodeType="withEffect">
                                  <p:stCondLst>
                                    <p:cond delay="0"/>
                                  </p:stCondLst>
                                  <p:childTnLst>
                                    <p:set>
                                      <p:cBhvr>
                                        <p:cTn id="97" dur="1" fill="hold">
                                          <p:stCondLst>
                                            <p:cond delay="0"/>
                                          </p:stCondLst>
                                        </p:cTn>
                                        <p:tgtEl>
                                          <p:spTgt spid="109"/>
                                        </p:tgtEl>
                                        <p:attrNameLst>
                                          <p:attrName>style.visibility</p:attrName>
                                        </p:attrNameLst>
                                      </p:cBhvr>
                                      <p:to>
                                        <p:strVal val="visible"/>
                                      </p:to>
                                    </p:set>
                                    <p:animEffect transition="in" filter="fade">
                                      <p:cBhvr>
                                        <p:cTn id="98" dur="500"/>
                                        <p:tgtEl>
                                          <p:spTgt spid="109"/>
                                        </p:tgtEl>
                                      </p:cBhvr>
                                    </p:animEffect>
                                  </p:childTnLst>
                                </p:cTn>
                              </p:par>
                              <p:par>
                                <p:cTn id="99" presetID="42" presetClass="path" presetSubtype="0" decel="100000" fill="hold" nodeType="withEffect">
                                  <p:stCondLst>
                                    <p:cond delay="0"/>
                                  </p:stCondLst>
                                  <p:childTnLst>
                                    <p:animMotion origin="layout" path="M 6.25E-7 4.81481E-6 L 6.25E-7 0.03541 " pathEditMode="relative" rAng="0" ptsTypes="AA">
                                      <p:cBhvr>
                                        <p:cTn id="100" dur="700" spd="-100000" fill="hold"/>
                                        <p:tgtEl>
                                          <p:spTgt spid="109"/>
                                        </p:tgtEl>
                                        <p:attrNameLst>
                                          <p:attrName>ppt_x</p:attrName>
                                          <p:attrName>ppt_y</p:attrName>
                                        </p:attrNameLst>
                                      </p:cBhvr>
                                      <p:rCtr x="0" y="1759"/>
                                    </p:animMotion>
                                  </p:childTnLst>
                                </p:cTn>
                              </p:par>
                              <p:par>
                                <p:cTn id="101" presetID="10" presetClass="entr" presetSubtype="0" fill="hold" nodeType="withEffect">
                                  <p:stCondLst>
                                    <p:cond delay="0"/>
                                  </p:stCondLst>
                                  <p:childTnLst>
                                    <p:set>
                                      <p:cBhvr>
                                        <p:cTn id="102" dur="1" fill="hold">
                                          <p:stCondLst>
                                            <p:cond delay="0"/>
                                          </p:stCondLst>
                                        </p:cTn>
                                        <p:tgtEl>
                                          <p:spTgt spid="110"/>
                                        </p:tgtEl>
                                        <p:attrNameLst>
                                          <p:attrName>style.visibility</p:attrName>
                                        </p:attrNameLst>
                                      </p:cBhvr>
                                      <p:to>
                                        <p:strVal val="visible"/>
                                      </p:to>
                                    </p:set>
                                    <p:animEffect transition="in" filter="fade">
                                      <p:cBhvr>
                                        <p:cTn id="103" dur="500"/>
                                        <p:tgtEl>
                                          <p:spTgt spid="110"/>
                                        </p:tgtEl>
                                      </p:cBhvr>
                                    </p:animEffect>
                                  </p:childTnLst>
                                </p:cTn>
                              </p:par>
                              <p:par>
                                <p:cTn id="104" presetID="42" presetClass="path" presetSubtype="0" decel="100000" fill="hold" nodeType="withEffect">
                                  <p:stCondLst>
                                    <p:cond delay="0"/>
                                  </p:stCondLst>
                                  <p:childTnLst>
                                    <p:animMotion origin="layout" path="M 6.25E-7 4.81481E-6 L 6.25E-7 0.03541 " pathEditMode="relative" rAng="0" ptsTypes="AA">
                                      <p:cBhvr>
                                        <p:cTn id="105" dur="700" spd="-100000" fill="hold"/>
                                        <p:tgtEl>
                                          <p:spTgt spid="110"/>
                                        </p:tgtEl>
                                        <p:attrNameLst>
                                          <p:attrName>ppt_x</p:attrName>
                                          <p:attrName>ppt_y</p:attrName>
                                        </p:attrNameLst>
                                      </p:cBhvr>
                                      <p:rCtr x="0" y="1759"/>
                                    </p:animMotion>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152"/>
                                        </p:tgtEl>
                                        <p:attrNameLst>
                                          <p:attrName>style.visibility</p:attrName>
                                        </p:attrNameLst>
                                      </p:cBhvr>
                                      <p:to>
                                        <p:strVal val="visible"/>
                                      </p:to>
                                    </p:set>
                                    <p:animEffect transition="in" filter="fade">
                                      <p:cBhvr>
                                        <p:cTn id="110" dur="500"/>
                                        <p:tgtEl>
                                          <p:spTgt spid="152"/>
                                        </p:tgtEl>
                                      </p:cBhvr>
                                    </p:animEffect>
                                  </p:childTnLst>
                                </p:cTn>
                              </p:par>
                              <p:par>
                                <p:cTn id="111" presetID="42" presetClass="path" presetSubtype="0" decel="100000" fill="hold" grpId="1" nodeType="withEffect">
                                  <p:stCondLst>
                                    <p:cond delay="0"/>
                                  </p:stCondLst>
                                  <p:childTnLst>
                                    <p:animMotion origin="layout" path="M 6.25E-7 4.81481E-6 L 6.25E-7 0.03541 " pathEditMode="relative" rAng="0" ptsTypes="AA">
                                      <p:cBhvr>
                                        <p:cTn id="112" dur="700" spd="-100000" fill="hold"/>
                                        <p:tgtEl>
                                          <p:spTgt spid="152"/>
                                        </p:tgtEl>
                                        <p:attrNameLst>
                                          <p:attrName>ppt_x</p:attrName>
                                          <p:attrName>ppt_y</p:attrName>
                                        </p:attrNameLst>
                                      </p:cBhvr>
                                      <p:rCtr x="0" y="1759"/>
                                    </p:animMotion>
                                  </p:childTnLst>
                                </p:cTn>
                              </p:par>
                              <p:par>
                                <p:cTn id="113" presetID="10" presetClass="entr" presetSubtype="0" fill="hold" grpId="0" nodeType="withEffect">
                                  <p:stCondLst>
                                    <p:cond delay="0"/>
                                  </p:stCondLst>
                                  <p:childTnLst>
                                    <p:set>
                                      <p:cBhvr>
                                        <p:cTn id="114" dur="1" fill="hold">
                                          <p:stCondLst>
                                            <p:cond delay="0"/>
                                          </p:stCondLst>
                                        </p:cTn>
                                        <p:tgtEl>
                                          <p:spTgt spid="154"/>
                                        </p:tgtEl>
                                        <p:attrNameLst>
                                          <p:attrName>style.visibility</p:attrName>
                                        </p:attrNameLst>
                                      </p:cBhvr>
                                      <p:to>
                                        <p:strVal val="visible"/>
                                      </p:to>
                                    </p:set>
                                    <p:animEffect transition="in" filter="fade">
                                      <p:cBhvr>
                                        <p:cTn id="115" dur="500"/>
                                        <p:tgtEl>
                                          <p:spTgt spid="154"/>
                                        </p:tgtEl>
                                      </p:cBhvr>
                                    </p:animEffect>
                                  </p:childTnLst>
                                </p:cTn>
                              </p:par>
                              <p:par>
                                <p:cTn id="116" presetID="42" presetClass="path" presetSubtype="0" decel="100000" fill="hold" grpId="1" nodeType="withEffect">
                                  <p:stCondLst>
                                    <p:cond delay="0"/>
                                  </p:stCondLst>
                                  <p:childTnLst>
                                    <p:animMotion origin="layout" path="M 6.25E-7 4.81481E-6 L 6.25E-7 0.03541 " pathEditMode="relative" rAng="0" ptsTypes="AA">
                                      <p:cBhvr>
                                        <p:cTn id="117" dur="700" spd="-100000" fill="hold"/>
                                        <p:tgtEl>
                                          <p:spTgt spid="154"/>
                                        </p:tgtEl>
                                        <p:attrNameLst>
                                          <p:attrName>ppt_x</p:attrName>
                                          <p:attrName>ppt_y</p:attrName>
                                        </p:attrNameLst>
                                      </p:cBhvr>
                                      <p:rCtr x="0" y="1759"/>
                                    </p:animMotion>
                                  </p:childTnLst>
                                </p:cTn>
                              </p:par>
                              <p:par>
                                <p:cTn id="118" presetID="10" presetClass="entr" presetSubtype="0" fill="hold" grpId="0" nodeType="withEffect">
                                  <p:stCondLst>
                                    <p:cond delay="0"/>
                                  </p:stCondLst>
                                  <p:childTnLst>
                                    <p:set>
                                      <p:cBhvr>
                                        <p:cTn id="119" dur="1" fill="hold">
                                          <p:stCondLst>
                                            <p:cond delay="0"/>
                                          </p:stCondLst>
                                        </p:cTn>
                                        <p:tgtEl>
                                          <p:spTgt spid="153"/>
                                        </p:tgtEl>
                                        <p:attrNameLst>
                                          <p:attrName>style.visibility</p:attrName>
                                        </p:attrNameLst>
                                      </p:cBhvr>
                                      <p:to>
                                        <p:strVal val="visible"/>
                                      </p:to>
                                    </p:set>
                                    <p:animEffect transition="in" filter="fade">
                                      <p:cBhvr>
                                        <p:cTn id="120" dur="500"/>
                                        <p:tgtEl>
                                          <p:spTgt spid="153"/>
                                        </p:tgtEl>
                                      </p:cBhvr>
                                    </p:animEffect>
                                  </p:childTnLst>
                                </p:cTn>
                              </p:par>
                              <p:par>
                                <p:cTn id="121" presetID="42" presetClass="path" presetSubtype="0" decel="100000" fill="hold" grpId="1" nodeType="withEffect">
                                  <p:stCondLst>
                                    <p:cond delay="0"/>
                                  </p:stCondLst>
                                  <p:childTnLst>
                                    <p:animMotion origin="layout" path="M 6.25E-7 4.81481E-6 L 6.25E-7 0.03541 " pathEditMode="relative" rAng="0" ptsTypes="AA">
                                      <p:cBhvr>
                                        <p:cTn id="122" dur="700" spd="-100000" fill="hold"/>
                                        <p:tgtEl>
                                          <p:spTgt spid="153"/>
                                        </p:tgtEl>
                                        <p:attrNameLst>
                                          <p:attrName>ppt_x</p:attrName>
                                          <p:attrName>ppt_y</p:attrName>
                                        </p:attrNameLst>
                                      </p:cBhvr>
                                      <p:rCtr x="0" y="1759"/>
                                    </p:animMotion>
                                  </p:childTnLst>
                                </p:cTn>
                              </p:par>
                              <p:par>
                                <p:cTn id="123" presetID="10" presetClass="entr" presetSubtype="0" fill="hold" grpId="0" nodeType="withEffect">
                                  <p:stCondLst>
                                    <p:cond delay="0"/>
                                  </p:stCondLst>
                                  <p:childTnLst>
                                    <p:set>
                                      <p:cBhvr>
                                        <p:cTn id="124" dur="1" fill="hold">
                                          <p:stCondLst>
                                            <p:cond delay="0"/>
                                          </p:stCondLst>
                                        </p:cTn>
                                        <p:tgtEl>
                                          <p:spTgt spid="155"/>
                                        </p:tgtEl>
                                        <p:attrNameLst>
                                          <p:attrName>style.visibility</p:attrName>
                                        </p:attrNameLst>
                                      </p:cBhvr>
                                      <p:to>
                                        <p:strVal val="visible"/>
                                      </p:to>
                                    </p:set>
                                    <p:animEffect transition="in" filter="fade">
                                      <p:cBhvr>
                                        <p:cTn id="125" dur="500"/>
                                        <p:tgtEl>
                                          <p:spTgt spid="155"/>
                                        </p:tgtEl>
                                      </p:cBhvr>
                                    </p:animEffect>
                                  </p:childTnLst>
                                </p:cTn>
                              </p:par>
                              <p:par>
                                <p:cTn id="126" presetID="42" presetClass="path" presetSubtype="0" decel="100000" fill="hold" grpId="1" nodeType="withEffect">
                                  <p:stCondLst>
                                    <p:cond delay="0"/>
                                  </p:stCondLst>
                                  <p:childTnLst>
                                    <p:animMotion origin="layout" path="M 6.25E-7 4.81481E-6 L 6.25E-7 0.03541 " pathEditMode="relative" rAng="0" ptsTypes="AA">
                                      <p:cBhvr>
                                        <p:cTn id="127" dur="700" spd="-100000" fill="hold"/>
                                        <p:tgtEl>
                                          <p:spTgt spid="155"/>
                                        </p:tgtEl>
                                        <p:attrNameLst>
                                          <p:attrName>ppt_x</p:attrName>
                                          <p:attrName>ppt_y</p:attrName>
                                        </p:attrNameLst>
                                      </p:cBhvr>
                                      <p:rCtr x="0" y="1759"/>
                                    </p:animMotion>
                                  </p:childTnLst>
                                </p:cTn>
                              </p:par>
                              <p:par>
                                <p:cTn id="128" presetID="10" presetClass="entr" presetSubtype="0" fill="hold" grpId="0" nodeType="withEffect">
                                  <p:stCondLst>
                                    <p:cond delay="0"/>
                                  </p:stCondLst>
                                  <p:childTnLst>
                                    <p:set>
                                      <p:cBhvr>
                                        <p:cTn id="129" dur="1" fill="hold">
                                          <p:stCondLst>
                                            <p:cond delay="0"/>
                                          </p:stCondLst>
                                        </p:cTn>
                                        <p:tgtEl>
                                          <p:spTgt spid="162"/>
                                        </p:tgtEl>
                                        <p:attrNameLst>
                                          <p:attrName>style.visibility</p:attrName>
                                        </p:attrNameLst>
                                      </p:cBhvr>
                                      <p:to>
                                        <p:strVal val="visible"/>
                                      </p:to>
                                    </p:set>
                                    <p:animEffect transition="in" filter="fade">
                                      <p:cBhvr>
                                        <p:cTn id="130" dur="500"/>
                                        <p:tgtEl>
                                          <p:spTgt spid="162"/>
                                        </p:tgtEl>
                                      </p:cBhvr>
                                    </p:animEffect>
                                  </p:childTnLst>
                                </p:cTn>
                              </p:par>
                              <p:par>
                                <p:cTn id="131" presetID="42" presetClass="path" presetSubtype="0" decel="100000" fill="hold" grpId="1" nodeType="withEffect">
                                  <p:stCondLst>
                                    <p:cond delay="0"/>
                                  </p:stCondLst>
                                  <p:childTnLst>
                                    <p:animMotion origin="layout" path="M 6.25E-7 4.81481E-6 L 6.25E-7 0.03541 " pathEditMode="relative" rAng="0" ptsTypes="AA">
                                      <p:cBhvr>
                                        <p:cTn id="132" dur="700" spd="-100000" fill="hold"/>
                                        <p:tgtEl>
                                          <p:spTgt spid="162"/>
                                        </p:tgtEl>
                                        <p:attrNameLst>
                                          <p:attrName>ppt_x</p:attrName>
                                          <p:attrName>ppt_y</p:attrName>
                                        </p:attrNameLst>
                                      </p:cBhvr>
                                      <p:rCtr x="0" y="1759"/>
                                    </p:animMotion>
                                  </p:childTnLst>
                                </p:cTn>
                              </p:par>
                              <p:par>
                                <p:cTn id="133" presetID="10" presetClass="entr" presetSubtype="0" fill="hold" grpId="0" nodeType="withEffect">
                                  <p:stCondLst>
                                    <p:cond delay="0"/>
                                  </p:stCondLst>
                                  <p:childTnLst>
                                    <p:set>
                                      <p:cBhvr>
                                        <p:cTn id="134" dur="1" fill="hold">
                                          <p:stCondLst>
                                            <p:cond delay="0"/>
                                          </p:stCondLst>
                                        </p:cTn>
                                        <p:tgtEl>
                                          <p:spTgt spid="163"/>
                                        </p:tgtEl>
                                        <p:attrNameLst>
                                          <p:attrName>style.visibility</p:attrName>
                                        </p:attrNameLst>
                                      </p:cBhvr>
                                      <p:to>
                                        <p:strVal val="visible"/>
                                      </p:to>
                                    </p:set>
                                    <p:animEffect transition="in" filter="fade">
                                      <p:cBhvr>
                                        <p:cTn id="135" dur="500"/>
                                        <p:tgtEl>
                                          <p:spTgt spid="163"/>
                                        </p:tgtEl>
                                      </p:cBhvr>
                                    </p:animEffect>
                                  </p:childTnLst>
                                </p:cTn>
                              </p:par>
                              <p:par>
                                <p:cTn id="136" presetID="42" presetClass="path" presetSubtype="0" decel="100000" fill="hold" grpId="1" nodeType="withEffect">
                                  <p:stCondLst>
                                    <p:cond delay="0"/>
                                  </p:stCondLst>
                                  <p:childTnLst>
                                    <p:animMotion origin="layout" path="M 6.25E-7 4.81481E-6 L 6.25E-7 0.03541 " pathEditMode="relative" rAng="0" ptsTypes="AA">
                                      <p:cBhvr>
                                        <p:cTn id="137" dur="700" spd="-100000" fill="hold"/>
                                        <p:tgtEl>
                                          <p:spTgt spid="163"/>
                                        </p:tgtEl>
                                        <p:attrNameLst>
                                          <p:attrName>ppt_x</p:attrName>
                                          <p:attrName>ppt_y</p:attrName>
                                        </p:attrNameLst>
                                      </p:cBhvr>
                                      <p:rCtr x="0" y="1759"/>
                                    </p:animMotion>
                                  </p:childTnLst>
                                </p:cTn>
                              </p:par>
                              <p:par>
                                <p:cTn id="138" presetID="10" presetClass="entr" presetSubtype="0" fill="hold" grpId="0" nodeType="withEffect">
                                  <p:stCondLst>
                                    <p:cond delay="0"/>
                                  </p:stCondLst>
                                  <p:childTnLst>
                                    <p:set>
                                      <p:cBhvr>
                                        <p:cTn id="139" dur="1" fill="hold">
                                          <p:stCondLst>
                                            <p:cond delay="0"/>
                                          </p:stCondLst>
                                        </p:cTn>
                                        <p:tgtEl>
                                          <p:spTgt spid="151"/>
                                        </p:tgtEl>
                                        <p:attrNameLst>
                                          <p:attrName>style.visibility</p:attrName>
                                        </p:attrNameLst>
                                      </p:cBhvr>
                                      <p:to>
                                        <p:strVal val="visible"/>
                                      </p:to>
                                    </p:set>
                                    <p:animEffect transition="in" filter="fade">
                                      <p:cBhvr>
                                        <p:cTn id="140" dur="500"/>
                                        <p:tgtEl>
                                          <p:spTgt spid="151"/>
                                        </p:tgtEl>
                                      </p:cBhvr>
                                    </p:animEffect>
                                  </p:childTnLst>
                                </p:cTn>
                              </p:par>
                              <p:par>
                                <p:cTn id="141" presetID="42" presetClass="path" presetSubtype="0" decel="100000" fill="hold" grpId="1" nodeType="withEffect">
                                  <p:stCondLst>
                                    <p:cond delay="0"/>
                                  </p:stCondLst>
                                  <p:childTnLst>
                                    <p:animMotion origin="layout" path="M 6.25E-7 4.81481E-6 L 6.25E-7 0.03541 " pathEditMode="relative" rAng="0" ptsTypes="AA">
                                      <p:cBhvr>
                                        <p:cTn id="142" dur="700" spd="-100000" fill="hold"/>
                                        <p:tgtEl>
                                          <p:spTgt spid="151"/>
                                        </p:tgtEl>
                                        <p:attrNameLst>
                                          <p:attrName>ppt_x</p:attrName>
                                          <p:attrName>ppt_y</p:attrName>
                                        </p:attrNameLst>
                                      </p:cBhvr>
                                      <p:rCtr x="0" y="1759"/>
                                    </p:animMotion>
                                  </p:childTnLst>
                                </p:cTn>
                              </p:par>
                              <p:par>
                                <p:cTn id="143" presetID="10" presetClass="entr" presetSubtype="0" fill="hold" nodeType="withEffect">
                                  <p:stCondLst>
                                    <p:cond delay="0"/>
                                  </p:stCondLst>
                                  <p:childTnLst>
                                    <p:set>
                                      <p:cBhvr>
                                        <p:cTn id="144" dur="1" fill="hold">
                                          <p:stCondLst>
                                            <p:cond delay="0"/>
                                          </p:stCondLst>
                                        </p:cTn>
                                        <p:tgtEl>
                                          <p:spTgt spid="164"/>
                                        </p:tgtEl>
                                        <p:attrNameLst>
                                          <p:attrName>style.visibility</p:attrName>
                                        </p:attrNameLst>
                                      </p:cBhvr>
                                      <p:to>
                                        <p:strVal val="visible"/>
                                      </p:to>
                                    </p:set>
                                    <p:animEffect transition="in" filter="fade">
                                      <p:cBhvr>
                                        <p:cTn id="145" dur="500"/>
                                        <p:tgtEl>
                                          <p:spTgt spid="164"/>
                                        </p:tgtEl>
                                      </p:cBhvr>
                                    </p:animEffect>
                                  </p:childTnLst>
                                </p:cTn>
                              </p:par>
                              <p:par>
                                <p:cTn id="146" presetID="42" presetClass="path" presetSubtype="0" decel="100000" fill="hold" nodeType="withEffect">
                                  <p:stCondLst>
                                    <p:cond delay="0"/>
                                  </p:stCondLst>
                                  <p:childTnLst>
                                    <p:animMotion origin="layout" path="M 6.25E-7 4.81481E-6 L 6.25E-7 0.03541 " pathEditMode="relative" rAng="0" ptsTypes="AA">
                                      <p:cBhvr>
                                        <p:cTn id="147" dur="700" spd="-100000" fill="hold"/>
                                        <p:tgtEl>
                                          <p:spTgt spid="164"/>
                                        </p:tgtEl>
                                        <p:attrNameLst>
                                          <p:attrName>ppt_x</p:attrName>
                                          <p:attrName>ppt_y</p:attrName>
                                        </p:attrNameLst>
                                      </p:cBhvr>
                                      <p:rCtr x="0" y="1759"/>
                                    </p:animMotion>
                                  </p:childTnLst>
                                </p:cTn>
                              </p:par>
                              <p:par>
                                <p:cTn id="148" presetID="10" presetClass="entr" presetSubtype="0" fill="hold" nodeType="withEffect">
                                  <p:stCondLst>
                                    <p:cond delay="0"/>
                                  </p:stCondLst>
                                  <p:childTnLst>
                                    <p:set>
                                      <p:cBhvr>
                                        <p:cTn id="149" dur="1" fill="hold">
                                          <p:stCondLst>
                                            <p:cond delay="0"/>
                                          </p:stCondLst>
                                        </p:cTn>
                                        <p:tgtEl>
                                          <p:spTgt spid="165"/>
                                        </p:tgtEl>
                                        <p:attrNameLst>
                                          <p:attrName>style.visibility</p:attrName>
                                        </p:attrNameLst>
                                      </p:cBhvr>
                                      <p:to>
                                        <p:strVal val="visible"/>
                                      </p:to>
                                    </p:set>
                                    <p:animEffect transition="in" filter="fade">
                                      <p:cBhvr>
                                        <p:cTn id="150" dur="500"/>
                                        <p:tgtEl>
                                          <p:spTgt spid="165"/>
                                        </p:tgtEl>
                                      </p:cBhvr>
                                    </p:animEffect>
                                  </p:childTnLst>
                                </p:cTn>
                              </p:par>
                              <p:par>
                                <p:cTn id="151" presetID="42" presetClass="path" presetSubtype="0" decel="100000" fill="hold" nodeType="withEffect">
                                  <p:stCondLst>
                                    <p:cond delay="0"/>
                                  </p:stCondLst>
                                  <p:childTnLst>
                                    <p:animMotion origin="layout" path="M 6.25E-7 4.81481E-6 L 6.25E-7 0.03541 " pathEditMode="relative" rAng="0" ptsTypes="AA">
                                      <p:cBhvr>
                                        <p:cTn id="152" dur="700" spd="-100000" fill="hold"/>
                                        <p:tgtEl>
                                          <p:spTgt spid="165"/>
                                        </p:tgtEl>
                                        <p:attrNameLst>
                                          <p:attrName>ppt_x</p:attrName>
                                          <p:attrName>ppt_y</p:attrName>
                                        </p:attrNameLst>
                                      </p:cBhvr>
                                      <p:rCtr x="0" y="1759"/>
                                    </p:animMotion>
                                  </p:childTnLst>
                                </p:cTn>
                              </p:par>
                              <p:par>
                                <p:cTn id="153" presetID="10" presetClass="entr" presetSubtype="0" fill="hold" nodeType="withEffect">
                                  <p:stCondLst>
                                    <p:cond delay="0"/>
                                  </p:stCondLst>
                                  <p:childTnLst>
                                    <p:set>
                                      <p:cBhvr>
                                        <p:cTn id="154" dur="1" fill="hold">
                                          <p:stCondLst>
                                            <p:cond delay="0"/>
                                          </p:stCondLst>
                                        </p:cTn>
                                        <p:tgtEl>
                                          <p:spTgt spid="166"/>
                                        </p:tgtEl>
                                        <p:attrNameLst>
                                          <p:attrName>style.visibility</p:attrName>
                                        </p:attrNameLst>
                                      </p:cBhvr>
                                      <p:to>
                                        <p:strVal val="visible"/>
                                      </p:to>
                                    </p:set>
                                    <p:animEffect transition="in" filter="fade">
                                      <p:cBhvr>
                                        <p:cTn id="155" dur="500"/>
                                        <p:tgtEl>
                                          <p:spTgt spid="166"/>
                                        </p:tgtEl>
                                      </p:cBhvr>
                                    </p:animEffect>
                                  </p:childTnLst>
                                </p:cTn>
                              </p:par>
                              <p:par>
                                <p:cTn id="156" presetID="42" presetClass="path" presetSubtype="0" decel="100000" fill="hold" nodeType="withEffect">
                                  <p:stCondLst>
                                    <p:cond delay="0"/>
                                  </p:stCondLst>
                                  <p:childTnLst>
                                    <p:animMotion origin="layout" path="M 6.25E-7 4.81481E-6 L 6.25E-7 0.03541 " pathEditMode="relative" rAng="0" ptsTypes="AA">
                                      <p:cBhvr>
                                        <p:cTn id="157" dur="700" spd="-100000" fill="hold"/>
                                        <p:tgtEl>
                                          <p:spTgt spid="166"/>
                                        </p:tgtEl>
                                        <p:attrNameLst>
                                          <p:attrName>ppt_x</p:attrName>
                                          <p:attrName>ppt_y</p:attrName>
                                        </p:attrNameLst>
                                      </p:cBhvr>
                                      <p:rCtr x="0" y="1759"/>
                                    </p:animMotion>
                                  </p:childTnLst>
                                </p:cTn>
                              </p:par>
                              <p:par>
                                <p:cTn id="158" presetID="10" presetClass="entr" presetSubtype="0" fill="hold" nodeType="withEffect">
                                  <p:stCondLst>
                                    <p:cond delay="0"/>
                                  </p:stCondLst>
                                  <p:childTnLst>
                                    <p:set>
                                      <p:cBhvr>
                                        <p:cTn id="159" dur="1" fill="hold">
                                          <p:stCondLst>
                                            <p:cond delay="0"/>
                                          </p:stCondLst>
                                        </p:cTn>
                                        <p:tgtEl>
                                          <p:spTgt spid="167"/>
                                        </p:tgtEl>
                                        <p:attrNameLst>
                                          <p:attrName>style.visibility</p:attrName>
                                        </p:attrNameLst>
                                      </p:cBhvr>
                                      <p:to>
                                        <p:strVal val="visible"/>
                                      </p:to>
                                    </p:set>
                                    <p:animEffect transition="in" filter="fade">
                                      <p:cBhvr>
                                        <p:cTn id="160" dur="500"/>
                                        <p:tgtEl>
                                          <p:spTgt spid="167"/>
                                        </p:tgtEl>
                                      </p:cBhvr>
                                    </p:animEffect>
                                  </p:childTnLst>
                                </p:cTn>
                              </p:par>
                              <p:par>
                                <p:cTn id="161" presetID="42" presetClass="path" presetSubtype="0" decel="100000" fill="hold" nodeType="withEffect">
                                  <p:stCondLst>
                                    <p:cond delay="0"/>
                                  </p:stCondLst>
                                  <p:childTnLst>
                                    <p:animMotion origin="layout" path="M 6.25E-7 4.81481E-6 L 6.25E-7 0.03541 " pathEditMode="relative" rAng="0" ptsTypes="AA">
                                      <p:cBhvr>
                                        <p:cTn id="162" dur="700" spd="-100000" fill="hold"/>
                                        <p:tgtEl>
                                          <p:spTgt spid="167"/>
                                        </p:tgtEl>
                                        <p:attrNameLst>
                                          <p:attrName>ppt_x</p:attrName>
                                          <p:attrName>ppt_y</p:attrName>
                                        </p:attrNameLst>
                                      </p:cBhvr>
                                      <p:rCtr x="0" y="1759"/>
                                    </p:animMotion>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187">
                                            <p:txEl>
                                              <p:pRg st="1" end="1"/>
                                            </p:txEl>
                                          </p:spTgt>
                                        </p:tgtEl>
                                        <p:attrNameLst>
                                          <p:attrName>style.visibility</p:attrName>
                                        </p:attrNameLst>
                                      </p:cBhvr>
                                      <p:to>
                                        <p:strVal val="visible"/>
                                      </p:to>
                                    </p:set>
                                    <p:animEffect transition="in" filter="fade">
                                      <p:cBhvr>
                                        <p:cTn id="167" dur="500"/>
                                        <p:tgtEl>
                                          <p:spTgt spid="187">
                                            <p:txEl>
                                              <p:pRg st="1" end="1"/>
                                            </p:txEl>
                                          </p:spTgt>
                                        </p:tgtEl>
                                      </p:cBhvr>
                                    </p:animEffect>
                                  </p:childTnLst>
                                </p:cTn>
                              </p:par>
                              <p:par>
                                <p:cTn id="168" presetID="42" presetClass="path" presetSubtype="0" decel="100000" fill="hold" grpId="1" nodeType="withEffect">
                                  <p:stCondLst>
                                    <p:cond delay="0"/>
                                  </p:stCondLst>
                                  <p:childTnLst>
                                    <p:animMotion origin="layout" path="M 2.08333E-6 2.22222E-6 L 2.08333E-6 0.03541 " pathEditMode="relative" rAng="0" ptsTypes="AA">
                                      <p:cBhvr>
                                        <p:cTn id="169" dur="700" spd="-100000" fill="hold"/>
                                        <p:tgtEl>
                                          <p:spTgt spid="187">
                                            <p:txEl>
                                              <p:pRg st="1" end="1"/>
                                            </p:txEl>
                                          </p:spTgt>
                                        </p:tgtEl>
                                        <p:attrNameLst>
                                          <p:attrName>ppt_x</p:attrName>
                                          <p:attrName>ppt_y</p:attrName>
                                        </p:attrNameLst>
                                      </p:cBhvr>
                                      <p:rCtr x="0" y="1759"/>
                                    </p:animMotion>
                                  </p:childTnLst>
                                </p:cTn>
                              </p:par>
                              <p:par>
                                <p:cTn id="170" presetID="10" presetClass="entr" presetSubtype="0" fill="hold" grpId="0" nodeType="withEffect">
                                  <p:stCondLst>
                                    <p:cond delay="0"/>
                                  </p:stCondLst>
                                  <p:childTnLst>
                                    <p:set>
                                      <p:cBhvr>
                                        <p:cTn id="171" dur="1" fill="hold">
                                          <p:stCondLst>
                                            <p:cond delay="0"/>
                                          </p:stCondLst>
                                        </p:cTn>
                                        <p:tgtEl>
                                          <p:spTgt spid="168"/>
                                        </p:tgtEl>
                                        <p:attrNameLst>
                                          <p:attrName>style.visibility</p:attrName>
                                        </p:attrNameLst>
                                      </p:cBhvr>
                                      <p:to>
                                        <p:strVal val="visible"/>
                                      </p:to>
                                    </p:set>
                                    <p:animEffect transition="in" filter="fade">
                                      <p:cBhvr>
                                        <p:cTn id="172" dur="500"/>
                                        <p:tgtEl>
                                          <p:spTgt spid="168"/>
                                        </p:tgtEl>
                                      </p:cBhvr>
                                    </p:animEffect>
                                  </p:childTnLst>
                                </p:cTn>
                              </p:par>
                              <p:par>
                                <p:cTn id="173" presetID="42" presetClass="path" presetSubtype="0" decel="100000" fill="hold" grpId="1" nodeType="withEffect">
                                  <p:stCondLst>
                                    <p:cond delay="0"/>
                                  </p:stCondLst>
                                  <p:childTnLst>
                                    <p:animMotion origin="layout" path="M 6.25E-7 4.81481E-6 L 6.25E-7 0.03541 " pathEditMode="relative" rAng="0" ptsTypes="AA">
                                      <p:cBhvr>
                                        <p:cTn id="174" dur="700" spd="-100000" fill="hold"/>
                                        <p:tgtEl>
                                          <p:spTgt spid="168"/>
                                        </p:tgtEl>
                                        <p:attrNameLst>
                                          <p:attrName>ppt_x</p:attrName>
                                          <p:attrName>ppt_y</p:attrName>
                                        </p:attrNameLst>
                                      </p:cBhvr>
                                      <p:rCtr x="0" y="1759"/>
                                    </p:animMotion>
                                  </p:childTnLst>
                                </p:cTn>
                              </p:par>
                              <p:par>
                                <p:cTn id="175" presetID="10" presetClass="entr" presetSubtype="0" fill="hold" grpId="0" nodeType="withEffect">
                                  <p:stCondLst>
                                    <p:cond delay="0"/>
                                  </p:stCondLst>
                                  <p:childTnLst>
                                    <p:set>
                                      <p:cBhvr>
                                        <p:cTn id="176" dur="1" fill="hold">
                                          <p:stCondLst>
                                            <p:cond delay="0"/>
                                          </p:stCondLst>
                                        </p:cTn>
                                        <p:tgtEl>
                                          <p:spTgt spid="169"/>
                                        </p:tgtEl>
                                        <p:attrNameLst>
                                          <p:attrName>style.visibility</p:attrName>
                                        </p:attrNameLst>
                                      </p:cBhvr>
                                      <p:to>
                                        <p:strVal val="visible"/>
                                      </p:to>
                                    </p:set>
                                    <p:animEffect transition="in" filter="fade">
                                      <p:cBhvr>
                                        <p:cTn id="177" dur="500"/>
                                        <p:tgtEl>
                                          <p:spTgt spid="169"/>
                                        </p:tgtEl>
                                      </p:cBhvr>
                                    </p:animEffect>
                                  </p:childTnLst>
                                </p:cTn>
                              </p:par>
                              <p:par>
                                <p:cTn id="178" presetID="42" presetClass="path" presetSubtype="0" decel="100000" fill="hold" grpId="1" nodeType="withEffect">
                                  <p:stCondLst>
                                    <p:cond delay="0"/>
                                  </p:stCondLst>
                                  <p:childTnLst>
                                    <p:animMotion origin="layout" path="M 6.25E-7 4.81481E-6 L 6.25E-7 0.03541 " pathEditMode="relative" rAng="0" ptsTypes="AA">
                                      <p:cBhvr>
                                        <p:cTn id="179" dur="700" spd="-100000" fill="hold"/>
                                        <p:tgtEl>
                                          <p:spTgt spid="169"/>
                                        </p:tgtEl>
                                        <p:attrNameLst>
                                          <p:attrName>ppt_x</p:attrName>
                                          <p:attrName>ppt_y</p:attrName>
                                        </p:attrNameLst>
                                      </p:cBhvr>
                                      <p:rCtr x="0" y="1759"/>
                                    </p:animMotion>
                                  </p:childTnLst>
                                </p:cTn>
                              </p:par>
                              <p:par>
                                <p:cTn id="180" presetID="10" presetClass="entr" presetSubtype="0" fill="hold" grpId="0" nodeType="withEffect">
                                  <p:stCondLst>
                                    <p:cond delay="0"/>
                                  </p:stCondLst>
                                  <p:childTnLst>
                                    <p:set>
                                      <p:cBhvr>
                                        <p:cTn id="181" dur="1" fill="hold">
                                          <p:stCondLst>
                                            <p:cond delay="0"/>
                                          </p:stCondLst>
                                        </p:cTn>
                                        <p:tgtEl>
                                          <p:spTgt spid="170"/>
                                        </p:tgtEl>
                                        <p:attrNameLst>
                                          <p:attrName>style.visibility</p:attrName>
                                        </p:attrNameLst>
                                      </p:cBhvr>
                                      <p:to>
                                        <p:strVal val="visible"/>
                                      </p:to>
                                    </p:set>
                                    <p:animEffect transition="in" filter="fade">
                                      <p:cBhvr>
                                        <p:cTn id="182" dur="500"/>
                                        <p:tgtEl>
                                          <p:spTgt spid="170"/>
                                        </p:tgtEl>
                                      </p:cBhvr>
                                    </p:animEffect>
                                  </p:childTnLst>
                                </p:cTn>
                              </p:par>
                              <p:par>
                                <p:cTn id="183" presetID="42" presetClass="path" presetSubtype="0" decel="100000" fill="hold" grpId="1" nodeType="withEffect">
                                  <p:stCondLst>
                                    <p:cond delay="0"/>
                                  </p:stCondLst>
                                  <p:childTnLst>
                                    <p:animMotion origin="layout" path="M 6.25E-7 4.81481E-6 L 6.25E-7 0.03541 " pathEditMode="relative" rAng="0" ptsTypes="AA">
                                      <p:cBhvr>
                                        <p:cTn id="184" dur="700" spd="-100000" fill="hold"/>
                                        <p:tgtEl>
                                          <p:spTgt spid="170"/>
                                        </p:tgtEl>
                                        <p:attrNameLst>
                                          <p:attrName>ppt_x</p:attrName>
                                          <p:attrName>ppt_y</p:attrName>
                                        </p:attrNameLst>
                                      </p:cBhvr>
                                      <p:rCtr x="0" y="1759"/>
                                    </p:animMotion>
                                  </p:childTnLst>
                                </p:cTn>
                              </p:par>
                              <p:par>
                                <p:cTn id="185" presetID="10" presetClass="entr" presetSubtype="0" fill="hold" nodeType="withEffect">
                                  <p:stCondLst>
                                    <p:cond delay="0"/>
                                  </p:stCondLst>
                                  <p:childTnLst>
                                    <p:set>
                                      <p:cBhvr>
                                        <p:cTn id="186" dur="1" fill="hold">
                                          <p:stCondLst>
                                            <p:cond delay="0"/>
                                          </p:stCondLst>
                                        </p:cTn>
                                        <p:tgtEl>
                                          <p:spTgt spid="183"/>
                                        </p:tgtEl>
                                        <p:attrNameLst>
                                          <p:attrName>style.visibility</p:attrName>
                                        </p:attrNameLst>
                                      </p:cBhvr>
                                      <p:to>
                                        <p:strVal val="visible"/>
                                      </p:to>
                                    </p:set>
                                    <p:animEffect transition="in" filter="fade">
                                      <p:cBhvr>
                                        <p:cTn id="187" dur="500"/>
                                        <p:tgtEl>
                                          <p:spTgt spid="183"/>
                                        </p:tgtEl>
                                      </p:cBhvr>
                                    </p:animEffect>
                                  </p:childTnLst>
                                </p:cTn>
                              </p:par>
                              <p:par>
                                <p:cTn id="188" presetID="42" presetClass="path" presetSubtype="0" decel="100000" fill="hold" nodeType="withEffect">
                                  <p:stCondLst>
                                    <p:cond delay="0"/>
                                  </p:stCondLst>
                                  <p:childTnLst>
                                    <p:animMotion origin="layout" path="M 6.25E-7 4.81481E-6 L 6.25E-7 0.03541 " pathEditMode="relative" rAng="0" ptsTypes="AA">
                                      <p:cBhvr>
                                        <p:cTn id="189" dur="700" spd="-100000" fill="hold"/>
                                        <p:tgtEl>
                                          <p:spTgt spid="183"/>
                                        </p:tgtEl>
                                        <p:attrNameLst>
                                          <p:attrName>ppt_x</p:attrName>
                                          <p:attrName>ppt_y</p:attrName>
                                        </p:attrNameLst>
                                      </p:cBhvr>
                                      <p:rCtr x="0" y="1759"/>
                                    </p:animMotion>
                                  </p:childTnLst>
                                </p:cTn>
                              </p:par>
                              <p:par>
                                <p:cTn id="190" presetID="10" presetClass="entr" presetSubtype="0" fill="hold" grpId="0" nodeType="withEffect">
                                  <p:stCondLst>
                                    <p:cond delay="0"/>
                                  </p:stCondLst>
                                  <p:childTnLst>
                                    <p:set>
                                      <p:cBhvr>
                                        <p:cTn id="191" dur="1" fill="hold">
                                          <p:stCondLst>
                                            <p:cond delay="0"/>
                                          </p:stCondLst>
                                        </p:cTn>
                                        <p:tgtEl>
                                          <p:spTgt spid="173"/>
                                        </p:tgtEl>
                                        <p:attrNameLst>
                                          <p:attrName>style.visibility</p:attrName>
                                        </p:attrNameLst>
                                      </p:cBhvr>
                                      <p:to>
                                        <p:strVal val="visible"/>
                                      </p:to>
                                    </p:set>
                                    <p:animEffect transition="in" filter="fade">
                                      <p:cBhvr>
                                        <p:cTn id="192" dur="500"/>
                                        <p:tgtEl>
                                          <p:spTgt spid="173"/>
                                        </p:tgtEl>
                                      </p:cBhvr>
                                    </p:animEffect>
                                  </p:childTnLst>
                                </p:cTn>
                              </p:par>
                              <p:par>
                                <p:cTn id="193" presetID="42" presetClass="path" presetSubtype="0" decel="100000" fill="hold" grpId="1" nodeType="withEffect">
                                  <p:stCondLst>
                                    <p:cond delay="0"/>
                                  </p:stCondLst>
                                  <p:childTnLst>
                                    <p:animMotion origin="layout" path="M 6.25E-7 4.81481E-6 L 6.25E-7 0.03541 " pathEditMode="relative" rAng="0" ptsTypes="AA">
                                      <p:cBhvr>
                                        <p:cTn id="194" dur="700" spd="-100000" fill="hold"/>
                                        <p:tgtEl>
                                          <p:spTgt spid="173"/>
                                        </p:tgtEl>
                                        <p:attrNameLst>
                                          <p:attrName>ppt_x</p:attrName>
                                          <p:attrName>ppt_y</p:attrName>
                                        </p:attrNameLst>
                                      </p:cBhvr>
                                      <p:rCtr x="0" y="1759"/>
                                    </p:animMotion>
                                  </p:childTnLst>
                                </p:cTn>
                              </p:par>
                              <p:par>
                                <p:cTn id="195" presetID="10" presetClass="entr" presetSubtype="0" fill="hold" nodeType="withEffect">
                                  <p:stCondLst>
                                    <p:cond delay="0"/>
                                  </p:stCondLst>
                                  <p:childTnLst>
                                    <p:set>
                                      <p:cBhvr>
                                        <p:cTn id="196" dur="1" fill="hold">
                                          <p:stCondLst>
                                            <p:cond delay="0"/>
                                          </p:stCondLst>
                                        </p:cTn>
                                        <p:tgtEl>
                                          <p:spTgt spid="174"/>
                                        </p:tgtEl>
                                        <p:attrNameLst>
                                          <p:attrName>style.visibility</p:attrName>
                                        </p:attrNameLst>
                                      </p:cBhvr>
                                      <p:to>
                                        <p:strVal val="visible"/>
                                      </p:to>
                                    </p:set>
                                    <p:animEffect transition="in" filter="fade">
                                      <p:cBhvr>
                                        <p:cTn id="197" dur="500"/>
                                        <p:tgtEl>
                                          <p:spTgt spid="174"/>
                                        </p:tgtEl>
                                      </p:cBhvr>
                                    </p:animEffect>
                                  </p:childTnLst>
                                </p:cTn>
                              </p:par>
                              <p:par>
                                <p:cTn id="198" presetID="42" presetClass="path" presetSubtype="0" decel="100000" fill="hold" nodeType="withEffect">
                                  <p:stCondLst>
                                    <p:cond delay="0"/>
                                  </p:stCondLst>
                                  <p:childTnLst>
                                    <p:animMotion origin="layout" path="M 6.25E-7 4.81481E-6 L 6.25E-7 0.03541 " pathEditMode="relative" rAng="0" ptsTypes="AA">
                                      <p:cBhvr>
                                        <p:cTn id="199" dur="700" spd="-100000" fill="hold"/>
                                        <p:tgtEl>
                                          <p:spTgt spid="174"/>
                                        </p:tgtEl>
                                        <p:attrNameLst>
                                          <p:attrName>ppt_x</p:attrName>
                                          <p:attrName>ppt_y</p:attrName>
                                        </p:attrNameLst>
                                      </p:cBhvr>
                                      <p:rCtr x="0" y="1759"/>
                                    </p:animMotion>
                                  </p:childTnLst>
                                </p:cTn>
                              </p:par>
                              <p:par>
                                <p:cTn id="200" presetID="10" presetClass="entr" presetSubtype="0" fill="hold" nodeType="withEffect">
                                  <p:stCondLst>
                                    <p:cond delay="0"/>
                                  </p:stCondLst>
                                  <p:childTnLst>
                                    <p:set>
                                      <p:cBhvr>
                                        <p:cTn id="201" dur="1" fill="hold">
                                          <p:stCondLst>
                                            <p:cond delay="0"/>
                                          </p:stCondLst>
                                        </p:cTn>
                                        <p:tgtEl>
                                          <p:spTgt spid="176"/>
                                        </p:tgtEl>
                                        <p:attrNameLst>
                                          <p:attrName>style.visibility</p:attrName>
                                        </p:attrNameLst>
                                      </p:cBhvr>
                                      <p:to>
                                        <p:strVal val="visible"/>
                                      </p:to>
                                    </p:set>
                                    <p:animEffect transition="in" filter="fade">
                                      <p:cBhvr>
                                        <p:cTn id="202" dur="500"/>
                                        <p:tgtEl>
                                          <p:spTgt spid="176"/>
                                        </p:tgtEl>
                                      </p:cBhvr>
                                    </p:animEffect>
                                  </p:childTnLst>
                                </p:cTn>
                              </p:par>
                              <p:par>
                                <p:cTn id="203" presetID="42" presetClass="path" presetSubtype="0" decel="100000" fill="hold" nodeType="withEffect">
                                  <p:stCondLst>
                                    <p:cond delay="0"/>
                                  </p:stCondLst>
                                  <p:childTnLst>
                                    <p:animMotion origin="layout" path="M 6.25E-7 4.81481E-6 L 6.25E-7 0.03541 " pathEditMode="relative" rAng="0" ptsTypes="AA">
                                      <p:cBhvr>
                                        <p:cTn id="204" dur="700" spd="-100000" fill="hold"/>
                                        <p:tgtEl>
                                          <p:spTgt spid="176"/>
                                        </p:tgtEl>
                                        <p:attrNameLst>
                                          <p:attrName>ppt_x</p:attrName>
                                          <p:attrName>ppt_y</p:attrName>
                                        </p:attrNameLst>
                                      </p:cBhvr>
                                      <p:rCtr x="0" y="1759"/>
                                    </p:animMotion>
                                  </p:childTnLst>
                                </p:cTn>
                              </p:par>
                              <p:par>
                                <p:cTn id="205" presetID="10" presetClass="entr" presetSubtype="0" fill="hold" nodeType="withEffect">
                                  <p:stCondLst>
                                    <p:cond delay="0"/>
                                  </p:stCondLst>
                                  <p:childTnLst>
                                    <p:set>
                                      <p:cBhvr>
                                        <p:cTn id="206" dur="1" fill="hold">
                                          <p:stCondLst>
                                            <p:cond delay="0"/>
                                          </p:stCondLst>
                                        </p:cTn>
                                        <p:tgtEl>
                                          <p:spTgt spid="175"/>
                                        </p:tgtEl>
                                        <p:attrNameLst>
                                          <p:attrName>style.visibility</p:attrName>
                                        </p:attrNameLst>
                                      </p:cBhvr>
                                      <p:to>
                                        <p:strVal val="visible"/>
                                      </p:to>
                                    </p:set>
                                    <p:animEffect transition="in" filter="fade">
                                      <p:cBhvr>
                                        <p:cTn id="207" dur="500"/>
                                        <p:tgtEl>
                                          <p:spTgt spid="175"/>
                                        </p:tgtEl>
                                      </p:cBhvr>
                                    </p:animEffect>
                                  </p:childTnLst>
                                </p:cTn>
                              </p:par>
                              <p:par>
                                <p:cTn id="208" presetID="42" presetClass="path" presetSubtype="0" decel="100000" fill="hold" nodeType="withEffect">
                                  <p:stCondLst>
                                    <p:cond delay="0"/>
                                  </p:stCondLst>
                                  <p:childTnLst>
                                    <p:animMotion origin="layout" path="M 6.25E-7 4.81481E-6 L 6.25E-7 0.03541 " pathEditMode="relative" rAng="0" ptsTypes="AA">
                                      <p:cBhvr>
                                        <p:cTn id="209" dur="700" spd="-100000" fill="hold"/>
                                        <p:tgtEl>
                                          <p:spTgt spid="175"/>
                                        </p:tgtEl>
                                        <p:attrNameLst>
                                          <p:attrName>ppt_x</p:attrName>
                                          <p:attrName>ppt_y</p:attrName>
                                        </p:attrNameLst>
                                      </p:cBhvr>
                                      <p:rCtr x="0" y="1759"/>
                                    </p:animMotion>
                                  </p:childTnLst>
                                </p:cTn>
                              </p:par>
                            </p:childTnLst>
                          </p:cTn>
                        </p:par>
                      </p:childTnLst>
                    </p:cTn>
                  </p:par>
                  <p:par>
                    <p:cTn id="210" fill="hold">
                      <p:stCondLst>
                        <p:cond delay="indefinite"/>
                      </p:stCondLst>
                      <p:childTnLst>
                        <p:par>
                          <p:cTn id="211" fill="hold">
                            <p:stCondLst>
                              <p:cond delay="0"/>
                            </p:stCondLst>
                            <p:childTnLst>
                              <p:par>
                                <p:cTn id="212" presetID="10" presetClass="entr" presetSubtype="0" fill="hold" grpId="0" nodeType="clickEffect">
                                  <p:stCondLst>
                                    <p:cond delay="0"/>
                                  </p:stCondLst>
                                  <p:childTnLst>
                                    <p:set>
                                      <p:cBhvr>
                                        <p:cTn id="213" dur="1" fill="hold">
                                          <p:stCondLst>
                                            <p:cond delay="0"/>
                                          </p:stCondLst>
                                        </p:cTn>
                                        <p:tgtEl>
                                          <p:spTgt spid="187">
                                            <p:txEl>
                                              <p:pRg st="2" end="2"/>
                                            </p:txEl>
                                          </p:spTgt>
                                        </p:tgtEl>
                                        <p:attrNameLst>
                                          <p:attrName>style.visibility</p:attrName>
                                        </p:attrNameLst>
                                      </p:cBhvr>
                                      <p:to>
                                        <p:strVal val="visible"/>
                                      </p:to>
                                    </p:set>
                                    <p:animEffect transition="in" filter="fade">
                                      <p:cBhvr>
                                        <p:cTn id="214" dur="500"/>
                                        <p:tgtEl>
                                          <p:spTgt spid="187">
                                            <p:txEl>
                                              <p:pRg st="2" end="2"/>
                                            </p:txEl>
                                          </p:spTgt>
                                        </p:tgtEl>
                                      </p:cBhvr>
                                    </p:animEffect>
                                  </p:childTnLst>
                                </p:cTn>
                              </p:par>
                              <p:par>
                                <p:cTn id="215" presetID="42" presetClass="path" presetSubtype="0" decel="100000" fill="hold" grpId="1" nodeType="withEffect">
                                  <p:stCondLst>
                                    <p:cond delay="0"/>
                                  </p:stCondLst>
                                  <p:childTnLst>
                                    <p:animMotion origin="layout" path="M -8.33333E-7 2.22222E-6 L -8.33333E-7 0.03541 " pathEditMode="relative" rAng="0" ptsTypes="AA">
                                      <p:cBhvr>
                                        <p:cTn id="216" dur="700" spd="-100000" fill="hold"/>
                                        <p:tgtEl>
                                          <p:spTgt spid="187">
                                            <p:txEl>
                                              <p:pRg st="2" end="2"/>
                                            </p:txEl>
                                          </p:spTgt>
                                        </p:tgtEl>
                                        <p:attrNameLst>
                                          <p:attrName>ppt_x</p:attrName>
                                          <p:attrName>ppt_y</p:attrName>
                                        </p:attrNameLst>
                                      </p:cBhvr>
                                      <p:rCtr x="0" y="1759"/>
                                    </p:animMotion>
                                  </p:childTnLst>
                                </p:cTn>
                              </p:par>
                            </p:childTnLst>
                          </p:cTn>
                        </p:par>
                      </p:childTnLst>
                    </p:cTn>
                  </p:par>
                  <p:par>
                    <p:cTn id="217" fill="hold">
                      <p:stCondLst>
                        <p:cond delay="indefinite"/>
                      </p:stCondLst>
                      <p:childTnLst>
                        <p:par>
                          <p:cTn id="218" fill="hold">
                            <p:stCondLst>
                              <p:cond delay="0"/>
                            </p:stCondLst>
                            <p:childTnLst>
                              <p:par>
                                <p:cTn id="219" presetID="10" presetClass="entr" presetSubtype="0" fill="hold" grpId="0" nodeType="clickEffect">
                                  <p:stCondLst>
                                    <p:cond delay="0"/>
                                  </p:stCondLst>
                                  <p:childTnLst>
                                    <p:set>
                                      <p:cBhvr>
                                        <p:cTn id="220" dur="1" fill="hold">
                                          <p:stCondLst>
                                            <p:cond delay="0"/>
                                          </p:stCondLst>
                                        </p:cTn>
                                        <p:tgtEl>
                                          <p:spTgt spid="9">
                                            <p:txEl>
                                              <p:pRg st="0" end="0"/>
                                            </p:txEl>
                                          </p:spTgt>
                                        </p:tgtEl>
                                        <p:attrNameLst>
                                          <p:attrName>style.visibility</p:attrName>
                                        </p:attrNameLst>
                                      </p:cBhvr>
                                      <p:to>
                                        <p:strVal val="visible"/>
                                      </p:to>
                                    </p:set>
                                    <p:animEffect transition="in" filter="fade">
                                      <p:cBhvr>
                                        <p:cTn id="221" dur="500"/>
                                        <p:tgtEl>
                                          <p:spTgt spid="9">
                                            <p:txEl>
                                              <p:pRg st="0" end="0"/>
                                            </p:txEl>
                                          </p:spTgt>
                                        </p:tgtEl>
                                      </p:cBhvr>
                                    </p:animEffect>
                                  </p:childTnLst>
                                </p:cTn>
                              </p:par>
                              <p:par>
                                <p:cTn id="222" presetID="42" presetClass="path" presetSubtype="0" decel="100000" fill="hold" grpId="1" nodeType="withEffect">
                                  <p:stCondLst>
                                    <p:cond delay="0"/>
                                  </p:stCondLst>
                                  <p:childTnLst>
                                    <p:animMotion origin="layout" path="M -4.16667E-6 -2.59259E-6 L -4.16667E-6 0.03542 " pathEditMode="relative" rAng="0" ptsTypes="AA">
                                      <p:cBhvr>
                                        <p:cTn id="223" dur="700" spd="-100000" fill="hold"/>
                                        <p:tgtEl>
                                          <p:spTgt spid="9">
                                            <p:txEl>
                                              <p:pRg st="0" end="0"/>
                                            </p:txEl>
                                          </p:spTgt>
                                        </p:tgtEl>
                                        <p:attrNameLst>
                                          <p:attrName>ppt_x</p:attrName>
                                          <p:attrName>ppt_y</p:attrName>
                                        </p:attrNameLst>
                                      </p:cBhvr>
                                      <p:rCtr x="0" y="1759"/>
                                    </p:animMotion>
                                  </p:childTnLst>
                                </p:cTn>
                              </p:par>
                            </p:childTnLst>
                          </p:cTn>
                        </p:par>
                      </p:childTnLst>
                    </p:cTn>
                  </p:par>
                  <p:par>
                    <p:cTn id="224" fill="hold">
                      <p:stCondLst>
                        <p:cond delay="indefinite"/>
                      </p:stCondLst>
                      <p:childTnLst>
                        <p:par>
                          <p:cTn id="225" fill="hold">
                            <p:stCondLst>
                              <p:cond delay="0"/>
                            </p:stCondLst>
                            <p:childTnLst>
                              <p:par>
                                <p:cTn id="226" presetID="10" presetClass="entr" presetSubtype="0" fill="hold" grpId="0" nodeType="clickEffect">
                                  <p:stCondLst>
                                    <p:cond delay="0"/>
                                  </p:stCondLst>
                                  <p:childTnLst>
                                    <p:set>
                                      <p:cBhvr>
                                        <p:cTn id="227" dur="1" fill="hold">
                                          <p:stCondLst>
                                            <p:cond delay="0"/>
                                          </p:stCondLst>
                                        </p:cTn>
                                        <p:tgtEl>
                                          <p:spTgt spid="10">
                                            <p:txEl>
                                              <p:pRg st="0" end="0"/>
                                            </p:txEl>
                                          </p:spTgt>
                                        </p:tgtEl>
                                        <p:attrNameLst>
                                          <p:attrName>style.visibility</p:attrName>
                                        </p:attrNameLst>
                                      </p:cBhvr>
                                      <p:to>
                                        <p:strVal val="visible"/>
                                      </p:to>
                                    </p:set>
                                    <p:animEffect transition="in" filter="fade">
                                      <p:cBhvr>
                                        <p:cTn id="228" dur="500"/>
                                        <p:tgtEl>
                                          <p:spTgt spid="10">
                                            <p:txEl>
                                              <p:pRg st="0" end="0"/>
                                            </p:txEl>
                                          </p:spTgt>
                                        </p:tgtEl>
                                      </p:cBhvr>
                                    </p:animEffect>
                                  </p:childTnLst>
                                </p:cTn>
                              </p:par>
                              <p:par>
                                <p:cTn id="229" presetID="42" presetClass="path" presetSubtype="0" decel="100000" fill="hold" grpId="1" nodeType="withEffect">
                                  <p:stCondLst>
                                    <p:cond delay="0"/>
                                  </p:stCondLst>
                                  <p:childTnLst>
                                    <p:animMotion origin="layout" path="M -3.95833E-6 -1.11111E-6 L -3.95833E-6 0.03542 " pathEditMode="relative" rAng="0" ptsTypes="AA">
                                      <p:cBhvr>
                                        <p:cTn id="230" dur="700" spd="-100000" fill="hold"/>
                                        <p:tgtEl>
                                          <p:spTgt spid="10">
                                            <p:txEl>
                                              <p:pRg st="0" end="0"/>
                                            </p:txEl>
                                          </p:spTgt>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7" grpId="0" uiExpand="1" build="p"/>
      <p:bldP spid="187" grpId="1" uiExpand="1" build="p"/>
      <p:bldP spid="9" grpId="0" uiExpand="1" build="p"/>
      <p:bldP spid="9" grpId="1" uiExpand="1" build="p"/>
      <p:bldP spid="10" grpId="0" uiExpand="1" build="p"/>
      <p:bldP spid="10" grpId="1" uiExpand="1" build="p"/>
      <p:bldP spid="8" grpId="0" animBg="1"/>
      <p:bldP spid="8" grpId="1" animBg="1"/>
      <p:bldP spid="168" grpId="0" animBg="1"/>
      <p:bldP spid="168" grpId="1" animBg="1"/>
      <p:bldP spid="169" grpId="0" animBg="1"/>
      <p:bldP spid="169" grpId="1" animBg="1"/>
      <p:bldP spid="170" grpId="0"/>
      <p:bldP spid="170" grpId="1"/>
      <p:bldP spid="173" grpId="0" animBg="1"/>
      <p:bldP spid="173" grpId="1" animBg="1"/>
      <p:bldP spid="102" grpId="0" uiExpand="1" animBg="1"/>
      <p:bldP spid="102" grpId="1" uiExpand="1" animBg="1"/>
      <p:bldP spid="104" grpId="0" uiExpand="1" animBg="1"/>
      <p:bldP spid="104" grpId="1" uiExpand="1" animBg="1"/>
      <p:bldP spid="103" grpId="0" uiExpand="1" animBg="1"/>
      <p:bldP spid="103" grpId="1" uiExpand="1" animBg="1"/>
      <p:bldP spid="105" grpId="0" uiExpand="1" animBg="1"/>
      <p:bldP spid="105" grpId="1" uiExpand="1" animBg="1"/>
      <p:bldP spid="106" grpId="0" uiExpand="1" animBg="1"/>
      <p:bldP spid="106" grpId="1" uiExpand="1" animBg="1"/>
      <p:bldP spid="107" grpId="0" uiExpand="1" animBg="1"/>
      <p:bldP spid="107" grpId="1" uiExpand="1" animBg="1"/>
      <p:bldP spid="101" grpId="0" uiExpand="1" animBg="1"/>
      <p:bldP spid="101" grpId="1" uiExpand="1" animBg="1"/>
      <p:bldP spid="123" grpId="0" uiExpand="1" animBg="1"/>
      <p:bldP spid="123" grpId="1" uiExpand="1" animBg="1"/>
      <p:bldP spid="125" grpId="0" uiExpand="1" animBg="1"/>
      <p:bldP spid="125" grpId="1" uiExpand="1" animBg="1"/>
      <p:bldP spid="127" grpId="0" uiExpand="1" animBg="1"/>
      <p:bldP spid="127" grpId="1" uiExpand="1" animBg="1"/>
      <p:bldP spid="122" grpId="0" uiExpand="1" animBg="1"/>
      <p:bldP spid="122" grpId="1" uiExpand="1" animBg="1"/>
      <p:bldP spid="152" grpId="0" uiExpand="1" animBg="1"/>
      <p:bldP spid="152" grpId="1" uiExpand="1" animBg="1"/>
      <p:bldP spid="154" grpId="0" uiExpand="1" animBg="1"/>
      <p:bldP spid="154" grpId="1" uiExpand="1" animBg="1"/>
      <p:bldP spid="151" grpId="0" uiExpand="1" animBg="1"/>
      <p:bldP spid="151" grpId="1" uiExpand="1" animBg="1"/>
      <p:bldP spid="153" grpId="0" uiExpand="1" animBg="1"/>
      <p:bldP spid="153" grpId="1" uiExpand="1" animBg="1"/>
      <p:bldP spid="155" grpId="0" uiExpand="1" animBg="1"/>
      <p:bldP spid="155" grpId="1" uiExpand="1" animBg="1"/>
      <p:bldP spid="162" grpId="0" uiExpand="1" animBg="1"/>
      <p:bldP spid="162" grpId="1" uiExpand="1" animBg="1"/>
      <p:bldP spid="163" grpId="0" uiExpand="1" animBg="1"/>
      <p:bldP spid="163" grpId="1" uiExpan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7531-E3DE-D187-745B-5C6F36E61F91}"/>
              </a:ext>
            </a:extLst>
          </p:cNvPr>
          <p:cNvSpPr>
            <a:spLocks noGrp="1"/>
          </p:cNvSpPr>
          <p:nvPr>
            <p:ph type="title"/>
          </p:nvPr>
        </p:nvSpPr>
        <p:spPr>
          <a:xfrm>
            <a:off x="838200" y="365126"/>
            <a:ext cx="10515600" cy="702332"/>
          </a:xfrm>
        </p:spPr>
        <p:txBody>
          <a:bodyPr/>
          <a:lstStyle/>
          <a:p>
            <a:r>
              <a:rPr lang="en-US">
                <a:solidFill>
                  <a:schemeClr val="tx1"/>
                </a:solidFill>
              </a:rPr>
              <a:t>Multi-Agent Collaboration</a:t>
            </a:r>
          </a:p>
        </p:txBody>
      </p:sp>
      <p:grpSp>
        <p:nvGrpSpPr>
          <p:cNvPr id="2059" name="Group 2058">
            <a:extLst>
              <a:ext uri="{FF2B5EF4-FFF2-40B4-BE49-F238E27FC236}">
                <a16:creationId xmlns:a16="http://schemas.microsoft.com/office/drawing/2014/main" id="{72DAEE44-2587-5008-D6B7-F0346D9083D0}"/>
              </a:ext>
            </a:extLst>
          </p:cNvPr>
          <p:cNvGrpSpPr/>
          <p:nvPr/>
        </p:nvGrpSpPr>
        <p:grpSpPr>
          <a:xfrm rot="16200000">
            <a:off x="2390996" y="4423819"/>
            <a:ext cx="126225" cy="410617"/>
            <a:chOff x="6170107" y="2232099"/>
            <a:chExt cx="126225" cy="410617"/>
          </a:xfrm>
        </p:grpSpPr>
        <p:cxnSp>
          <p:nvCxnSpPr>
            <p:cNvPr id="37" name="Straight Arrow Connector 36">
              <a:extLst>
                <a:ext uri="{FF2B5EF4-FFF2-40B4-BE49-F238E27FC236}">
                  <a16:creationId xmlns:a16="http://schemas.microsoft.com/office/drawing/2014/main" id="{6664633D-90EB-F8E9-8F9E-4582DCFE75BC}"/>
                </a:ext>
              </a:extLst>
            </p:cNvPr>
            <p:cNvCxnSpPr>
              <a:cxnSpLocks/>
            </p:cNvCxnSpPr>
            <p:nvPr/>
          </p:nvCxnSpPr>
          <p:spPr>
            <a:xfrm flipV="1">
              <a:off x="6296332" y="2256312"/>
              <a:ext cx="0" cy="386404"/>
            </a:xfrm>
            <a:prstGeom prst="straightConnector1">
              <a:avLst/>
            </a:prstGeom>
            <a:ln w="12700">
              <a:solidFill>
                <a:srgbClr val="291817"/>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62EBDE6-72CF-3790-CAAF-7D3AA7FBC448}"/>
                </a:ext>
              </a:extLst>
            </p:cNvPr>
            <p:cNvCxnSpPr>
              <a:cxnSpLocks/>
            </p:cNvCxnSpPr>
            <p:nvPr/>
          </p:nvCxnSpPr>
          <p:spPr>
            <a:xfrm>
              <a:off x="6170107" y="2232099"/>
              <a:ext cx="0" cy="364842"/>
            </a:xfrm>
            <a:prstGeom prst="straightConnector1">
              <a:avLst/>
            </a:prstGeom>
            <a:ln w="12700">
              <a:solidFill>
                <a:srgbClr val="291817"/>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048" name="TextBox 2047">
            <a:extLst>
              <a:ext uri="{FF2B5EF4-FFF2-40B4-BE49-F238E27FC236}">
                <a16:creationId xmlns:a16="http://schemas.microsoft.com/office/drawing/2014/main" id="{0E807D66-5A5D-1922-BEBF-3954DF11B509}"/>
              </a:ext>
            </a:extLst>
          </p:cNvPr>
          <p:cNvSpPr txBox="1"/>
          <p:nvPr/>
        </p:nvSpPr>
        <p:spPr>
          <a:xfrm>
            <a:off x="1118071" y="2806192"/>
            <a:ext cx="2596068" cy="1077218"/>
          </a:xfrm>
          <a:prstGeom prst="rect">
            <a:avLst/>
          </a:prstGeom>
          <a:solidFill>
            <a:schemeClr val="accent1">
              <a:lumMod val="20000"/>
              <a:lumOff val="80000"/>
            </a:schemeClr>
          </a:solidFill>
        </p:spPr>
        <p:txBody>
          <a:bodyPr wrap="square">
            <a:spAutoFit/>
          </a:bodyPr>
          <a:lstStyle/>
          <a:p>
            <a:r>
              <a:rPr lang="en-US" sz="1600"/>
              <a:t>Find latest papers about gpt-4o on </a:t>
            </a:r>
            <a:r>
              <a:rPr lang="en-US" sz="1600" err="1"/>
              <a:t>arXiv</a:t>
            </a:r>
            <a:r>
              <a:rPr lang="en-US" sz="1600"/>
              <a:t> and find their potential software applications.</a:t>
            </a:r>
          </a:p>
        </p:txBody>
      </p:sp>
      <p:sp>
        <p:nvSpPr>
          <p:cNvPr id="2054" name="TextBox 2053">
            <a:extLst>
              <a:ext uri="{FF2B5EF4-FFF2-40B4-BE49-F238E27FC236}">
                <a16:creationId xmlns:a16="http://schemas.microsoft.com/office/drawing/2014/main" id="{E66B1D2A-78E7-D389-7A74-65092DA26D48}"/>
              </a:ext>
            </a:extLst>
          </p:cNvPr>
          <p:cNvSpPr txBox="1"/>
          <p:nvPr/>
        </p:nvSpPr>
        <p:spPr>
          <a:xfrm>
            <a:off x="406953" y="5381080"/>
            <a:ext cx="3410130" cy="1077218"/>
          </a:xfrm>
          <a:prstGeom prst="rect">
            <a:avLst/>
          </a:prstGeom>
          <a:solidFill>
            <a:schemeClr val="accent6">
              <a:lumMod val="20000"/>
              <a:lumOff val="80000"/>
            </a:schemeClr>
          </a:solidFill>
        </p:spPr>
        <p:txBody>
          <a:bodyPr wrap="square">
            <a:spAutoFit/>
          </a:bodyPr>
          <a:lstStyle/>
          <a:p>
            <a:r>
              <a:rPr lang="en-US" sz="1600"/>
              <a:t>I found several recent papers on GPT-4o from </a:t>
            </a:r>
            <a:r>
              <a:rPr lang="en-US" sz="1600" err="1"/>
              <a:t>arXiv</a:t>
            </a:r>
            <a:r>
              <a:rPr lang="en-US" sz="1600"/>
              <a:t>. Here are the most relevant ones along with their potential applications in software:</a:t>
            </a:r>
          </a:p>
        </p:txBody>
      </p:sp>
      <p:grpSp>
        <p:nvGrpSpPr>
          <p:cNvPr id="2077" name="Group 2076">
            <a:extLst>
              <a:ext uri="{FF2B5EF4-FFF2-40B4-BE49-F238E27FC236}">
                <a16:creationId xmlns:a16="http://schemas.microsoft.com/office/drawing/2014/main" id="{645F8EB6-9789-A0A3-2906-5D745A220E44}"/>
              </a:ext>
            </a:extLst>
          </p:cNvPr>
          <p:cNvGrpSpPr/>
          <p:nvPr/>
        </p:nvGrpSpPr>
        <p:grpSpPr>
          <a:xfrm>
            <a:off x="3980414" y="2688988"/>
            <a:ext cx="5904656" cy="4195412"/>
            <a:chOff x="3431704" y="2671019"/>
            <a:chExt cx="5904656" cy="4195412"/>
          </a:xfrm>
        </p:grpSpPr>
        <p:sp>
          <p:nvSpPr>
            <p:cNvPr id="42" name="Rectangle: Rounded Corners 41">
              <a:extLst>
                <a:ext uri="{FF2B5EF4-FFF2-40B4-BE49-F238E27FC236}">
                  <a16:creationId xmlns:a16="http://schemas.microsoft.com/office/drawing/2014/main" id="{677F6B90-7A31-E7AA-CFC9-9A994CA14E15}"/>
                </a:ext>
              </a:extLst>
            </p:cNvPr>
            <p:cNvSpPr/>
            <p:nvPr/>
          </p:nvSpPr>
          <p:spPr bwMode="auto">
            <a:xfrm>
              <a:off x="3431704" y="2671019"/>
              <a:ext cx="5904656" cy="4167459"/>
            </a:xfrm>
            <a:prstGeom prst="roundRect">
              <a:avLst/>
            </a:prstGeom>
            <a:solidFill>
              <a:schemeClr val="bg1">
                <a:lumMod val="95000"/>
              </a:schemeClr>
            </a:solidFill>
            <a:ln>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3600" err="1">
                <a:solidFill>
                  <a:srgbClr val="FFFFFF"/>
                </a:soli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A6A9B2A3-B11F-6CDD-A768-4E5B569ED39E}"/>
                </a:ext>
              </a:extLst>
            </p:cNvPr>
            <p:cNvGrpSpPr/>
            <p:nvPr/>
          </p:nvGrpSpPr>
          <p:grpSpPr>
            <a:xfrm>
              <a:off x="3490123" y="5535111"/>
              <a:ext cx="1792569" cy="1274707"/>
              <a:chOff x="2802412" y="5161140"/>
              <a:chExt cx="1792569" cy="1274707"/>
            </a:xfrm>
          </p:grpSpPr>
          <p:sp>
            <p:nvSpPr>
              <p:cNvPr id="14" name="TextBox 13">
                <a:extLst>
                  <a:ext uri="{FF2B5EF4-FFF2-40B4-BE49-F238E27FC236}">
                    <a16:creationId xmlns:a16="http://schemas.microsoft.com/office/drawing/2014/main" id="{3DA22DCB-D5C4-F211-0668-FF3369F170E7}"/>
                  </a:ext>
                </a:extLst>
              </p:cNvPr>
              <p:cNvSpPr txBox="1"/>
              <p:nvPr/>
            </p:nvSpPr>
            <p:spPr>
              <a:xfrm>
                <a:off x="2802412" y="6128070"/>
                <a:ext cx="1792569" cy="307777"/>
              </a:xfrm>
              <a:prstGeom prst="rect">
                <a:avLst/>
              </a:prstGeom>
              <a:noFill/>
              <a:ln>
                <a:noFill/>
              </a:ln>
            </p:spPr>
            <p:txBody>
              <a:bodyPr wrap="square" rtlCol="0">
                <a:spAutoFit/>
              </a:bodyPr>
              <a:lstStyle/>
              <a:p>
                <a:pPr algn="ctr"/>
                <a:r>
                  <a:rPr lang="en-US" sz="1400">
                    <a:latin typeface="Arial" panose="020B0604020202020204" pitchFamily="34" charset="0"/>
                    <a:cs typeface="Arial" panose="020B0604020202020204" pitchFamily="34" charset="0"/>
                  </a:rPr>
                  <a:t>Product manager</a:t>
                </a:r>
              </a:p>
            </p:txBody>
          </p:sp>
          <p:grpSp>
            <p:nvGrpSpPr>
              <p:cNvPr id="15" name="Group 14">
                <a:extLst>
                  <a:ext uri="{FF2B5EF4-FFF2-40B4-BE49-F238E27FC236}">
                    <a16:creationId xmlns:a16="http://schemas.microsoft.com/office/drawing/2014/main" id="{3DA1D7FE-9B72-65C9-8732-E0192662BAEB}"/>
                  </a:ext>
                </a:extLst>
              </p:cNvPr>
              <p:cNvGrpSpPr/>
              <p:nvPr/>
            </p:nvGrpSpPr>
            <p:grpSpPr>
              <a:xfrm>
                <a:off x="3339222" y="5651538"/>
                <a:ext cx="668100" cy="411414"/>
                <a:chOff x="6608698" y="1775616"/>
                <a:chExt cx="1099315" cy="723264"/>
              </a:xfrm>
            </p:grpSpPr>
            <p:sp>
              <p:nvSpPr>
                <p:cNvPr id="18" name="Rounded Rectangle 1087">
                  <a:extLst>
                    <a:ext uri="{FF2B5EF4-FFF2-40B4-BE49-F238E27FC236}">
                      <a16:creationId xmlns:a16="http://schemas.microsoft.com/office/drawing/2014/main" id="{5863825D-2803-9023-6922-FD502DD0CA97}"/>
                    </a:ext>
                  </a:extLst>
                </p:cNvPr>
                <p:cNvSpPr/>
                <p:nvPr/>
              </p:nvSpPr>
              <p:spPr>
                <a:xfrm>
                  <a:off x="6608698" y="1775616"/>
                  <a:ext cx="1099315" cy="723264"/>
                </a:xfrm>
                <a:prstGeom prst="roundRect">
                  <a:avLst/>
                </a:prstGeom>
                <a:solidFill>
                  <a:schemeClr val="accent6">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pic>
              <p:nvPicPr>
                <p:cNvPr id="19" name="Picture 18" descr="A black and white logo&#10;&#10;Description automatically generated">
                  <a:extLst>
                    <a:ext uri="{FF2B5EF4-FFF2-40B4-BE49-F238E27FC236}">
                      <a16:creationId xmlns:a16="http://schemas.microsoft.com/office/drawing/2014/main" id="{A56F87A3-A3D0-9EF6-9166-088C7E0071C2}"/>
                    </a:ext>
                  </a:extLst>
                </p:cNvPr>
                <p:cNvPicPr>
                  <a:picLocks noChangeAspect="1"/>
                </p:cNvPicPr>
                <p:nvPr/>
              </p:nvPicPr>
              <p:blipFill>
                <a:blip r:embed="rId3">
                  <a:clrChange>
                    <a:clrFrom>
                      <a:srgbClr val="FFFFFF"/>
                    </a:clrFrom>
                    <a:clrTo>
                      <a:srgbClr val="FFFFFF">
                        <a:alpha val="0"/>
                      </a:srgbClr>
                    </a:clrTo>
                  </a:clrChange>
                  <a:duotone>
                    <a:schemeClr val="accent3">
                      <a:shade val="45000"/>
                      <a:satMod val="135000"/>
                    </a:schemeClr>
                    <a:prstClr val="white"/>
                  </a:duotone>
                </a:blip>
                <a:stretch>
                  <a:fillRect/>
                </a:stretch>
              </p:blipFill>
              <p:spPr>
                <a:xfrm>
                  <a:off x="6857584" y="1830190"/>
                  <a:ext cx="611163" cy="614115"/>
                </a:xfrm>
                <a:prstGeom prst="rect">
                  <a:avLst/>
                </a:prstGeom>
                <a:ln>
                  <a:noFill/>
                </a:ln>
              </p:spPr>
            </p:pic>
          </p:grpSp>
          <p:sp>
            <p:nvSpPr>
              <p:cNvPr id="16" name="Rectangle 15">
                <a:extLst>
                  <a:ext uri="{FF2B5EF4-FFF2-40B4-BE49-F238E27FC236}">
                    <a16:creationId xmlns:a16="http://schemas.microsoft.com/office/drawing/2014/main" id="{F57128B2-C7A9-6C41-E0BC-D86E81494484}"/>
                  </a:ext>
                </a:extLst>
              </p:cNvPr>
              <p:cNvSpPr/>
              <p:nvPr/>
            </p:nvSpPr>
            <p:spPr>
              <a:xfrm>
                <a:off x="3058563" y="5161140"/>
                <a:ext cx="1229420" cy="966930"/>
              </a:xfrm>
              <a:prstGeom prst="rect">
                <a:avLst/>
              </a:prstGeom>
              <a:noFill/>
              <a:ln w="19050">
                <a:solidFill>
                  <a:schemeClr val="accent6">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pic>
            <p:nvPicPr>
              <p:cNvPr id="17" name="Picture 16" descr="A blue square with white dots and a microphone&#10;&#10;Description automatically generated">
                <a:extLst>
                  <a:ext uri="{FF2B5EF4-FFF2-40B4-BE49-F238E27FC236}">
                    <a16:creationId xmlns:a16="http://schemas.microsoft.com/office/drawing/2014/main" id="{4A89713E-E3F4-734C-1107-B0E76AA811E2}"/>
                  </a:ext>
                </a:extLst>
              </p:cNvPr>
              <p:cNvPicPr>
                <a:picLocks noChangeAspect="1"/>
              </p:cNvPicPr>
              <p:nvPr/>
            </p:nvPicPr>
            <p:blipFill>
              <a:blip r:embed="rId4">
                <a:duotone>
                  <a:prstClr val="black"/>
                  <a:schemeClr val="accent6">
                    <a:tint val="45000"/>
                    <a:satMod val="400000"/>
                  </a:schemeClr>
                </a:duotone>
              </a:blip>
              <a:stretch>
                <a:fillRect/>
              </a:stretch>
            </p:blipFill>
            <p:spPr>
              <a:xfrm>
                <a:off x="3467497" y="5190199"/>
                <a:ext cx="462400" cy="464665"/>
              </a:xfrm>
              <a:prstGeom prst="rect">
                <a:avLst/>
              </a:prstGeom>
              <a:ln>
                <a:noFill/>
              </a:ln>
            </p:spPr>
          </p:pic>
        </p:grpSp>
        <p:grpSp>
          <p:nvGrpSpPr>
            <p:cNvPr id="20" name="Group 19">
              <a:extLst>
                <a:ext uri="{FF2B5EF4-FFF2-40B4-BE49-F238E27FC236}">
                  <a16:creationId xmlns:a16="http://schemas.microsoft.com/office/drawing/2014/main" id="{09061744-F8D1-D7B4-E7EE-E46F8E86786F}"/>
                </a:ext>
              </a:extLst>
            </p:cNvPr>
            <p:cNvGrpSpPr/>
            <p:nvPr/>
          </p:nvGrpSpPr>
          <p:grpSpPr>
            <a:xfrm>
              <a:off x="7861151" y="5633802"/>
              <a:ext cx="1229420" cy="1232629"/>
              <a:chOff x="3058563" y="5161140"/>
              <a:chExt cx="1229420" cy="1232629"/>
            </a:xfrm>
          </p:grpSpPr>
          <p:sp>
            <p:nvSpPr>
              <p:cNvPr id="21" name="TextBox 20">
                <a:extLst>
                  <a:ext uri="{FF2B5EF4-FFF2-40B4-BE49-F238E27FC236}">
                    <a16:creationId xmlns:a16="http://schemas.microsoft.com/office/drawing/2014/main" id="{A02ACBCD-2663-BCA5-0F8A-FDFFD8AC59CC}"/>
                  </a:ext>
                </a:extLst>
              </p:cNvPr>
              <p:cNvSpPr txBox="1"/>
              <p:nvPr/>
            </p:nvSpPr>
            <p:spPr>
              <a:xfrm>
                <a:off x="3233085" y="6085992"/>
                <a:ext cx="931221" cy="307777"/>
              </a:xfrm>
              <a:prstGeom prst="rect">
                <a:avLst/>
              </a:prstGeom>
              <a:noFill/>
              <a:ln>
                <a:noFill/>
              </a:ln>
            </p:spPr>
            <p:txBody>
              <a:bodyPr wrap="square" rtlCol="0">
                <a:spAutoFit/>
              </a:bodyPr>
              <a:lstStyle/>
              <a:p>
                <a:pPr algn="ctr"/>
                <a:r>
                  <a:rPr lang="en-US" sz="1400">
                    <a:latin typeface="Arial" panose="020B0604020202020204" pitchFamily="34" charset="0"/>
                    <a:cs typeface="Arial" panose="020B0604020202020204" pitchFamily="34" charset="0"/>
                  </a:rPr>
                  <a:t>Engineer</a:t>
                </a:r>
              </a:p>
            </p:txBody>
          </p:sp>
          <p:grpSp>
            <p:nvGrpSpPr>
              <p:cNvPr id="22" name="Group 21">
                <a:extLst>
                  <a:ext uri="{FF2B5EF4-FFF2-40B4-BE49-F238E27FC236}">
                    <a16:creationId xmlns:a16="http://schemas.microsoft.com/office/drawing/2014/main" id="{F007838F-9324-D9DB-6615-7C8507D7EE50}"/>
                  </a:ext>
                </a:extLst>
              </p:cNvPr>
              <p:cNvGrpSpPr/>
              <p:nvPr/>
            </p:nvGrpSpPr>
            <p:grpSpPr>
              <a:xfrm>
                <a:off x="3339222" y="5651538"/>
                <a:ext cx="668100" cy="411414"/>
                <a:chOff x="6608698" y="1775616"/>
                <a:chExt cx="1099315" cy="723264"/>
              </a:xfrm>
            </p:grpSpPr>
            <p:sp>
              <p:nvSpPr>
                <p:cNvPr id="25" name="Rounded Rectangle 1102">
                  <a:extLst>
                    <a:ext uri="{FF2B5EF4-FFF2-40B4-BE49-F238E27FC236}">
                      <a16:creationId xmlns:a16="http://schemas.microsoft.com/office/drawing/2014/main" id="{E8423703-8BE5-934E-B642-FC6B4A73F314}"/>
                    </a:ext>
                  </a:extLst>
                </p:cNvPr>
                <p:cNvSpPr/>
                <p:nvPr/>
              </p:nvSpPr>
              <p:spPr>
                <a:xfrm>
                  <a:off x="6608698" y="1775616"/>
                  <a:ext cx="1099315" cy="723264"/>
                </a:xfrm>
                <a:prstGeom prst="roundRect">
                  <a:avLst/>
                </a:prstGeom>
                <a:solidFill>
                  <a:srgbClr val="92D050"/>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pic>
              <p:nvPicPr>
                <p:cNvPr id="26" name="Picture 25" descr="A black and white logo&#10;&#10;Description automatically generated">
                  <a:extLst>
                    <a:ext uri="{FF2B5EF4-FFF2-40B4-BE49-F238E27FC236}">
                      <a16:creationId xmlns:a16="http://schemas.microsoft.com/office/drawing/2014/main" id="{E94EE8BC-5F9E-C054-7EEE-17D79A92491E}"/>
                    </a:ext>
                  </a:extLst>
                </p:cNvPr>
                <p:cNvPicPr>
                  <a:picLocks noChangeAspect="1"/>
                </p:cNvPicPr>
                <p:nvPr/>
              </p:nvPicPr>
              <p:blipFill>
                <a:blip r:embed="rId3">
                  <a:clrChange>
                    <a:clrFrom>
                      <a:srgbClr val="FFFFFF"/>
                    </a:clrFrom>
                    <a:clrTo>
                      <a:srgbClr val="FFFFFF">
                        <a:alpha val="0"/>
                      </a:srgbClr>
                    </a:clrTo>
                  </a:clrChange>
                  <a:duotone>
                    <a:prstClr val="black"/>
                    <a:srgbClr val="73391D">
                      <a:tint val="45000"/>
                      <a:satMod val="400000"/>
                    </a:srgbClr>
                  </a:duotone>
                </a:blip>
                <a:stretch>
                  <a:fillRect/>
                </a:stretch>
              </p:blipFill>
              <p:spPr>
                <a:xfrm>
                  <a:off x="6857583" y="1830189"/>
                  <a:ext cx="611162" cy="614115"/>
                </a:xfrm>
                <a:prstGeom prst="rect">
                  <a:avLst/>
                </a:prstGeom>
                <a:ln>
                  <a:noFill/>
                </a:ln>
              </p:spPr>
            </p:pic>
          </p:grpSp>
          <p:sp>
            <p:nvSpPr>
              <p:cNvPr id="23" name="Rectangle 22">
                <a:extLst>
                  <a:ext uri="{FF2B5EF4-FFF2-40B4-BE49-F238E27FC236}">
                    <a16:creationId xmlns:a16="http://schemas.microsoft.com/office/drawing/2014/main" id="{E29BADA5-7D7F-9C00-05C3-CC09CAF88504}"/>
                  </a:ext>
                </a:extLst>
              </p:cNvPr>
              <p:cNvSpPr/>
              <p:nvPr/>
            </p:nvSpPr>
            <p:spPr>
              <a:xfrm>
                <a:off x="3058563" y="5161140"/>
                <a:ext cx="1229420" cy="966930"/>
              </a:xfrm>
              <a:prstGeom prst="rect">
                <a:avLst/>
              </a:prstGeom>
              <a:noFill/>
              <a:ln w="19050">
                <a:solidFill>
                  <a:srgbClr val="07641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pic>
            <p:nvPicPr>
              <p:cNvPr id="24" name="Picture 23" descr="A blue square with white dots and a microphone&#10;&#10;Description automatically generated">
                <a:extLst>
                  <a:ext uri="{FF2B5EF4-FFF2-40B4-BE49-F238E27FC236}">
                    <a16:creationId xmlns:a16="http://schemas.microsoft.com/office/drawing/2014/main" id="{D0C25693-F050-C5EF-5767-A0DE812466BC}"/>
                  </a:ext>
                </a:extLst>
              </p:cNvPr>
              <p:cNvPicPr>
                <a:picLocks noChangeAspect="1"/>
              </p:cNvPicPr>
              <p:nvPr/>
            </p:nvPicPr>
            <p:blipFill>
              <a:blip r:embed="rId4">
                <a:duotone>
                  <a:prstClr val="black"/>
                  <a:schemeClr val="accent4">
                    <a:tint val="45000"/>
                    <a:satMod val="400000"/>
                  </a:schemeClr>
                </a:duotone>
              </a:blip>
              <a:stretch>
                <a:fillRect/>
              </a:stretch>
            </p:blipFill>
            <p:spPr>
              <a:xfrm>
                <a:off x="3467496" y="5202394"/>
                <a:ext cx="462400" cy="464665"/>
              </a:xfrm>
              <a:prstGeom prst="rect">
                <a:avLst/>
              </a:prstGeom>
              <a:ln>
                <a:noFill/>
              </a:ln>
            </p:spPr>
          </p:pic>
        </p:grpSp>
        <p:grpSp>
          <p:nvGrpSpPr>
            <p:cNvPr id="60" name="Group 59">
              <a:extLst>
                <a:ext uri="{FF2B5EF4-FFF2-40B4-BE49-F238E27FC236}">
                  <a16:creationId xmlns:a16="http://schemas.microsoft.com/office/drawing/2014/main" id="{FDD4F29A-28B0-9D04-B89A-DEBA5DE8C881}"/>
                </a:ext>
              </a:extLst>
            </p:cNvPr>
            <p:cNvGrpSpPr/>
            <p:nvPr/>
          </p:nvGrpSpPr>
          <p:grpSpPr>
            <a:xfrm>
              <a:off x="4835615" y="4999429"/>
              <a:ext cx="739144" cy="629440"/>
              <a:chOff x="3906310" y="2681264"/>
              <a:chExt cx="739144" cy="629440"/>
            </a:xfrm>
          </p:grpSpPr>
          <p:cxnSp>
            <p:nvCxnSpPr>
              <p:cNvPr id="27" name="Straight Arrow Connector 26">
                <a:extLst>
                  <a:ext uri="{FF2B5EF4-FFF2-40B4-BE49-F238E27FC236}">
                    <a16:creationId xmlns:a16="http://schemas.microsoft.com/office/drawing/2014/main" id="{184EFB27-E506-DEA3-843E-BDF3D3FFA295}"/>
                  </a:ext>
                </a:extLst>
              </p:cNvPr>
              <p:cNvCxnSpPr>
                <a:cxnSpLocks/>
              </p:cNvCxnSpPr>
              <p:nvPr/>
            </p:nvCxnSpPr>
            <p:spPr>
              <a:xfrm flipH="1">
                <a:off x="4093006" y="2941955"/>
                <a:ext cx="513387" cy="368749"/>
              </a:xfrm>
              <a:prstGeom prst="straightConnector1">
                <a:avLst/>
              </a:prstGeom>
              <a:ln w="12700">
                <a:solidFill>
                  <a:srgbClr val="291817"/>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8EC7C6A-6948-07AB-03BA-1693E0272BEB}"/>
                  </a:ext>
                </a:extLst>
              </p:cNvPr>
              <p:cNvCxnSpPr>
                <a:cxnSpLocks/>
              </p:cNvCxnSpPr>
              <p:nvPr/>
            </p:nvCxnSpPr>
            <p:spPr>
              <a:xfrm flipV="1">
                <a:off x="3906310" y="2681264"/>
                <a:ext cx="739144" cy="472679"/>
              </a:xfrm>
              <a:prstGeom prst="straightConnector1">
                <a:avLst/>
              </a:prstGeom>
              <a:ln w="12700">
                <a:solidFill>
                  <a:srgbClr val="291817"/>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812137DD-4F46-8F3D-5BC8-7D8E3EDB5BCB}"/>
                </a:ext>
              </a:extLst>
            </p:cNvPr>
            <p:cNvSpPr txBox="1"/>
            <p:nvPr/>
          </p:nvSpPr>
          <p:spPr>
            <a:xfrm>
              <a:off x="6471595" y="4028065"/>
              <a:ext cx="1896971" cy="369332"/>
            </a:xfrm>
            <a:prstGeom prst="rect">
              <a:avLst/>
            </a:prstGeom>
            <a:noFill/>
            <a:ln>
              <a:noFill/>
            </a:ln>
          </p:spPr>
          <p:txBody>
            <a:bodyPr wrap="square" rtlCol="0">
              <a:spAutoFit/>
            </a:bodyPr>
            <a:lstStyle/>
            <a:p>
              <a:r>
                <a:rPr lang="en-US" sz="1800">
                  <a:solidFill>
                    <a:srgbClr val="000000"/>
                  </a:solidFill>
                </a:rPr>
                <a:t>❸ Code output</a:t>
              </a:r>
            </a:p>
          </p:txBody>
        </p:sp>
        <p:grpSp>
          <p:nvGrpSpPr>
            <p:cNvPr id="56" name="Group 55">
              <a:extLst>
                <a:ext uri="{FF2B5EF4-FFF2-40B4-BE49-F238E27FC236}">
                  <a16:creationId xmlns:a16="http://schemas.microsoft.com/office/drawing/2014/main" id="{4FF0B8D6-EF38-EEF2-3507-DBFE46671C2F}"/>
                </a:ext>
              </a:extLst>
            </p:cNvPr>
            <p:cNvGrpSpPr/>
            <p:nvPr/>
          </p:nvGrpSpPr>
          <p:grpSpPr>
            <a:xfrm>
              <a:off x="7046360" y="4950618"/>
              <a:ext cx="778053" cy="667681"/>
              <a:chOff x="6024715" y="2677746"/>
              <a:chExt cx="778053" cy="667681"/>
            </a:xfrm>
          </p:grpSpPr>
          <p:cxnSp>
            <p:nvCxnSpPr>
              <p:cNvPr id="31" name="Straight Arrow Connector 30">
                <a:extLst>
                  <a:ext uri="{FF2B5EF4-FFF2-40B4-BE49-F238E27FC236}">
                    <a16:creationId xmlns:a16="http://schemas.microsoft.com/office/drawing/2014/main" id="{9DB4367F-143B-465C-6E29-AFF73C6A62BD}"/>
                  </a:ext>
                </a:extLst>
              </p:cNvPr>
              <p:cNvCxnSpPr>
                <a:cxnSpLocks/>
              </p:cNvCxnSpPr>
              <p:nvPr/>
            </p:nvCxnSpPr>
            <p:spPr>
              <a:xfrm flipH="1" flipV="1">
                <a:off x="6024715" y="2776171"/>
                <a:ext cx="681524" cy="569256"/>
              </a:xfrm>
              <a:prstGeom prst="straightConnector1">
                <a:avLst/>
              </a:prstGeom>
              <a:ln w="12700">
                <a:solidFill>
                  <a:srgbClr val="291817"/>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E381961-CBCD-28AA-ABC0-E869409DD3D0}"/>
                  </a:ext>
                </a:extLst>
              </p:cNvPr>
              <p:cNvCxnSpPr>
                <a:cxnSpLocks/>
              </p:cNvCxnSpPr>
              <p:nvPr/>
            </p:nvCxnSpPr>
            <p:spPr>
              <a:xfrm>
                <a:off x="6167410" y="2677746"/>
                <a:ext cx="635358" cy="521490"/>
              </a:xfrm>
              <a:prstGeom prst="straightConnector1">
                <a:avLst/>
              </a:prstGeom>
              <a:ln w="12700">
                <a:solidFill>
                  <a:srgbClr val="291817"/>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ABB1C14A-6733-321F-27E8-89C711C03362}"/>
                </a:ext>
              </a:extLst>
            </p:cNvPr>
            <p:cNvSpPr txBox="1"/>
            <p:nvPr/>
          </p:nvSpPr>
          <p:spPr>
            <a:xfrm>
              <a:off x="3817804" y="4832916"/>
              <a:ext cx="1569941" cy="646331"/>
            </a:xfrm>
            <a:prstGeom prst="rect">
              <a:avLst/>
            </a:prstGeom>
            <a:noFill/>
            <a:ln>
              <a:noFill/>
            </a:ln>
          </p:spPr>
          <p:txBody>
            <a:bodyPr wrap="square" rtlCol="0">
              <a:spAutoFit/>
            </a:bodyPr>
            <a:lstStyle/>
            <a:p>
              <a:r>
                <a:rPr lang="en-US" sz="1800">
                  <a:solidFill>
                    <a:srgbClr val="000000"/>
                  </a:solidFill>
                </a:rPr>
                <a:t>❹ Generate answer</a:t>
              </a:r>
            </a:p>
          </p:txBody>
        </p:sp>
        <p:grpSp>
          <p:nvGrpSpPr>
            <p:cNvPr id="44" name="Group 43">
              <a:extLst>
                <a:ext uri="{FF2B5EF4-FFF2-40B4-BE49-F238E27FC236}">
                  <a16:creationId xmlns:a16="http://schemas.microsoft.com/office/drawing/2014/main" id="{6BE84A56-D303-F013-9F1E-1B8E5D003136}"/>
                </a:ext>
              </a:extLst>
            </p:cNvPr>
            <p:cNvGrpSpPr/>
            <p:nvPr/>
          </p:nvGrpSpPr>
          <p:grpSpPr>
            <a:xfrm>
              <a:off x="5184506" y="2744112"/>
              <a:ext cx="2237880" cy="1237381"/>
              <a:chOff x="8821627" y="1771219"/>
              <a:chExt cx="2237880" cy="1237381"/>
            </a:xfrm>
          </p:grpSpPr>
          <p:grpSp>
            <p:nvGrpSpPr>
              <p:cNvPr id="5" name="Group 4">
                <a:extLst>
                  <a:ext uri="{FF2B5EF4-FFF2-40B4-BE49-F238E27FC236}">
                    <a16:creationId xmlns:a16="http://schemas.microsoft.com/office/drawing/2014/main" id="{2FFD95B9-0C7B-59C2-C10A-90B18651DF36}"/>
                  </a:ext>
                </a:extLst>
              </p:cNvPr>
              <p:cNvGrpSpPr/>
              <p:nvPr/>
            </p:nvGrpSpPr>
            <p:grpSpPr>
              <a:xfrm>
                <a:off x="8821627" y="1771219"/>
                <a:ext cx="2237880" cy="1237381"/>
                <a:chOff x="730806" y="5150474"/>
                <a:chExt cx="2237880" cy="1237381"/>
              </a:xfrm>
            </p:grpSpPr>
            <p:sp>
              <p:nvSpPr>
                <p:cNvPr id="6" name="TextBox 5">
                  <a:extLst>
                    <a:ext uri="{FF2B5EF4-FFF2-40B4-BE49-F238E27FC236}">
                      <a16:creationId xmlns:a16="http://schemas.microsoft.com/office/drawing/2014/main" id="{A34B1FF7-02FE-E223-1E1A-263B8AB0B23C}"/>
                    </a:ext>
                  </a:extLst>
                </p:cNvPr>
                <p:cNvSpPr txBox="1"/>
                <p:nvPr/>
              </p:nvSpPr>
              <p:spPr>
                <a:xfrm>
                  <a:off x="730806" y="6080078"/>
                  <a:ext cx="2237880" cy="307777"/>
                </a:xfrm>
                <a:prstGeom prst="rect">
                  <a:avLst/>
                </a:prstGeom>
                <a:noFill/>
                <a:ln>
                  <a:noFill/>
                </a:ln>
              </p:spPr>
              <p:txBody>
                <a:bodyPr wrap="square" rtlCol="0">
                  <a:spAutoFit/>
                </a:bodyPr>
                <a:lstStyle/>
                <a:p>
                  <a:pPr algn="ctr"/>
                  <a:r>
                    <a:rPr lang="en-US" sz="1400">
                      <a:solidFill>
                        <a:srgbClr val="000000"/>
                      </a:solidFill>
                      <a:latin typeface="Arial" panose="020B0604020202020204" pitchFamily="34" charset="0"/>
                      <a:cs typeface="Arial" panose="020B0604020202020204" pitchFamily="34" charset="0"/>
                    </a:rPr>
                    <a:t>User proxy</a:t>
                  </a:r>
                </a:p>
              </p:txBody>
            </p:sp>
            <p:grpSp>
              <p:nvGrpSpPr>
                <p:cNvPr id="7" name="Group 6">
                  <a:extLst>
                    <a:ext uri="{FF2B5EF4-FFF2-40B4-BE49-F238E27FC236}">
                      <a16:creationId xmlns:a16="http://schemas.microsoft.com/office/drawing/2014/main" id="{CC014776-C33F-D699-A15E-2FB8AE33FB3B}"/>
                    </a:ext>
                  </a:extLst>
                </p:cNvPr>
                <p:cNvGrpSpPr/>
                <p:nvPr/>
              </p:nvGrpSpPr>
              <p:grpSpPr>
                <a:xfrm>
                  <a:off x="1234614" y="5150474"/>
                  <a:ext cx="1230265" cy="966931"/>
                  <a:chOff x="4142658" y="4186017"/>
                  <a:chExt cx="944801" cy="742570"/>
                </a:xfrm>
              </p:grpSpPr>
              <p:grpSp>
                <p:nvGrpSpPr>
                  <p:cNvPr id="9" name="Group 8">
                    <a:extLst>
                      <a:ext uri="{FF2B5EF4-FFF2-40B4-BE49-F238E27FC236}">
                        <a16:creationId xmlns:a16="http://schemas.microsoft.com/office/drawing/2014/main" id="{65096B32-0B6B-6563-B1B6-1EE7592EDE3E}"/>
                      </a:ext>
                    </a:extLst>
                  </p:cNvPr>
                  <p:cNvGrpSpPr/>
                  <p:nvPr/>
                </p:nvGrpSpPr>
                <p:grpSpPr>
                  <a:xfrm>
                    <a:off x="4142658" y="4186017"/>
                    <a:ext cx="944801" cy="742570"/>
                    <a:chOff x="4231450" y="4194283"/>
                    <a:chExt cx="2394848" cy="1733999"/>
                  </a:xfrm>
                </p:grpSpPr>
                <p:sp>
                  <p:nvSpPr>
                    <p:cNvPr id="11" name="Rounded Rectangle 1093">
                      <a:extLst>
                        <a:ext uri="{FF2B5EF4-FFF2-40B4-BE49-F238E27FC236}">
                          <a16:creationId xmlns:a16="http://schemas.microsoft.com/office/drawing/2014/main" id="{8FB671DC-0E80-5B0A-1877-EC436FE3C071}"/>
                        </a:ext>
                      </a:extLst>
                    </p:cNvPr>
                    <p:cNvSpPr/>
                    <p:nvPr/>
                  </p:nvSpPr>
                  <p:spPr>
                    <a:xfrm>
                      <a:off x="4678890" y="5053489"/>
                      <a:ext cx="1604177" cy="768882"/>
                    </a:xfrm>
                    <a:prstGeom prst="roundRect">
                      <a:avLst/>
                    </a:prstGeom>
                    <a:solidFill>
                      <a:schemeClr val="accent1">
                        <a:lumMod val="20000"/>
                        <a:lumOff val="80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4746FD75-69AE-DF7D-3AAC-512CB98B7A70}"/>
                        </a:ext>
                      </a:extLst>
                    </p:cNvPr>
                    <p:cNvSpPr/>
                    <p:nvPr/>
                  </p:nvSpPr>
                  <p:spPr>
                    <a:xfrm>
                      <a:off x="4231450" y="4194283"/>
                      <a:ext cx="2394848" cy="1733999"/>
                    </a:xfrm>
                    <a:prstGeom prst="rect">
                      <a:avLst/>
                    </a:prstGeom>
                    <a:noFill/>
                    <a:ln w="19050">
                      <a:solidFill>
                        <a:schemeClr val="tx2">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grpSp>
              <p:pic>
                <p:nvPicPr>
                  <p:cNvPr id="10" name="Picture 2" descr="Python, this open source language has gained popularity worldwide. According to the survey ...">
                    <a:extLst>
                      <a:ext uri="{FF2B5EF4-FFF2-40B4-BE49-F238E27FC236}">
                        <a16:creationId xmlns:a16="http://schemas.microsoft.com/office/drawing/2014/main" id="{63ACAA6D-61A4-C3C0-C575-218AF86E76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2247" y="4584003"/>
                    <a:ext cx="274585" cy="274141"/>
                  </a:xfrm>
                  <a:prstGeom prst="rect">
                    <a:avLst/>
                  </a:prstGeom>
                  <a:noFill/>
                  <a:ln>
                    <a:noFill/>
                  </a:ln>
                  <a:extLst>
                    <a:ext uri="{909E8E84-426E-40DD-AFC4-6F175D3DCCD1}">
                      <a14:hiddenFill xmlns:a14="http://schemas.microsoft.com/office/drawing/2010/main">
                        <a:solidFill>
                          <a:srgbClr val="FFFFFF"/>
                        </a:solidFill>
                      </a14:hiddenFill>
                    </a:ext>
                  </a:extLst>
                </p:spPr>
              </p:pic>
            </p:grpSp>
            <p:pic>
              <p:nvPicPr>
                <p:cNvPr id="8" name="Picture 7" descr="A blue square with white dots and a microphone&#10;&#10;Description automatically generated">
                  <a:extLst>
                    <a:ext uri="{FF2B5EF4-FFF2-40B4-BE49-F238E27FC236}">
                      <a16:creationId xmlns:a16="http://schemas.microsoft.com/office/drawing/2014/main" id="{66DB39B1-FD05-A8D9-5427-BE5E8E01239E}"/>
                    </a:ext>
                  </a:extLst>
                </p:cNvPr>
                <p:cNvPicPr>
                  <a:picLocks noChangeAspect="1"/>
                </p:cNvPicPr>
                <p:nvPr/>
              </p:nvPicPr>
              <p:blipFill>
                <a:blip r:embed="rId4"/>
                <a:stretch>
                  <a:fillRect/>
                </a:stretch>
              </p:blipFill>
              <p:spPr>
                <a:xfrm>
                  <a:off x="1615865" y="5152236"/>
                  <a:ext cx="474373" cy="476697"/>
                </a:xfrm>
                <a:prstGeom prst="rect">
                  <a:avLst/>
                </a:prstGeom>
                <a:ln>
                  <a:noFill/>
                </a:ln>
              </p:spPr>
            </p:pic>
          </p:grpSp>
          <p:pic>
            <p:nvPicPr>
              <p:cNvPr id="35" name="Graphic 34" descr="User with solid fill">
                <a:extLst>
                  <a:ext uri="{FF2B5EF4-FFF2-40B4-BE49-F238E27FC236}">
                    <a16:creationId xmlns:a16="http://schemas.microsoft.com/office/drawing/2014/main" id="{A3D77838-17BC-EBF9-FDCA-35DDA1E5C6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93293" y="2265355"/>
                <a:ext cx="341182" cy="370350"/>
              </a:xfrm>
              <a:prstGeom prst="rect">
                <a:avLst/>
              </a:prstGeom>
            </p:spPr>
          </p:pic>
        </p:grpSp>
        <p:grpSp>
          <p:nvGrpSpPr>
            <p:cNvPr id="49" name="Group 48">
              <a:extLst>
                <a:ext uri="{FF2B5EF4-FFF2-40B4-BE49-F238E27FC236}">
                  <a16:creationId xmlns:a16="http://schemas.microsoft.com/office/drawing/2014/main" id="{5058B655-A6E6-407D-1851-BACB160F2904}"/>
                </a:ext>
              </a:extLst>
            </p:cNvPr>
            <p:cNvGrpSpPr/>
            <p:nvPr/>
          </p:nvGrpSpPr>
          <p:grpSpPr>
            <a:xfrm>
              <a:off x="5584107" y="4561459"/>
              <a:ext cx="1486497" cy="1253294"/>
              <a:chOff x="2950511" y="5161140"/>
              <a:chExt cx="1486497" cy="1253294"/>
            </a:xfrm>
          </p:grpSpPr>
          <p:sp>
            <p:nvSpPr>
              <p:cNvPr id="50" name="TextBox 49">
                <a:extLst>
                  <a:ext uri="{FF2B5EF4-FFF2-40B4-BE49-F238E27FC236}">
                    <a16:creationId xmlns:a16="http://schemas.microsoft.com/office/drawing/2014/main" id="{3DE39731-26C7-21F3-4EFF-FC73C3B11ED8}"/>
                  </a:ext>
                </a:extLst>
              </p:cNvPr>
              <p:cNvSpPr txBox="1"/>
              <p:nvPr/>
            </p:nvSpPr>
            <p:spPr>
              <a:xfrm>
                <a:off x="2950511" y="6106657"/>
                <a:ext cx="1486497" cy="307777"/>
              </a:xfrm>
              <a:prstGeom prst="rect">
                <a:avLst/>
              </a:prstGeom>
              <a:noFill/>
              <a:ln>
                <a:noFill/>
              </a:ln>
            </p:spPr>
            <p:txBody>
              <a:bodyPr wrap="square" rtlCol="0">
                <a:spAutoFit/>
              </a:bodyPr>
              <a:lstStyle/>
              <a:p>
                <a:pPr algn="ctr"/>
                <a:r>
                  <a:rPr lang="en-US" sz="1400">
                    <a:latin typeface="Arial" panose="020B0604020202020204" pitchFamily="34" charset="0"/>
                    <a:cs typeface="Arial" panose="020B0604020202020204" pitchFamily="34" charset="0"/>
                  </a:rPr>
                  <a:t>Chat manager</a:t>
                </a:r>
              </a:p>
            </p:txBody>
          </p:sp>
          <p:grpSp>
            <p:nvGrpSpPr>
              <p:cNvPr id="51" name="Group 50">
                <a:extLst>
                  <a:ext uri="{FF2B5EF4-FFF2-40B4-BE49-F238E27FC236}">
                    <a16:creationId xmlns:a16="http://schemas.microsoft.com/office/drawing/2014/main" id="{FBA257C7-FC5E-673E-8BF9-6C8BDA70F5AE}"/>
                  </a:ext>
                </a:extLst>
              </p:cNvPr>
              <p:cNvGrpSpPr/>
              <p:nvPr/>
            </p:nvGrpSpPr>
            <p:grpSpPr>
              <a:xfrm>
                <a:off x="3339222" y="5651538"/>
                <a:ext cx="668100" cy="411414"/>
                <a:chOff x="6608698" y="1775616"/>
                <a:chExt cx="1099315" cy="723264"/>
              </a:xfrm>
            </p:grpSpPr>
            <p:sp>
              <p:nvSpPr>
                <p:cNvPr id="54" name="Rounded Rectangle 1102">
                  <a:extLst>
                    <a:ext uri="{FF2B5EF4-FFF2-40B4-BE49-F238E27FC236}">
                      <a16:creationId xmlns:a16="http://schemas.microsoft.com/office/drawing/2014/main" id="{AE1EF1A8-7BC2-073E-BF7B-3BFD7A4CE58B}"/>
                    </a:ext>
                  </a:extLst>
                </p:cNvPr>
                <p:cNvSpPr/>
                <p:nvPr/>
              </p:nvSpPr>
              <p:spPr>
                <a:xfrm>
                  <a:off x="6608698" y="1775616"/>
                  <a:ext cx="1099315" cy="723264"/>
                </a:xfrm>
                <a:prstGeom prst="roundRect">
                  <a:avLst/>
                </a:prstGeom>
                <a:solidFill>
                  <a:srgbClr val="FFE399"/>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pic>
              <p:nvPicPr>
                <p:cNvPr id="55" name="Picture 54" descr="A black and white logo&#10;&#10;Description automatically generated">
                  <a:extLst>
                    <a:ext uri="{FF2B5EF4-FFF2-40B4-BE49-F238E27FC236}">
                      <a16:creationId xmlns:a16="http://schemas.microsoft.com/office/drawing/2014/main" id="{92293000-8684-7ACA-1886-16FC50695C9E}"/>
                    </a:ext>
                  </a:extLst>
                </p:cNvPr>
                <p:cNvPicPr>
                  <a:picLocks noChangeAspect="1"/>
                </p:cNvPicPr>
                <p:nvPr/>
              </p:nvPicPr>
              <p:blipFill>
                <a:blip r:embed="rId3">
                  <a:clrChange>
                    <a:clrFrom>
                      <a:srgbClr val="FFFFFF"/>
                    </a:clrFrom>
                    <a:clrTo>
                      <a:srgbClr val="FFFFFF">
                        <a:alpha val="0"/>
                      </a:srgbClr>
                    </a:clrTo>
                  </a:clrChange>
                  <a:duotone>
                    <a:prstClr val="black"/>
                    <a:srgbClr val="73391D">
                      <a:tint val="45000"/>
                      <a:satMod val="400000"/>
                    </a:srgbClr>
                  </a:duotone>
                </a:blip>
                <a:stretch>
                  <a:fillRect/>
                </a:stretch>
              </p:blipFill>
              <p:spPr>
                <a:xfrm>
                  <a:off x="6857583" y="1830189"/>
                  <a:ext cx="611162" cy="614115"/>
                </a:xfrm>
                <a:prstGeom prst="rect">
                  <a:avLst/>
                </a:prstGeom>
                <a:ln>
                  <a:noFill/>
                </a:ln>
              </p:spPr>
            </p:pic>
          </p:grpSp>
          <p:sp>
            <p:nvSpPr>
              <p:cNvPr id="52" name="Rectangle 51">
                <a:extLst>
                  <a:ext uri="{FF2B5EF4-FFF2-40B4-BE49-F238E27FC236}">
                    <a16:creationId xmlns:a16="http://schemas.microsoft.com/office/drawing/2014/main" id="{43953A9D-BF86-3160-9E57-A9A11B81C92E}"/>
                  </a:ext>
                </a:extLst>
              </p:cNvPr>
              <p:cNvSpPr/>
              <p:nvPr/>
            </p:nvSpPr>
            <p:spPr>
              <a:xfrm>
                <a:off x="3058563" y="5161140"/>
                <a:ext cx="1229420" cy="966930"/>
              </a:xfrm>
              <a:prstGeom prst="rect">
                <a:avLst/>
              </a:prstGeom>
              <a:noFill/>
              <a:ln w="19050">
                <a:solidFill>
                  <a:srgbClr val="7F5A1A"/>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pic>
            <p:nvPicPr>
              <p:cNvPr id="53" name="Picture 52" descr="A blue square with white dots and a microphone&#10;&#10;Description automatically generated">
                <a:extLst>
                  <a:ext uri="{FF2B5EF4-FFF2-40B4-BE49-F238E27FC236}">
                    <a16:creationId xmlns:a16="http://schemas.microsoft.com/office/drawing/2014/main" id="{DCD3DA17-C0C5-EA06-FFDF-BB8113BF16E9}"/>
                  </a:ext>
                </a:extLst>
              </p:cNvPr>
              <p:cNvPicPr>
                <a:picLocks noChangeAspect="1"/>
              </p:cNvPicPr>
              <p:nvPr/>
            </p:nvPicPr>
            <p:blipFill>
              <a:blip r:embed="rId4">
                <a:duotone>
                  <a:prstClr val="black"/>
                  <a:srgbClr val="FFB900">
                    <a:tint val="45000"/>
                    <a:satMod val="400000"/>
                  </a:srgbClr>
                </a:duotone>
              </a:blip>
              <a:stretch>
                <a:fillRect/>
              </a:stretch>
            </p:blipFill>
            <p:spPr>
              <a:xfrm>
                <a:off x="3467496" y="5202394"/>
                <a:ext cx="462400" cy="464665"/>
              </a:xfrm>
              <a:prstGeom prst="rect">
                <a:avLst/>
              </a:prstGeom>
              <a:ln>
                <a:noFill/>
              </a:ln>
            </p:spPr>
          </p:pic>
        </p:grpSp>
        <p:grpSp>
          <p:nvGrpSpPr>
            <p:cNvPr id="2064" name="Group 2063">
              <a:extLst>
                <a:ext uri="{FF2B5EF4-FFF2-40B4-BE49-F238E27FC236}">
                  <a16:creationId xmlns:a16="http://schemas.microsoft.com/office/drawing/2014/main" id="{3CEFBCC7-215E-55B4-B31F-05097488DB62}"/>
                </a:ext>
              </a:extLst>
            </p:cNvPr>
            <p:cNvGrpSpPr/>
            <p:nvPr/>
          </p:nvGrpSpPr>
          <p:grpSpPr>
            <a:xfrm>
              <a:off x="6239723" y="4038748"/>
              <a:ext cx="175264" cy="386404"/>
              <a:chOff x="6296332" y="2256312"/>
              <a:chExt cx="175264" cy="386404"/>
            </a:xfrm>
          </p:grpSpPr>
          <p:cxnSp>
            <p:nvCxnSpPr>
              <p:cNvPr id="2065" name="Straight Arrow Connector 2064">
                <a:extLst>
                  <a:ext uri="{FF2B5EF4-FFF2-40B4-BE49-F238E27FC236}">
                    <a16:creationId xmlns:a16="http://schemas.microsoft.com/office/drawing/2014/main" id="{AC63721E-624C-21E9-BC22-A29F8312680A}"/>
                  </a:ext>
                </a:extLst>
              </p:cNvPr>
              <p:cNvCxnSpPr>
                <a:cxnSpLocks/>
              </p:cNvCxnSpPr>
              <p:nvPr/>
            </p:nvCxnSpPr>
            <p:spPr>
              <a:xfrm flipV="1">
                <a:off x="6296332" y="2256312"/>
                <a:ext cx="0" cy="386404"/>
              </a:xfrm>
              <a:prstGeom prst="straightConnector1">
                <a:avLst/>
              </a:prstGeom>
              <a:ln w="12700">
                <a:solidFill>
                  <a:srgbClr val="291817"/>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66" name="Straight Arrow Connector 2065">
                <a:extLst>
                  <a:ext uri="{FF2B5EF4-FFF2-40B4-BE49-F238E27FC236}">
                    <a16:creationId xmlns:a16="http://schemas.microsoft.com/office/drawing/2014/main" id="{EA0B6F37-3AA4-7F3F-A0FA-EA9BCD58F67B}"/>
                  </a:ext>
                </a:extLst>
              </p:cNvPr>
              <p:cNvCxnSpPr>
                <a:cxnSpLocks/>
              </p:cNvCxnSpPr>
              <p:nvPr/>
            </p:nvCxnSpPr>
            <p:spPr>
              <a:xfrm>
                <a:off x="6471596" y="2256312"/>
                <a:ext cx="0" cy="364842"/>
              </a:xfrm>
              <a:prstGeom prst="straightConnector1">
                <a:avLst/>
              </a:prstGeom>
              <a:ln w="12700">
                <a:solidFill>
                  <a:srgbClr val="291817"/>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72" name="Group 2071">
              <a:extLst>
                <a:ext uri="{FF2B5EF4-FFF2-40B4-BE49-F238E27FC236}">
                  <a16:creationId xmlns:a16="http://schemas.microsoft.com/office/drawing/2014/main" id="{EB8C270F-2C39-278F-50C1-3FC75A1C9488}"/>
                </a:ext>
              </a:extLst>
            </p:cNvPr>
            <p:cNvGrpSpPr/>
            <p:nvPr/>
          </p:nvGrpSpPr>
          <p:grpSpPr>
            <a:xfrm>
              <a:off x="7616976" y="4830553"/>
              <a:ext cx="940980" cy="364815"/>
              <a:chOff x="7236187" y="4190792"/>
              <a:chExt cx="940980" cy="364815"/>
            </a:xfrm>
          </p:grpSpPr>
          <p:pic>
            <p:nvPicPr>
              <p:cNvPr id="2070" name="Graphic 2069" descr="Badge with solid fill">
                <a:extLst>
                  <a:ext uri="{FF2B5EF4-FFF2-40B4-BE49-F238E27FC236}">
                    <a16:creationId xmlns:a16="http://schemas.microsoft.com/office/drawing/2014/main" id="{2ECD49C1-48E6-CAA2-0780-967A10D9FE0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36187" y="4190792"/>
                <a:ext cx="364815" cy="364815"/>
              </a:xfrm>
              <a:prstGeom prst="rect">
                <a:avLst/>
              </a:prstGeom>
            </p:spPr>
          </p:pic>
          <p:sp>
            <p:nvSpPr>
              <p:cNvPr id="2071" name="TextBox 2070">
                <a:extLst>
                  <a:ext uri="{FF2B5EF4-FFF2-40B4-BE49-F238E27FC236}">
                    <a16:creationId xmlns:a16="http://schemas.microsoft.com/office/drawing/2014/main" id="{AD44582D-0E56-9A60-192D-2288123F7150}"/>
                  </a:ext>
                </a:extLst>
              </p:cNvPr>
              <p:cNvSpPr txBox="1"/>
              <p:nvPr/>
            </p:nvSpPr>
            <p:spPr>
              <a:xfrm>
                <a:off x="7643367" y="4221169"/>
                <a:ext cx="533800" cy="276999"/>
              </a:xfrm>
              <a:prstGeom prst="rect">
                <a:avLst/>
              </a:prstGeom>
              <a:noFill/>
            </p:spPr>
            <p:txBody>
              <a:bodyPr wrap="none" lIns="0" tIns="0" rIns="0" bIns="0" rtlCol="0">
                <a:spAutoFit/>
              </a:bodyPr>
              <a:lstStyle/>
              <a:p>
                <a:pPr algn="l"/>
                <a:r>
                  <a:rPr lang="en-US" sz="1800"/>
                  <a:t>Code</a:t>
                </a:r>
                <a:endParaRPr lang="en-US" sz="2000"/>
              </a:p>
            </p:txBody>
          </p:sp>
        </p:grpSp>
      </p:grpSp>
      <p:grpSp>
        <p:nvGrpSpPr>
          <p:cNvPr id="2075" name="Group 2074">
            <a:extLst>
              <a:ext uri="{FF2B5EF4-FFF2-40B4-BE49-F238E27FC236}">
                <a16:creationId xmlns:a16="http://schemas.microsoft.com/office/drawing/2014/main" id="{EA95CAC9-8D59-DDD5-C15C-EEC6D5F4DA1C}"/>
              </a:ext>
            </a:extLst>
          </p:cNvPr>
          <p:cNvGrpSpPr/>
          <p:nvPr/>
        </p:nvGrpSpPr>
        <p:grpSpPr>
          <a:xfrm>
            <a:off x="1669139" y="4059309"/>
            <a:ext cx="1432376" cy="388138"/>
            <a:chOff x="4387918" y="2242740"/>
            <a:chExt cx="1432376" cy="388138"/>
          </a:xfrm>
        </p:grpSpPr>
        <p:sp>
          <p:nvSpPr>
            <p:cNvPr id="39" name="TextBox 38">
              <a:extLst>
                <a:ext uri="{FF2B5EF4-FFF2-40B4-BE49-F238E27FC236}">
                  <a16:creationId xmlns:a16="http://schemas.microsoft.com/office/drawing/2014/main" id="{EB09C409-A1AC-D12F-AE0F-3C6A23D27E1A}"/>
                </a:ext>
              </a:extLst>
            </p:cNvPr>
            <p:cNvSpPr txBox="1"/>
            <p:nvPr/>
          </p:nvSpPr>
          <p:spPr>
            <a:xfrm>
              <a:off x="4713901" y="2242740"/>
              <a:ext cx="1106393" cy="369332"/>
            </a:xfrm>
            <a:prstGeom prst="rect">
              <a:avLst/>
            </a:prstGeom>
            <a:noFill/>
            <a:ln>
              <a:noFill/>
            </a:ln>
          </p:spPr>
          <p:txBody>
            <a:bodyPr wrap="none" rtlCol="0">
              <a:spAutoFit/>
            </a:bodyPr>
            <a:lstStyle/>
            <a:p>
              <a:r>
                <a:rPr lang="en-US" sz="1800">
                  <a:solidFill>
                    <a:srgbClr val="000000"/>
                  </a:solidFill>
                </a:rPr>
                <a:t>Question</a:t>
              </a:r>
            </a:p>
          </p:txBody>
        </p:sp>
        <p:pic>
          <p:nvPicPr>
            <p:cNvPr id="2074" name="Graphic 2073" descr="Badge 1 with solid fill">
              <a:extLst>
                <a:ext uri="{FF2B5EF4-FFF2-40B4-BE49-F238E27FC236}">
                  <a16:creationId xmlns:a16="http://schemas.microsoft.com/office/drawing/2014/main" id="{5146B351-7058-57B6-F815-7304D608685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387918" y="2275266"/>
              <a:ext cx="355612" cy="355612"/>
            </a:xfrm>
            <a:prstGeom prst="rect">
              <a:avLst/>
            </a:prstGeom>
          </p:spPr>
        </p:pic>
      </p:grpSp>
      <p:grpSp>
        <p:nvGrpSpPr>
          <p:cNvPr id="2081" name="Group 2080">
            <a:extLst>
              <a:ext uri="{FF2B5EF4-FFF2-40B4-BE49-F238E27FC236}">
                <a16:creationId xmlns:a16="http://schemas.microsoft.com/office/drawing/2014/main" id="{655CD29A-60C2-C123-9748-0D90E4238F78}"/>
              </a:ext>
            </a:extLst>
          </p:cNvPr>
          <p:cNvGrpSpPr/>
          <p:nvPr/>
        </p:nvGrpSpPr>
        <p:grpSpPr>
          <a:xfrm>
            <a:off x="1655842" y="4786694"/>
            <a:ext cx="1718675" cy="369332"/>
            <a:chOff x="1204916" y="4747892"/>
            <a:chExt cx="1718675" cy="369332"/>
          </a:xfrm>
        </p:grpSpPr>
        <p:pic>
          <p:nvPicPr>
            <p:cNvPr id="2079" name="Graphic 2078" descr="Badge 5 with solid fill">
              <a:extLst>
                <a:ext uri="{FF2B5EF4-FFF2-40B4-BE49-F238E27FC236}">
                  <a16:creationId xmlns:a16="http://schemas.microsoft.com/office/drawing/2014/main" id="{140A17B7-A522-8073-91BA-CF4BFACF147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204916" y="4780769"/>
              <a:ext cx="332674" cy="332674"/>
            </a:xfrm>
            <a:prstGeom prst="rect">
              <a:avLst/>
            </a:prstGeom>
          </p:spPr>
        </p:pic>
        <p:sp>
          <p:nvSpPr>
            <p:cNvPr id="2080" name="TextBox 2079">
              <a:extLst>
                <a:ext uri="{FF2B5EF4-FFF2-40B4-BE49-F238E27FC236}">
                  <a16:creationId xmlns:a16="http://schemas.microsoft.com/office/drawing/2014/main" id="{F1F68928-C19D-B57F-7828-99A42E4302BC}"/>
                </a:ext>
              </a:extLst>
            </p:cNvPr>
            <p:cNvSpPr txBox="1"/>
            <p:nvPr/>
          </p:nvSpPr>
          <p:spPr>
            <a:xfrm>
              <a:off x="1493391" y="4747892"/>
              <a:ext cx="1430200" cy="369332"/>
            </a:xfrm>
            <a:prstGeom prst="rect">
              <a:avLst/>
            </a:prstGeom>
            <a:noFill/>
            <a:ln>
              <a:noFill/>
            </a:ln>
          </p:spPr>
          <p:txBody>
            <a:bodyPr wrap="none" rtlCol="0">
              <a:spAutoFit/>
            </a:bodyPr>
            <a:lstStyle/>
            <a:p>
              <a:r>
                <a:rPr lang="en-US" sz="1800">
                  <a:solidFill>
                    <a:srgbClr val="000000"/>
                  </a:solidFill>
                </a:rPr>
                <a:t>Final answer</a:t>
              </a:r>
            </a:p>
          </p:txBody>
        </p:sp>
      </p:grpSp>
      <p:sp>
        <p:nvSpPr>
          <p:cNvPr id="2056" name="TextBox 2055">
            <a:extLst>
              <a:ext uri="{FF2B5EF4-FFF2-40B4-BE49-F238E27FC236}">
                <a16:creationId xmlns:a16="http://schemas.microsoft.com/office/drawing/2014/main" id="{B3657CCC-D8E6-5A76-C33B-F084680BE8E1}"/>
              </a:ext>
            </a:extLst>
          </p:cNvPr>
          <p:cNvSpPr txBox="1"/>
          <p:nvPr/>
        </p:nvSpPr>
        <p:spPr>
          <a:xfrm>
            <a:off x="9217286" y="3425399"/>
            <a:ext cx="2851300" cy="1077218"/>
          </a:xfrm>
          <a:prstGeom prst="rect">
            <a:avLst/>
          </a:prstGeom>
          <a:solidFill>
            <a:srgbClr val="B9DCD2"/>
          </a:solidFill>
        </p:spPr>
        <p:txBody>
          <a:bodyPr wrap="square">
            <a:spAutoFit/>
          </a:bodyPr>
          <a:lstStyle/>
          <a:p>
            <a:r>
              <a:rPr lang="en-US" sz="1600"/>
              <a:t>I will collect the latest papers from </a:t>
            </a:r>
            <a:r>
              <a:rPr lang="en-US" sz="1600" err="1"/>
              <a:t>arXiv</a:t>
            </a:r>
            <a:r>
              <a:rPr lang="en-US" sz="1600"/>
              <a:t> related to GPT-4o. Here’s the code to do that: ```Python code```</a:t>
            </a:r>
          </a:p>
        </p:txBody>
      </p:sp>
      <p:sp>
        <p:nvSpPr>
          <p:cNvPr id="2083" name="Content Placeholder 11">
            <a:extLst>
              <a:ext uri="{FF2B5EF4-FFF2-40B4-BE49-F238E27FC236}">
                <a16:creationId xmlns:a16="http://schemas.microsoft.com/office/drawing/2014/main" id="{2A31FA8B-5542-4229-3580-7C2670192F7F}"/>
              </a:ext>
            </a:extLst>
          </p:cNvPr>
          <p:cNvSpPr txBox="1">
            <a:spLocks/>
          </p:cNvSpPr>
          <p:nvPr/>
        </p:nvSpPr>
        <p:spPr>
          <a:xfrm>
            <a:off x="604545" y="1114029"/>
            <a:ext cx="10120312" cy="154503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fontAlgn="base">
              <a:buFont typeface="Arial" panose="020B0604020202020204" pitchFamily="34" charset="0"/>
              <a:buChar char="•"/>
            </a:pPr>
            <a:r>
              <a:rPr lang="en-US" sz="1400" b="1"/>
              <a:t>Specialization</a:t>
            </a:r>
            <a:r>
              <a:rPr lang="en-US" sz="1400"/>
              <a:t>​</a:t>
            </a:r>
          </a:p>
          <a:p>
            <a:pPr marL="514350" lvl="1" indent="-285750" fontAlgn="base">
              <a:buFont typeface="Arial" panose="020B0604020202020204" pitchFamily="34" charset="0"/>
              <a:buChar char="•"/>
            </a:pPr>
            <a:r>
              <a:rPr lang="en-US" sz="1400"/>
              <a:t>Different agent are configured for specific tasks. They can tackle different aspects of a complex problem.​</a:t>
            </a:r>
          </a:p>
          <a:p>
            <a:pPr marL="514350" lvl="1" indent="-285750" fontAlgn="base">
              <a:buFont typeface="Arial" panose="020B0604020202020204" pitchFamily="34" charset="0"/>
              <a:buChar char="•"/>
            </a:pPr>
            <a:r>
              <a:rPr lang="en-US" sz="1400"/>
              <a:t>Multiplying the power of a single agent.</a:t>
            </a:r>
          </a:p>
          <a:p>
            <a:pPr marL="285750" indent="-285750" fontAlgn="base">
              <a:buFont typeface="Arial" panose="020B0604020202020204" pitchFamily="34" charset="0"/>
              <a:buChar char="•"/>
            </a:pPr>
            <a:r>
              <a:rPr lang="en-US" sz="1400" b="1"/>
              <a:t>More modular and easier for developers</a:t>
            </a:r>
            <a:endParaRPr lang="en-US" sz="1400"/>
          </a:p>
          <a:p>
            <a:pPr marL="514350" lvl="1" indent="-285750" fontAlgn="base">
              <a:buFont typeface="Arial" panose="020B0604020202020204" pitchFamily="34" charset="0"/>
              <a:buChar char="•"/>
            </a:pPr>
            <a:r>
              <a:rPr lang="en-US" sz="1400"/>
              <a:t>Keeping the system easy to maintain and add or remove components.</a:t>
            </a:r>
          </a:p>
          <a:p>
            <a:pPr marL="514350" lvl="1" indent="-285750" fontAlgn="base">
              <a:buFont typeface="Arial" panose="020B0604020202020204" pitchFamily="34" charset="0"/>
              <a:buChar char="•"/>
            </a:pPr>
            <a:r>
              <a:rPr lang="en-US" sz="1400"/>
              <a:t>Increasing collaboration across different teams’ Copilots.</a:t>
            </a:r>
          </a:p>
        </p:txBody>
      </p:sp>
      <p:grpSp>
        <p:nvGrpSpPr>
          <p:cNvPr id="2084" name="Group 2083">
            <a:extLst>
              <a:ext uri="{FF2B5EF4-FFF2-40B4-BE49-F238E27FC236}">
                <a16:creationId xmlns:a16="http://schemas.microsoft.com/office/drawing/2014/main" id="{C1D2611B-8734-2449-823F-ECD027214D53}"/>
              </a:ext>
            </a:extLst>
          </p:cNvPr>
          <p:cNvGrpSpPr/>
          <p:nvPr/>
        </p:nvGrpSpPr>
        <p:grpSpPr>
          <a:xfrm>
            <a:off x="378104" y="4020375"/>
            <a:ext cx="782129" cy="1139720"/>
            <a:chOff x="2654768" y="5318545"/>
            <a:chExt cx="782129" cy="1139720"/>
          </a:xfrm>
        </p:grpSpPr>
        <p:pic>
          <p:nvPicPr>
            <p:cNvPr id="2085" name="Picture 11">
              <a:extLst>
                <a:ext uri="{FF2B5EF4-FFF2-40B4-BE49-F238E27FC236}">
                  <a16:creationId xmlns:a16="http://schemas.microsoft.com/office/drawing/2014/main" id="{0CFD7912-CDD7-BA00-F24E-6876016E8A2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54768" y="5318545"/>
              <a:ext cx="782129" cy="774751"/>
            </a:xfrm>
            <a:prstGeom prst="rect">
              <a:avLst/>
            </a:prstGeom>
            <a:noFill/>
            <a:extLst>
              <a:ext uri="{909E8E84-426E-40DD-AFC4-6F175D3DCCD1}">
                <a14:hiddenFill xmlns:a14="http://schemas.microsoft.com/office/drawing/2010/main">
                  <a:solidFill>
                    <a:srgbClr val="FFFFFF"/>
                  </a:solidFill>
                </a14:hiddenFill>
              </a:ext>
            </a:extLst>
          </p:spPr>
        </p:pic>
        <p:sp>
          <p:nvSpPr>
            <p:cNvPr id="2086" name="TextBox 2085">
              <a:extLst>
                <a:ext uri="{FF2B5EF4-FFF2-40B4-BE49-F238E27FC236}">
                  <a16:creationId xmlns:a16="http://schemas.microsoft.com/office/drawing/2014/main" id="{A5D1C3EC-D51F-8112-DF24-14352681FF55}"/>
                </a:ext>
              </a:extLst>
            </p:cNvPr>
            <p:cNvSpPr txBox="1"/>
            <p:nvPr/>
          </p:nvSpPr>
          <p:spPr>
            <a:xfrm>
              <a:off x="2735946" y="6088933"/>
              <a:ext cx="672188" cy="369332"/>
            </a:xfrm>
            <a:prstGeom prst="rect">
              <a:avLst/>
            </a:prstGeom>
            <a:noFill/>
          </p:spPr>
          <p:txBody>
            <a:bodyPr wrap="square">
              <a:spAutoFit/>
            </a:bodyPr>
            <a:lstStyle/>
            <a:p>
              <a:pPr algn="l"/>
              <a:r>
                <a:rPr lang="en-US" sz="1800"/>
                <a:t>User</a:t>
              </a:r>
            </a:p>
          </p:txBody>
        </p:sp>
      </p:grpSp>
    </p:spTree>
    <p:extLst>
      <p:ext uri="{BB962C8B-B14F-4D97-AF65-F5344CB8AC3E}">
        <p14:creationId xmlns:p14="http://schemas.microsoft.com/office/powerpoint/2010/main" val="842299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 grpId="0" animBg="1"/>
      <p:bldP spid="2054" grpId="0" animBg="1"/>
      <p:bldP spid="205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CC4BB86B-71E0-32C1-7101-DD10A09E1406}"/>
              </a:ext>
            </a:extLst>
          </p:cNvPr>
          <p:cNvSpPr>
            <a:spLocks noGrp="1"/>
          </p:cNvSpPr>
          <p:nvPr>
            <p:ph type="title"/>
          </p:nvPr>
        </p:nvSpPr>
        <p:spPr>
          <a:xfrm>
            <a:off x="393628" y="530703"/>
            <a:ext cx="11256697" cy="496546"/>
          </a:xfrm>
        </p:spPr>
        <p:txBody>
          <a:bodyPr wrap="square" anchor="b">
            <a:spAutoFit/>
          </a:bodyPr>
          <a:lstStyle/>
          <a:p>
            <a:pPr>
              <a:spcBef>
                <a:spcPts val="0"/>
              </a:spcBef>
              <a:defRPr/>
            </a:pPr>
            <a:r>
              <a:rPr lang="en-US" sz="2900">
                <a:cs typeface="Segoe UI Semibold" panose="020B0702040204020203" pitchFamily="34" charset="0"/>
              </a:rPr>
              <a:t>From GenAI to Intelligent Agent</a:t>
            </a:r>
          </a:p>
        </p:txBody>
      </p:sp>
      <p:sp>
        <p:nvSpPr>
          <p:cNvPr id="6" name="Rectangle: Rounded Corners 36">
            <a:extLst>
              <a:ext uri="{FF2B5EF4-FFF2-40B4-BE49-F238E27FC236}">
                <a16:creationId xmlns:a16="http://schemas.microsoft.com/office/drawing/2014/main" id="{2E34EA72-8BAF-8E61-3EF7-2603A20EA063}"/>
              </a:ext>
            </a:extLst>
          </p:cNvPr>
          <p:cNvSpPr/>
          <p:nvPr/>
        </p:nvSpPr>
        <p:spPr>
          <a:xfrm>
            <a:off x="572460" y="3305986"/>
            <a:ext cx="1802104" cy="879196"/>
          </a:xfrm>
          <a:prstGeom prst="roundRect">
            <a:avLst>
              <a:gd name="adj" fmla="val 5455"/>
            </a:avLst>
          </a:prstGeom>
          <a:solidFill>
            <a:srgbClr val="EE58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14694" numCol="1" spcCol="0" rtlCol="0" fromWordArt="0" anchor="ctr" anchorCtr="0" forceAA="0" compatLnSpc="1">
            <a:prstTxWarp prst="textNoShape">
              <a:avLst/>
            </a:prstTxWarp>
            <a:noAutofit/>
          </a:bodyPr>
          <a:lstStyle/>
          <a:p>
            <a:pPr marL="0" marR="0" lvl="0" indent="0" algn="l" defTabSz="754196" rtl="0" eaLnBrk="1" fontAlgn="base" latinLnBrk="0" hangingPunct="1">
              <a:lnSpc>
                <a:spcPct val="100000"/>
              </a:lnSpc>
              <a:spcBef>
                <a:spcPct val="0"/>
              </a:spcBef>
              <a:spcAft>
                <a:spcPts val="624"/>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Creating human-like text, including articles, poetry, stories, and even computer code</a:t>
            </a:r>
            <a:endParaRPr kumimoji="0" lang="en-GB"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 name="Rectangle: Rounded Corners 5">
            <a:extLst>
              <a:ext uri="{FF2B5EF4-FFF2-40B4-BE49-F238E27FC236}">
                <a16:creationId xmlns:a16="http://schemas.microsoft.com/office/drawing/2014/main" id="{7D0B949F-F4F3-BF04-1124-F8C27CDE9E3B}"/>
              </a:ext>
            </a:extLst>
          </p:cNvPr>
          <p:cNvSpPr/>
          <p:nvPr/>
        </p:nvSpPr>
        <p:spPr bwMode="auto">
          <a:xfrm>
            <a:off x="708581" y="2902901"/>
            <a:ext cx="1466410" cy="309756"/>
          </a:xfrm>
          <a:prstGeom prst="roundRect">
            <a:avLst>
              <a:gd name="adj" fmla="val 50000"/>
            </a:avLst>
          </a:prstGeom>
          <a:solidFill>
            <a:srgbClr val="EE5891"/>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878" rIns="0" bIns="29392" numCol="1" spcCol="0" rtlCol="0" fromWordArt="0" anchor="t" anchorCtr="0" forceAA="0" compatLnSpc="1">
            <a:prstTxWarp prst="textNoShape">
              <a:avLst/>
            </a:prstTxWarp>
            <a:spAutoFit/>
          </a:bodyPr>
          <a:lstStyle/>
          <a:p>
            <a:pPr marL="0" marR="0" lvl="0" indent="0" algn="ctr" defTabSz="311562" rtl="0" eaLnBrk="1" fontAlgn="base" latinLnBrk="0" hangingPunct="1">
              <a:lnSpc>
                <a:spcPct val="100000"/>
              </a:lnSpc>
              <a:spcBef>
                <a:spcPct val="0"/>
              </a:spcBef>
              <a:spcAft>
                <a:spcPts val="600"/>
              </a:spcAft>
              <a:buClrTx/>
              <a:buSzTx/>
              <a:buFontTx/>
              <a:buNone/>
              <a:tabLst/>
              <a:defRPr/>
            </a:pPr>
            <a:r>
              <a:rPr kumimoji="0" lang="en-US" sz="1200" b="1" i="0" u="none" strike="noStrike" kern="1200" cap="none" spc="0" normalizeH="0" baseline="0" noProof="0">
                <a:ln>
                  <a:noFill/>
                </a:ln>
                <a:solidFill>
                  <a:schemeClr val="bg1"/>
                </a:solidFill>
                <a:effectLst/>
                <a:uLnTx/>
                <a:uFillTx/>
                <a:latin typeface="Segoe UI Variable Display Semibold" pitchFamily="2" charset="0"/>
                <a:ea typeface="+mn-ea"/>
                <a:cs typeface="Segoe UI" pitchFamily="34" charset="0"/>
              </a:rPr>
              <a:t>Text generation</a:t>
            </a:r>
            <a:endParaRPr kumimoji="0" lang="en-US" sz="1100" b="1" i="0" u="none" strike="noStrike" kern="1200" cap="none" spc="0" normalizeH="0" baseline="0" noProof="0">
              <a:ln>
                <a:noFill/>
              </a:ln>
              <a:solidFill>
                <a:schemeClr val="bg1"/>
              </a:solidFill>
              <a:effectLst/>
              <a:uLnTx/>
              <a:uFillTx/>
              <a:latin typeface="Segoe UI Variable Display Semibold" pitchFamily="2" charset="0"/>
              <a:ea typeface="+mn-ea"/>
              <a:cs typeface="Segoe UI" pitchFamily="34" charset="0"/>
            </a:endParaRPr>
          </a:p>
        </p:txBody>
      </p:sp>
      <p:sp>
        <p:nvSpPr>
          <p:cNvPr id="11" name="Rectangle: Rounded Corners 5">
            <a:extLst>
              <a:ext uri="{FF2B5EF4-FFF2-40B4-BE49-F238E27FC236}">
                <a16:creationId xmlns:a16="http://schemas.microsoft.com/office/drawing/2014/main" id="{65705653-D2DF-A4EA-52F9-58EEC15350D7}"/>
              </a:ext>
            </a:extLst>
          </p:cNvPr>
          <p:cNvSpPr/>
          <p:nvPr/>
        </p:nvSpPr>
        <p:spPr bwMode="auto">
          <a:xfrm>
            <a:off x="2701251" y="2902901"/>
            <a:ext cx="1456590" cy="309756"/>
          </a:xfrm>
          <a:prstGeom prst="roundRect">
            <a:avLst>
              <a:gd name="adj" fmla="val 50000"/>
            </a:avLst>
          </a:prstGeom>
          <a:solidFill>
            <a:srgbClr val="EE5891"/>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878" rIns="0" bIns="29392" numCol="1" spcCol="0" rtlCol="0" fromWordArt="0" anchor="t" anchorCtr="0" forceAA="0" compatLnSpc="1">
            <a:prstTxWarp prst="textNoShape">
              <a:avLst/>
            </a:prstTxWarp>
            <a:spAutoFit/>
          </a:bodyPr>
          <a:lstStyle/>
          <a:p>
            <a:pPr marL="0" marR="0" lvl="0" indent="0" algn="ctr" defTabSz="299579"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Segoe UI Variable Display Semibold" pitchFamily="2" charset="0"/>
                <a:ea typeface="+mn-ea"/>
                <a:cs typeface="Segoe UI" pitchFamily="34" charset="0"/>
              </a:rPr>
              <a:t>Chatbot</a:t>
            </a:r>
          </a:p>
        </p:txBody>
      </p:sp>
      <p:sp>
        <p:nvSpPr>
          <p:cNvPr id="18" name="Rectangle: Rounded Corners 17">
            <a:extLst>
              <a:ext uri="{FF2B5EF4-FFF2-40B4-BE49-F238E27FC236}">
                <a16:creationId xmlns:a16="http://schemas.microsoft.com/office/drawing/2014/main" id="{EEBFE0D4-B00E-5E79-6277-1C5386E761E4}"/>
              </a:ext>
            </a:extLst>
          </p:cNvPr>
          <p:cNvSpPr/>
          <p:nvPr/>
        </p:nvSpPr>
        <p:spPr bwMode="auto">
          <a:xfrm>
            <a:off x="4670062" y="2902901"/>
            <a:ext cx="1675722" cy="309756"/>
          </a:xfrm>
          <a:prstGeom prst="roundRect">
            <a:avLst>
              <a:gd name="adj" fmla="val 50000"/>
            </a:avLst>
          </a:prstGeom>
          <a:solidFill>
            <a:srgbClr val="EE5891"/>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878" rIns="0" bIns="29392" numCol="1" spcCol="0" rtlCol="0" fromWordArt="0" anchor="t" anchorCtr="0" forceAA="0" compatLnSpc="1">
            <a:prstTxWarp prst="textNoShape">
              <a:avLst/>
            </a:prstTxWarp>
            <a:spAutoFit/>
          </a:bodyPr>
          <a:lstStyle/>
          <a:p>
            <a:pPr marL="0" marR="0" lvl="0" indent="0" algn="ctr" defTabSz="299579"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Segoe UI Variable Display Semibold" pitchFamily="2" charset="0"/>
                <a:ea typeface="+mn-ea"/>
                <a:cs typeface="Segoe UI" pitchFamily="34" charset="0"/>
              </a:rPr>
              <a:t>Code Generation</a:t>
            </a:r>
          </a:p>
        </p:txBody>
      </p:sp>
      <p:sp>
        <p:nvSpPr>
          <p:cNvPr id="19" name="Rectangle: Rounded Corners 5">
            <a:extLst>
              <a:ext uri="{FF2B5EF4-FFF2-40B4-BE49-F238E27FC236}">
                <a16:creationId xmlns:a16="http://schemas.microsoft.com/office/drawing/2014/main" id="{19C47F11-96D7-5CB0-C706-F2656EA80226}"/>
              </a:ext>
            </a:extLst>
          </p:cNvPr>
          <p:cNvSpPr/>
          <p:nvPr/>
        </p:nvSpPr>
        <p:spPr bwMode="auto">
          <a:xfrm>
            <a:off x="9190949" y="2871539"/>
            <a:ext cx="1675722" cy="309756"/>
          </a:xfrm>
          <a:prstGeom prst="roundRect">
            <a:avLst>
              <a:gd name="adj" fmla="val 50000"/>
            </a:avLst>
          </a:prstGeom>
          <a:solidFill>
            <a:srgbClr val="EE5891"/>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878" rIns="0" bIns="29392" numCol="1" spcCol="0" rtlCol="0" fromWordArt="0" anchor="t" anchorCtr="0" forceAA="0" compatLnSpc="1">
            <a:prstTxWarp prst="textNoShape">
              <a:avLst/>
            </a:prstTxWarp>
            <a:spAutoFit/>
          </a:bodyPr>
          <a:lstStyle/>
          <a:p>
            <a:pPr marL="0" marR="0" lvl="0" indent="0" algn="ctr" defTabSz="299579"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Segoe UI Variable Display Semibold" pitchFamily="2" charset="0"/>
                <a:ea typeface="+mn-ea"/>
                <a:cs typeface="Segoe UI" pitchFamily="34" charset="0"/>
              </a:rPr>
              <a:t>Intelligent Agent</a:t>
            </a:r>
          </a:p>
        </p:txBody>
      </p:sp>
      <p:sp>
        <p:nvSpPr>
          <p:cNvPr id="20" name="Rectangle: Rounded Corners 36">
            <a:extLst>
              <a:ext uri="{FF2B5EF4-FFF2-40B4-BE49-F238E27FC236}">
                <a16:creationId xmlns:a16="http://schemas.microsoft.com/office/drawing/2014/main" id="{4ED0A3A0-9A55-ADD8-1CE1-BCBAB24BC703}"/>
              </a:ext>
            </a:extLst>
          </p:cNvPr>
          <p:cNvSpPr/>
          <p:nvPr/>
        </p:nvSpPr>
        <p:spPr>
          <a:xfrm>
            <a:off x="2595184" y="3296216"/>
            <a:ext cx="1758559" cy="888966"/>
          </a:xfrm>
          <a:prstGeom prst="roundRect">
            <a:avLst>
              <a:gd name="adj" fmla="val 5455"/>
            </a:avLst>
          </a:prstGeom>
          <a:solidFill>
            <a:srgbClr val="EE58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14694" numCol="1" spcCol="0" rtlCol="0" fromWordArt="0" anchor="ctr" anchorCtr="0" forceAA="0" compatLnSpc="1">
            <a:prstTxWarp prst="textNoShape">
              <a:avLst/>
            </a:prstTxWarp>
            <a:noAutofit/>
          </a:bodyPr>
          <a:lstStyle/>
          <a:p>
            <a:pPr marL="0" marR="0" lvl="0" indent="0" algn="l" defTabSz="754196" rtl="0" eaLnBrk="1" fontAlgn="base" latinLnBrk="0" hangingPunct="1">
              <a:lnSpc>
                <a:spcPct val="100000"/>
              </a:lnSpc>
              <a:spcBef>
                <a:spcPct val="0"/>
              </a:spcBef>
              <a:spcAft>
                <a:spcPts val="624"/>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More context-aware, capable of maintaining coherent and relevant multi-turn conversations.</a:t>
            </a: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1" name="Rectangle: Rounded Corners 36">
            <a:extLst>
              <a:ext uri="{FF2B5EF4-FFF2-40B4-BE49-F238E27FC236}">
                <a16:creationId xmlns:a16="http://schemas.microsoft.com/office/drawing/2014/main" id="{5E2D898A-1011-C607-FEC2-CDF6E9D234C3}"/>
              </a:ext>
            </a:extLst>
          </p:cNvPr>
          <p:cNvSpPr/>
          <p:nvPr/>
        </p:nvSpPr>
        <p:spPr>
          <a:xfrm>
            <a:off x="4573118" y="3305986"/>
            <a:ext cx="1869611" cy="888966"/>
          </a:xfrm>
          <a:prstGeom prst="roundRect">
            <a:avLst>
              <a:gd name="adj" fmla="val 5455"/>
            </a:avLst>
          </a:prstGeom>
          <a:solidFill>
            <a:srgbClr val="EE58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14694" numCol="1" spcCol="0" rtlCol="0" fromWordArt="0" anchor="ctr" anchorCtr="0" forceAA="0" compatLnSpc="1">
            <a:prstTxWarp prst="textNoShape">
              <a:avLst/>
            </a:prstTxWarp>
            <a:noAutofit/>
          </a:bodyPr>
          <a:lstStyle/>
          <a:p>
            <a:pPr marL="0" marR="0" lvl="0" indent="0" algn="l" defTabSz="754196" rtl="0" eaLnBrk="1" fontAlgn="base" latinLnBrk="0" hangingPunct="1">
              <a:lnSpc>
                <a:spcPct val="100000"/>
              </a:lnSpc>
              <a:spcBef>
                <a:spcPct val="0"/>
              </a:spcBef>
              <a:spcAft>
                <a:spcPts val="624"/>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Understanding and generating code in various programming languages, assisting developers with complex coding tasks</a:t>
            </a: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2" name="Rectangle: Rounded Corners 36">
            <a:extLst>
              <a:ext uri="{FF2B5EF4-FFF2-40B4-BE49-F238E27FC236}">
                <a16:creationId xmlns:a16="http://schemas.microsoft.com/office/drawing/2014/main" id="{98E1D265-2855-1EB5-172A-D4185F7E4B10}"/>
              </a:ext>
            </a:extLst>
          </p:cNvPr>
          <p:cNvSpPr/>
          <p:nvPr/>
        </p:nvSpPr>
        <p:spPr>
          <a:xfrm>
            <a:off x="9156293" y="3274624"/>
            <a:ext cx="1823205" cy="1623274"/>
          </a:xfrm>
          <a:prstGeom prst="roundRect">
            <a:avLst>
              <a:gd name="adj" fmla="val 5455"/>
            </a:avLst>
          </a:prstGeom>
          <a:solidFill>
            <a:srgbClr val="EE58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14694" numCol="1" spcCol="0" rtlCol="0" fromWordArt="0" anchor="ctr" anchorCtr="0" forceAA="0" compatLnSpc="1">
            <a:prstTxWarp prst="textNoShape">
              <a:avLst/>
            </a:prstTxWarp>
            <a:noAutofit/>
          </a:bodyPr>
          <a:lstStyle/>
          <a:p>
            <a:pPr lvl="0" defTabSz="754196" fontAlgn="base">
              <a:spcBef>
                <a:spcPct val="0"/>
              </a:spcBef>
              <a:spcAft>
                <a:spcPts val="624"/>
              </a:spcAft>
              <a:defRPr/>
            </a:pPr>
            <a:r>
              <a:rPr lang="en-US" sz="1050"/>
              <a:t>The most advanced AI capability, combining context-awareness, memory, and decision-making to autonomously perform sophisticated tasks, trigger external actions, and transform how technology operates.</a:t>
            </a:r>
            <a:endParaRPr kumimoji="0" lang="en-US" sz="500" b="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26" name="Rectangle: Rounded Corners 5">
            <a:extLst>
              <a:ext uri="{FF2B5EF4-FFF2-40B4-BE49-F238E27FC236}">
                <a16:creationId xmlns:a16="http://schemas.microsoft.com/office/drawing/2014/main" id="{340ED3DE-84A7-9FF2-7867-0D007EC83ACB}"/>
              </a:ext>
            </a:extLst>
          </p:cNvPr>
          <p:cNvSpPr/>
          <p:nvPr/>
        </p:nvSpPr>
        <p:spPr bwMode="auto">
          <a:xfrm>
            <a:off x="6660062" y="2847385"/>
            <a:ext cx="2181953" cy="309756"/>
          </a:xfrm>
          <a:prstGeom prst="roundRect">
            <a:avLst>
              <a:gd name="adj" fmla="val 50000"/>
            </a:avLst>
          </a:prstGeom>
          <a:solidFill>
            <a:srgbClr val="EE5891"/>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878" rIns="0" bIns="29392" numCol="1" spcCol="0" rtlCol="0" fromWordArt="0" anchor="t" anchorCtr="0" forceAA="0" compatLnSpc="1">
            <a:prstTxWarp prst="textNoShape">
              <a:avLst/>
            </a:prstTxWarp>
            <a:spAutoFit/>
          </a:bodyPr>
          <a:lstStyle/>
          <a:p>
            <a:pPr marL="0" marR="0" lvl="0" indent="0" algn="ctr" defTabSz="299579"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Segoe UI Variable Display Semibold" pitchFamily="2" charset="0"/>
                <a:ea typeface="+mn-ea"/>
                <a:cs typeface="Segoe UI" pitchFamily="34" charset="0"/>
              </a:rPr>
              <a:t>Human-Level Experience</a:t>
            </a:r>
          </a:p>
        </p:txBody>
      </p:sp>
      <p:sp>
        <p:nvSpPr>
          <p:cNvPr id="27" name="Rectangle: Rounded Corners 36">
            <a:extLst>
              <a:ext uri="{FF2B5EF4-FFF2-40B4-BE49-F238E27FC236}">
                <a16:creationId xmlns:a16="http://schemas.microsoft.com/office/drawing/2014/main" id="{6A43156C-79EC-8FFE-49C7-61B35C01F8CD}"/>
              </a:ext>
            </a:extLst>
          </p:cNvPr>
          <p:cNvSpPr/>
          <p:nvPr/>
        </p:nvSpPr>
        <p:spPr>
          <a:xfrm>
            <a:off x="6679594" y="3247210"/>
            <a:ext cx="2181953" cy="954328"/>
          </a:xfrm>
          <a:prstGeom prst="roundRect">
            <a:avLst>
              <a:gd name="adj" fmla="val 5455"/>
            </a:avLst>
          </a:prstGeom>
          <a:solidFill>
            <a:srgbClr val="EE58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14694" numCol="1" spcCol="0" rtlCol="0" fromWordArt="0" anchor="ctr" anchorCtr="0" forceAA="0" compatLnSpc="1">
            <a:prstTxWarp prst="textNoShape">
              <a:avLst/>
            </a:prstTxWarp>
            <a:noAutofit/>
          </a:bodyPr>
          <a:lstStyle/>
          <a:p>
            <a:pPr lvl="0" defTabSz="754196" fontAlgn="base">
              <a:spcBef>
                <a:spcPct val="0"/>
              </a:spcBef>
              <a:spcAft>
                <a:spcPts val="624"/>
              </a:spcAft>
              <a:defRPr/>
            </a:pPr>
            <a:r>
              <a:rPr lang="en-US" sz="1200"/>
              <a:t>Real-time conversations with human-like understanding of voice, vision, and emotions.</a:t>
            </a: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 name="Rectangle: Rounded Corners 5">
            <a:extLst>
              <a:ext uri="{FF2B5EF4-FFF2-40B4-BE49-F238E27FC236}">
                <a16:creationId xmlns:a16="http://schemas.microsoft.com/office/drawing/2014/main" id="{01926D22-8D85-3746-A477-755B99D64875}"/>
              </a:ext>
            </a:extLst>
          </p:cNvPr>
          <p:cNvSpPr/>
          <p:nvPr/>
        </p:nvSpPr>
        <p:spPr bwMode="auto">
          <a:xfrm>
            <a:off x="472312" y="1341265"/>
            <a:ext cx="10494077" cy="309756"/>
          </a:xfrm>
          <a:prstGeom prst="roundRect">
            <a:avLst>
              <a:gd name="adj" fmla="val 50000"/>
            </a:avLst>
          </a:prstGeom>
          <a:solidFill>
            <a:schemeClr val="tx2">
              <a:lumMod val="25000"/>
              <a:lumOff val="75000"/>
            </a:schemeClr>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878" rIns="0" bIns="29392" numCol="1" spcCol="0" rtlCol="0" fromWordArt="0" anchor="t" anchorCtr="0" forceAA="0" compatLnSpc="1">
            <a:prstTxWarp prst="textNoShape">
              <a:avLst/>
            </a:prstTxWarp>
            <a:spAutoFit/>
          </a:bodyPr>
          <a:lstStyle/>
          <a:p>
            <a:pPr marL="0" marR="0" lvl="0" indent="0" algn="ctr" defTabSz="311562" rtl="0" eaLnBrk="1" fontAlgn="base" latinLnBrk="0" hangingPunct="1">
              <a:lnSpc>
                <a:spcPct val="100000"/>
              </a:lnSpc>
              <a:spcBef>
                <a:spcPct val="0"/>
              </a:spcBef>
              <a:spcAft>
                <a:spcPts val="600"/>
              </a:spcAft>
              <a:buClrTx/>
              <a:buSzTx/>
              <a:buFontTx/>
              <a:buNone/>
              <a:tabLst/>
              <a:defRPr/>
            </a:pPr>
            <a:r>
              <a:rPr kumimoji="0" lang="en-US" sz="1200" b="1" i="0" u="none" strike="noStrike" kern="1200" cap="none" spc="0" normalizeH="0" baseline="0" noProof="0">
                <a:ln>
                  <a:noFill/>
                </a:ln>
                <a:gradFill>
                  <a:gsLst>
                    <a:gs pos="62644">
                      <a:srgbClr val="000000"/>
                    </a:gs>
                    <a:gs pos="40000">
                      <a:srgbClr val="000000"/>
                    </a:gs>
                  </a:gsLst>
                  <a:path path="circle">
                    <a:fillToRect l="100000" t="100000"/>
                  </a:path>
                </a:gradFill>
                <a:effectLst/>
                <a:uLnTx/>
                <a:uFillTx/>
                <a:latin typeface="Segoe UI Variable Display Semibold" pitchFamily="2" charset="0"/>
                <a:ea typeface="+mn-ea"/>
                <a:cs typeface="Segoe UI" pitchFamily="34" charset="0"/>
              </a:rPr>
              <a:t>Text</a:t>
            </a:r>
            <a:endParaRPr kumimoji="0" lang="en-US" sz="1100" b="1" i="0" u="none" strike="noStrike" kern="1200" cap="none" spc="0" normalizeH="0" baseline="0" noProof="0">
              <a:ln>
                <a:noFill/>
              </a:ln>
              <a:gradFill>
                <a:gsLst>
                  <a:gs pos="62644">
                    <a:srgbClr val="000000"/>
                  </a:gs>
                  <a:gs pos="40000">
                    <a:srgbClr val="000000"/>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3" name="Rectangle: Rounded Corners 5">
            <a:extLst>
              <a:ext uri="{FF2B5EF4-FFF2-40B4-BE49-F238E27FC236}">
                <a16:creationId xmlns:a16="http://schemas.microsoft.com/office/drawing/2014/main" id="{ECDACE95-8049-E9E6-C793-A22DBF8080EA}"/>
              </a:ext>
            </a:extLst>
          </p:cNvPr>
          <p:cNvSpPr/>
          <p:nvPr/>
        </p:nvSpPr>
        <p:spPr bwMode="auto">
          <a:xfrm>
            <a:off x="4492502" y="1837888"/>
            <a:ext cx="6473887" cy="309756"/>
          </a:xfrm>
          <a:prstGeom prst="roundRect">
            <a:avLst>
              <a:gd name="adj" fmla="val 50000"/>
            </a:avLst>
          </a:prstGeom>
          <a:solidFill>
            <a:schemeClr val="tx2">
              <a:lumMod val="25000"/>
              <a:lumOff val="75000"/>
            </a:schemeClr>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878" rIns="0" bIns="29392" numCol="1" spcCol="0" rtlCol="0" fromWordArt="0" anchor="t" anchorCtr="0" forceAA="0" compatLnSpc="1">
            <a:prstTxWarp prst="textNoShape">
              <a:avLst/>
            </a:prstTxWarp>
            <a:spAutoFit/>
          </a:bodyPr>
          <a:lstStyle/>
          <a:p>
            <a:pPr marL="0" marR="0" lvl="0" indent="0" algn="ctr" defTabSz="311562" rtl="0" eaLnBrk="1" fontAlgn="base" latinLnBrk="0" hangingPunct="1">
              <a:lnSpc>
                <a:spcPct val="100000"/>
              </a:lnSpc>
              <a:spcBef>
                <a:spcPct val="0"/>
              </a:spcBef>
              <a:spcAft>
                <a:spcPts val="600"/>
              </a:spcAft>
              <a:buClrTx/>
              <a:buSzTx/>
              <a:buFontTx/>
              <a:buNone/>
              <a:tabLst/>
              <a:defRPr/>
            </a:pPr>
            <a:r>
              <a:rPr kumimoji="0" lang="en-US" sz="1200" b="1" i="0" u="none" strike="noStrike" kern="1200" cap="none" spc="0" normalizeH="0" baseline="0" noProof="0">
                <a:ln>
                  <a:noFill/>
                </a:ln>
                <a:gradFill>
                  <a:gsLst>
                    <a:gs pos="62644">
                      <a:srgbClr val="000000"/>
                    </a:gs>
                    <a:gs pos="40000">
                      <a:srgbClr val="000000"/>
                    </a:gs>
                  </a:gsLst>
                  <a:path path="circle">
                    <a:fillToRect l="100000" t="100000"/>
                  </a:path>
                </a:gradFill>
                <a:effectLst/>
                <a:uLnTx/>
                <a:uFillTx/>
                <a:latin typeface="Segoe UI Variable Display Semibold" pitchFamily="2" charset="0"/>
                <a:ea typeface="+mn-ea"/>
                <a:cs typeface="Segoe UI" pitchFamily="34" charset="0"/>
              </a:rPr>
              <a:t>Vision</a:t>
            </a:r>
            <a:endParaRPr kumimoji="0" lang="en-US" sz="1100" b="1" i="0" u="none" strike="noStrike" kern="1200" cap="none" spc="0" normalizeH="0" baseline="0" noProof="0">
              <a:ln>
                <a:noFill/>
              </a:ln>
              <a:gradFill>
                <a:gsLst>
                  <a:gs pos="62644">
                    <a:srgbClr val="000000"/>
                  </a:gs>
                  <a:gs pos="40000">
                    <a:srgbClr val="000000"/>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4" name="Rectangle: Rounded Corners 5">
            <a:extLst>
              <a:ext uri="{FF2B5EF4-FFF2-40B4-BE49-F238E27FC236}">
                <a16:creationId xmlns:a16="http://schemas.microsoft.com/office/drawing/2014/main" id="{C1432FBA-DFDE-D5CB-7AE0-8F8FC68FFCA6}"/>
              </a:ext>
            </a:extLst>
          </p:cNvPr>
          <p:cNvSpPr/>
          <p:nvPr/>
        </p:nvSpPr>
        <p:spPr bwMode="auto">
          <a:xfrm>
            <a:off x="6598980" y="2261922"/>
            <a:ext cx="2162419" cy="309756"/>
          </a:xfrm>
          <a:prstGeom prst="roundRect">
            <a:avLst>
              <a:gd name="adj" fmla="val 50000"/>
            </a:avLst>
          </a:prstGeom>
          <a:solidFill>
            <a:schemeClr val="tx2">
              <a:lumMod val="25000"/>
              <a:lumOff val="75000"/>
            </a:schemeClr>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878" rIns="0" bIns="29392" numCol="1" spcCol="0" rtlCol="0" fromWordArt="0" anchor="t" anchorCtr="0" forceAA="0" compatLnSpc="1">
            <a:prstTxWarp prst="textNoShape">
              <a:avLst/>
            </a:prstTxWarp>
            <a:spAutoFit/>
          </a:bodyPr>
          <a:lstStyle/>
          <a:p>
            <a:pPr marL="0" marR="0" lvl="0" indent="0" algn="ctr" defTabSz="311562" rtl="0" eaLnBrk="1" fontAlgn="base" latinLnBrk="0" hangingPunct="1">
              <a:lnSpc>
                <a:spcPct val="100000"/>
              </a:lnSpc>
              <a:spcBef>
                <a:spcPct val="0"/>
              </a:spcBef>
              <a:spcAft>
                <a:spcPts val="600"/>
              </a:spcAft>
              <a:buClrTx/>
              <a:buSzTx/>
              <a:buFontTx/>
              <a:buNone/>
              <a:tabLst/>
              <a:defRPr/>
            </a:pPr>
            <a:r>
              <a:rPr kumimoji="0" lang="en-US" sz="1200" b="1" i="0" u="none" strike="noStrike" kern="1200" cap="none" spc="0" normalizeH="0" baseline="0" noProof="0">
                <a:ln>
                  <a:noFill/>
                </a:ln>
                <a:gradFill>
                  <a:gsLst>
                    <a:gs pos="62644">
                      <a:srgbClr val="000000"/>
                    </a:gs>
                    <a:gs pos="40000">
                      <a:srgbClr val="000000"/>
                    </a:gs>
                  </a:gsLst>
                  <a:path path="circle">
                    <a:fillToRect l="100000" t="100000"/>
                  </a:path>
                </a:gradFill>
                <a:effectLst/>
                <a:uLnTx/>
                <a:uFillTx/>
                <a:latin typeface="Segoe UI Variable Display Semibold" pitchFamily="2" charset="0"/>
                <a:ea typeface="+mn-ea"/>
                <a:cs typeface="Segoe UI" pitchFamily="34" charset="0"/>
              </a:rPr>
              <a:t>Real Time Audio</a:t>
            </a:r>
            <a:endParaRPr kumimoji="0" lang="en-US" sz="1100" b="1" i="0" u="none" strike="noStrike" kern="1200" cap="none" spc="0" normalizeH="0" baseline="0" noProof="0">
              <a:ln>
                <a:noFill/>
              </a:ln>
              <a:gradFill>
                <a:gsLst>
                  <a:gs pos="62644">
                    <a:srgbClr val="000000"/>
                  </a:gs>
                  <a:gs pos="40000">
                    <a:srgbClr val="000000"/>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74" name="Rectangle: Rounded Corners 5">
            <a:extLst>
              <a:ext uri="{FF2B5EF4-FFF2-40B4-BE49-F238E27FC236}">
                <a16:creationId xmlns:a16="http://schemas.microsoft.com/office/drawing/2014/main" id="{4F314B65-A29C-F879-6D76-EA86BD585096}"/>
              </a:ext>
            </a:extLst>
          </p:cNvPr>
          <p:cNvSpPr/>
          <p:nvPr/>
        </p:nvSpPr>
        <p:spPr bwMode="auto">
          <a:xfrm>
            <a:off x="1876440" y="6268219"/>
            <a:ext cx="9190098" cy="309756"/>
          </a:xfrm>
          <a:prstGeom prst="roundRect">
            <a:avLst>
              <a:gd name="adj" fmla="val 50000"/>
            </a:avLst>
          </a:prstGeom>
          <a:solidFill>
            <a:schemeClr val="tx2">
              <a:lumMod val="25000"/>
              <a:lumOff val="75000"/>
            </a:schemeClr>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878" rIns="0" bIns="29392" numCol="1" spcCol="0" rtlCol="0" fromWordArt="0" anchor="t" anchorCtr="0" forceAA="0" compatLnSpc="1">
            <a:prstTxWarp prst="textNoShape">
              <a:avLst/>
            </a:prstTxWarp>
            <a:spAutoFit/>
          </a:bodyPr>
          <a:lstStyle/>
          <a:p>
            <a:pPr marL="0" marR="0" lvl="0" indent="0" algn="ctr" defTabSz="311562" rtl="0" eaLnBrk="1" fontAlgn="base" latinLnBrk="0" hangingPunct="1">
              <a:lnSpc>
                <a:spcPct val="100000"/>
              </a:lnSpc>
              <a:spcBef>
                <a:spcPct val="0"/>
              </a:spcBef>
              <a:spcAft>
                <a:spcPts val="600"/>
              </a:spcAft>
              <a:buClrTx/>
              <a:buSzTx/>
              <a:buFontTx/>
              <a:buNone/>
              <a:tabLst/>
              <a:defRPr/>
            </a:pPr>
            <a:r>
              <a:rPr lang="en-US" sz="1200" b="1">
                <a:gradFill>
                  <a:gsLst>
                    <a:gs pos="62644">
                      <a:srgbClr val="000000"/>
                    </a:gs>
                    <a:gs pos="40000">
                      <a:srgbClr val="000000"/>
                    </a:gs>
                  </a:gsLst>
                  <a:path path="circle">
                    <a:fillToRect l="100000" t="100000"/>
                  </a:path>
                </a:gradFill>
                <a:latin typeface="Segoe UI Variable Display Semibold" pitchFamily="2" charset="0"/>
                <a:cs typeface="Segoe UI" pitchFamily="34" charset="0"/>
              </a:rPr>
              <a:t>Larger Context</a:t>
            </a:r>
            <a:endParaRPr kumimoji="0" lang="en-US" sz="1100" b="1" i="0" u="none" strike="noStrike" kern="1200" cap="none" spc="0" normalizeH="0" baseline="0" noProof="0">
              <a:ln>
                <a:noFill/>
              </a:ln>
              <a:gradFill>
                <a:gsLst>
                  <a:gs pos="62644">
                    <a:srgbClr val="000000"/>
                  </a:gs>
                  <a:gs pos="40000">
                    <a:srgbClr val="000000"/>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75" name="Rectangle: Rounded Corners 5">
            <a:extLst>
              <a:ext uri="{FF2B5EF4-FFF2-40B4-BE49-F238E27FC236}">
                <a16:creationId xmlns:a16="http://schemas.microsoft.com/office/drawing/2014/main" id="{ED8AEDA3-2AA3-737C-763D-9327A94D6929}"/>
              </a:ext>
            </a:extLst>
          </p:cNvPr>
          <p:cNvSpPr/>
          <p:nvPr/>
        </p:nvSpPr>
        <p:spPr bwMode="auto">
          <a:xfrm>
            <a:off x="3757490" y="5788669"/>
            <a:ext cx="7280999" cy="309756"/>
          </a:xfrm>
          <a:prstGeom prst="roundRect">
            <a:avLst>
              <a:gd name="adj" fmla="val 50000"/>
            </a:avLst>
          </a:prstGeom>
          <a:solidFill>
            <a:schemeClr val="tx2">
              <a:lumMod val="25000"/>
              <a:lumOff val="75000"/>
            </a:schemeClr>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878" rIns="0" bIns="29392" numCol="1" spcCol="0" rtlCol="0" fromWordArt="0" anchor="t" anchorCtr="0" forceAA="0" compatLnSpc="1">
            <a:prstTxWarp prst="textNoShape">
              <a:avLst/>
            </a:prstTxWarp>
            <a:spAutoFit/>
          </a:bodyPr>
          <a:lstStyle/>
          <a:p>
            <a:pPr marL="0" marR="0" lvl="0" indent="0" algn="ctr" defTabSz="311562" rtl="0" eaLnBrk="1" fontAlgn="base" latinLnBrk="0" hangingPunct="1">
              <a:lnSpc>
                <a:spcPct val="100000"/>
              </a:lnSpc>
              <a:spcBef>
                <a:spcPct val="0"/>
              </a:spcBef>
              <a:spcAft>
                <a:spcPts val="600"/>
              </a:spcAft>
              <a:buClrTx/>
              <a:buSzTx/>
              <a:buFontTx/>
              <a:buNone/>
              <a:tabLst/>
              <a:defRPr/>
            </a:pPr>
            <a:r>
              <a:rPr kumimoji="0" lang="en-US" sz="1200" b="1" i="0" u="none" strike="noStrike" kern="1200" cap="none" spc="0" normalizeH="0" baseline="0" noProof="0">
                <a:ln>
                  <a:noFill/>
                </a:ln>
                <a:gradFill>
                  <a:gsLst>
                    <a:gs pos="62644">
                      <a:srgbClr val="000000"/>
                    </a:gs>
                    <a:gs pos="40000">
                      <a:srgbClr val="000000"/>
                    </a:gs>
                  </a:gsLst>
                  <a:path path="circle">
                    <a:fillToRect l="100000" t="100000"/>
                  </a:path>
                </a:gradFill>
                <a:effectLst/>
                <a:uLnTx/>
                <a:uFillTx/>
                <a:latin typeface="Segoe UI Variable Display Semibold" pitchFamily="2" charset="0"/>
                <a:ea typeface="+mn-ea"/>
                <a:cs typeface="Segoe UI" pitchFamily="34" charset="0"/>
              </a:rPr>
              <a:t>Function Calling</a:t>
            </a:r>
            <a:endParaRPr kumimoji="0" lang="en-US" sz="1100" b="1" i="0" u="none" strike="noStrike" kern="1200" cap="none" spc="0" normalizeH="0" baseline="0" noProof="0">
              <a:ln>
                <a:noFill/>
              </a:ln>
              <a:gradFill>
                <a:gsLst>
                  <a:gs pos="62644">
                    <a:srgbClr val="000000"/>
                  </a:gs>
                  <a:gs pos="40000">
                    <a:srgbClr val="000000"/>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76" name="Rectangle: Rounded Corners 5">
            <a:extLst>
              <a:ext uri="{FF2B5EF4-FFF2-40B4-BE49-F238E27FC236}">
                <a16:creationId xmlns:a16="http://schemas.microsoft.com/office/drawing/2014/main" id="{ACFE640A-4778-1DCB-F461-11230ABDC834}"/>
              </a:ext>
            </a:extLst>
          </p:cNvPr>
          <p:cNvSpPr/>
          <p:nvPr/>
        </p:nvSpPr>
        <p:spPr bwMode="auto">
          <a:xfrm>
            <a:off x="5808359" y="5321932"/>
            <a:ext cx="5258177" cy="309756"/>
          </a:xfrm>
          <a:prstGeom prst="roundRect">
            <a:avLst>
              <a:gd name="adj" fmla="val 50000"/>
            </a:avLst>
          </a:prstGeom>
          <a:solidFill>
            <a:schemeClr val="tx2">
              <a:lumMod val="25000"/>
              <a:lumOff val="75000"/>
            </a:schemeClr>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878" rIns="0" bIns="29392" numCol="1" spcCol="0" rtlCol="0" fromWordArt="0" anchor="t" anchorCtr="0" forceAA="0" compatLnSpc="1">
            <a:prstTxWarp prst="textNoShape">
              <a:avLst/>
            </a:prstTxWarp>
            <a:spAutoFit/>
          </a:bodyPr>
          <a:lstStyle/>
          <a:p>
            <a:pPr marL="0" marR="0" lvl="0" indent="0" algn="ctr" defTabSz="311562" rtl="0" eaLnBrk="1" fontAlgn="base" latinLnBrk="0" hangingPunct="1">
              <a:lnSpc>
                <a:spcPct val="100000"/>
              </a:lnSpc>
              <a:spcBef>
                <a:spcPct val="0"/>
              </a:spcBef>
              <a:spcAft>
                <a:spcPts val="600"/>
              </a:spcAft>
              <a:buClrTx/>
              <a:buSzTx/>
              <a:buFontTx/>
              <a:buNone/>
              <a:tabLst/>
              <a:defRPr/>
            </a:pPr>
            <a:r>
              <a:rPr kumimoji="0" lang="en-US" sz="1200" b="1" i="0" u="none" strike="noStrike" kern="1200" cap="none" spc="0" normalizeH="0" baseline="0" noProof="0">
                <a:ln>
                  <a:noFill/>
                </a:ln>
                <a:gradFill>
                  <a:gsLst>
                    <a:gs pos="62644">
                      <a:srgbClr val="000000"/>
                    </a:gs>
                    <a:gs pos="40000">
                      <a:srgbClr val="000000"/>
                    </a:gs>
                  </a:gsLst>
                  <a:path path="circle">
                    <a:fillToRect l="100000" t="100000"/>
                  </a:path>
                </a:gradFill>
                <a:effectLst/>
                <a:uLnTx/>
                <a:uFillTx/>
                <a:latin typeface="Segoe UI Variable Display Semibold" pitchFamily="2" charset="0"/>
                <a:ea typeface="+mn-ea"/>
                <a:cs typeface="Segoe UI" pitchFamily="34" charset="0"/>
              </a:rPr>
              <a:t>Image  &amp; Video Generation</a:t>
            </a:r>
            <a:endParaRPr kumimoji="0" lang="en-US" sz="1100" b="1" i="0" u="none" strike="noStrike" kern="1200" cap="none" spc="0" normalizeH="0" baseline="0" noProof="0">
              <a:ln>
                <a:noFill/>
              </a:ln>
              <a:gradFill>
                <a:gsLst>
                  <a:gs pos="62644">
                    <a:srgbClr val="000000"/>
                  </a:gs>
                  <a:gs pos="40000">
                    <a:srgbClr val="000000"/>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77" name="Rectangle: Rounded Corners 5">
            <a:extLst>
              <a:ext uri="{FF2B5EF4-FFF2-40B4-BE49-F238E27FC236}">
                <a16:creationId xmlns:a16="http://schemas.microsoft.com/office/drawing/2014/main" id="{7186C01F-5892-7794-831A-3EB1AFCF5BE3}"/>
              </a:ext>
            </a:extLst>
          </p:cNvPr>
          <p:cNvSpPr/>
          <p:nvPr/>
        </p:nvSpPr>
        <p:spPr bwMode="auto">
          <a:xfrm>
            <a:off x="6679593" y="4844839"/>
            <a:ext cx="2181953" cy="309756"/>
          </a:xfrm>
          <a:prstGeom prst="roundRect">
            <a:avLst>
              <a:gd name="adj" fmla="val 50000"/>
            </a:avLst>
          </a:prstGeom>
          <a:solidFill>
            <a:schemeClr val="tx2">
              <a:lumMod val="25000"/>
              <a:lumOff val="75000"/>
            </a:schemeClr>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878" rIns="0" bIns="29392" numCol="1" spcCol="0" rtlCol="0" fromWordArt="0" anchor="t" anchorCtr="0" forceAA="0" compatLnSpc="1">
            <a:prstTxWarp prst="textNoShape">
              <a:avLst/>
            </a:prstTxWarp>
            <a:spAutoFit/>
          </a:bodyPr>
          <a:lstStyle/>
          <a:p>
            <a:pPr marL="0" marR="0" lvl="0" indent="0" algn="ctr" defTabSz="311562" rtl="0" eaLnBrk="1" fontAlgn="base" latinLnBrk="0" hangingPunct="1">
              <a:lnSpc>
                <a:spcPct val="100000"/>
              </a:lnSpc>
              <a:spcBef>
                <a:spcPct val="0"/>
              </a:spcBef>
              <a:spcAft>
                <a:spcPts val="600"/>
              </a:spcAft>
              <a:buClrTx/>
              <a:buSzTx/>
              <a:buFontTx/>
              <a:buNone/>
              <a:tabLst/>
              <a:defRPr/>
            </a:pPr>
            <a:r>
              <a:rPr kumimoji="0" lang="en-US" sz="1200" b="1" i="0" u="none" strike="noStrike" kern="1200" cap="none" spc="0" normalizeH="0" baseline="0" noProof="0">
                <a:ln>
                  <a:noFill/>
                </a:ln>
                <a:gradFill>
                  <a:gsLst>
                    <a:gs pos="62644">
                      <a:srgbClr val="000000"/>
                    </a:gs>
                    <a:gs pos="40000">
                      <a:srgbClr val="000000"/>
                    </a:gs>
                  </a:gsLst>
                  <a:path path="circle">
                    <a:fillToRect l="100000" t="100000"/>
                  </a:path>
                </a:gradFill>
                <a:effectLst/>
                <a:uLnTx/>
                <a:uFillTx/>
                <a:latin typeface="Segoe UI Variable Display Semibold" pitchFamily="2" charset="0"/>
                <a:ea typeface="+mn-ea"/>
                <a:cs typeface="Segoe UI" pitchFamily="34" charset="0"/>
              </a:rPr>
              <a:t>Real Time Audio Generation</a:t>
            </a:r>
            <a:endParaRPr kumimoji="0" lang="en-US" sz="1100" b="1" i="0" u="none" strike="noStrike" kern="1200" cap="none" spc="0" normalizeH="0" baseline="0" noProof="0">
              <a:ln>
                <a:noFill/>
              </a:ln>
              <a:gradFill>
                <a:gsLst>
                  <a:gs pos="62644">
                    <a:srgbClr val="000000"/>
                  </a:gs>
                  <a:gs pos="40000">
                    <a:srgbClr val="000000"/>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78" name="Right Brace 77">
            <a:extLst>
              <a:ext uri="{FF2B5EF4-FFF2-40B4-BE49-F238E27FC236}">
                <a16:creationId xmlns:a16="http://schemas.microsoft.com/office/drawing/2014/main" id="{8306FE52-C040-B66F-6A8D-99A267368AA8}"/>
              </a:ext>
            </a:extLst>
          </p:cNvPr>
          <p:cNvSpPr/>
          <p:nvPr/>
        </p:nvSpPr>
        <p:spPr>
          <a:xfrm>
            <a:off x="11181547" y="1297577"/>
            <a:ext cx="121920" cy="144997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9" name="Right Brace 78">
            <a:extLst>
              <a:ext uri="{FF2B5EF4-FFF2-40B4-BE49-F238E27FC236}">
                <a16:creationId xmlns:a16="http://schemas.microsoft.com/office/drawing/2014/main" id="{F8719DD4-FE76-80F8-B774-4FCC6751442E}"/>
              </a:ext>
            </a:extLst>
          </p:cNvPr>
          <p:cNvSpPr/>
          <p:nvPr/>
        </p:nvSpPr>
        <p:spPr>
          <a:xfrm>
            <a:off x="11242507" y="4937760"/>
            <a:ext cx="121920" cy="1640215"/>
          </a:xfrm>
          <a:prstGeom prst="rightBrace">
            <a:avLst/>
          </a:prstGeom>
          <a:solidFill>
            <a:schemeClr val="tx2">
              <a:lumMod val="25000"/>
              <a:lumOff val="75000"/>
            </a:schemeClr>
          </a:solidFill>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0" name="TextBox 79">
            <a:extLst>
              <a:ext uri="{FF2B5EF4-FFF2-40B4-BE49-F238E27FC236}">
                <a16:creationId xmlns:a16="http://schemas.microsoft.com/office/drawing/2014/main" id="{40E10C5C-1F85-660F-F2E0-D2ED21551D12}"/>
              </a:ext>
            </a:extLst>
          </p:cNvPr>
          <p:cNvSpPr txBox="1"/>
          <p:nvPr/>
        </p:nvSpPr>
        <p:spPr>
          <a:xfrm>
            <a:off x="11335863" y="1907149"/>
            <a:ext cx="710451" cy="230832"/>
          </a:xfrm>
          <a:prstGeom prst="rect">
            <a:avLst/>
          </a:prstGeom>
          <a:noFill/>
        </p:spPr>
        <p:txBody>
          <a:bodyPr wrap="none" rtlCol="0">
            <a:spAutoFit/>
          </a:bodyPr>
          <a:lstStyle/>
          <a:p>
            <a:r>
              <a:rPr lang="en-US" sz="900"/>
              <a:t>modalities</a:t>
            </a:r>
          </a:p>
        </p:txBody>
      </p:sp>
      <p:sp>
        <p:nvSpPr>
          <p:cNvPr id="81" name="TextBox 80">
            <a:extLst>
              <a:ext uri="{FF2B5EF4-FFF2-40B4-BE49-F238E27FC236}">
                <a16:creationId xmlns:a16="http://schemas.microsoft.com/office/drawing/2014/main" id="{9F0C35FB-5BD8-F1B5-238A-1BB2D82C486F}"/>
              </a:ext>
            </a:extLst>
          </p:cNvPr>
          <p:cNvSpPr txBox="1"/>
          <p:nvPr/>
        </p:nvSpPr>
        <p:spPr>
          <a:xfrm>
            <a:off x="11376817" y="5631688"/>
            <a:ext cx="761747" cy="230832"/>
          </a:xfrm>
          <a:prstGeom prst="rect">
            <a:avLst/>
          </a:prstGeom>
          <a:noFill/>
        </p:spPr>
        <p:txBody>
          <a:bodyPr wrap="none" rtlCol="0">
            <a:spAutoFit/>
          </a:bodyPr>
          <a:lstStyle/>
          <a:p>
            <a:r>
              <a:rPr lang="en-US" sz="900"/>
              <a:t>capabilities</a:t>
            </a:r>
          </a:p>
        </p:txBody>
      </p:sp>
    </p:spTree>
    <p:extLst>
      <p:ext uri="{BB962C8B-B14F-4D97-AF65-F5344CB8AC3E}">
        <p14:creationId xmlns:p14="http://schemas.microsoft.com/office/powerpoint/2010/main" val="3004580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42" presetClass="path" presetSubtype="0" decel="100000" fill="hold" grpId="1" nodeType="withEffect">
                                  <p:stCondLst>
                                    <p:cond delay="100"/>
                                  </p:stCondLst>
                                  <p:childTnLst>
                                    <p:animMotion origin="layout" path="M -3.33333E-6 -4.81481E-6 L -3.33333E-6 0.03542 " pathEditMode="relative" rAng="0" ptsTypes="AA">
                                      <p:cBhvr>
                                        <p:cTn id="12" dur="700" spd="-100000" fill="hold"/>
                                        <p:tgtEl>
                                          <p:spTgt spid="6"/>
                                        </p:tgtEl>
                                        <p:attrNameLst>
                                          <p:attrName>ppt_x</p:attrName>
                                          <p:attrName>ppt_y</p:attrName>
                                        </p:attrNameLst>
                                      </p:cBhvr>
                                      <p:rCtr x="0" y="1759"/>
                                    </p:animMotion>
                                  </p:childTnLst>
                                </p:cTn>
                              </p:par>
                              <p:par>
                                <p:cTn id="13" presetID="10" presetClass="entr" presetSubtype="0" fill="hold" grpId="0" nodeType="withEffect">
                                  <p:stCondLst>
                                    <p:cond delay="10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42" presetClass="path" presetSubtype="0" decel="100000" fill="hold" grpId="1" nodeType="withEffect">
                                  <p:stCondLst>
                                    <p:cond delay="100"/>
                                  </p:stCondLst>
                                  <p:childTnLst>
                                    <p:animMotion origin="layout" path="M 3.95833E-6 -3.7037E-7 L 3.95833E-6 0.03542 " pathEditMode="relative" rAng="0" ptsTypes="AA">
                                      <p:cBhvr>
                                        <p:cTn id="17" dur="700" spd="-100000" fill="hold"/>
                                        <p:tgtEl>
                                          <p:spTgt spid="20"/>
                                        </p:tgtEl>
                                        <p:attrNameLst>
                                          <p:attrName>ppt_x</p:attrName>
                                          <p:attrName>ppt_y</p:attrName>
                                        </p:attrNameLst>
                                      </p:cBhvr>
                                      <p:rCtr x="0" y="1759"/>
                                    </p:animMotion>
                                  </p:childTnLst>
                                </p:cTn>
                              </p:par>
                              <p:par>
                                <p:cTn id="18" presetID="10" presetClass="entr" presetSubtype="0" fill="hold" grpId="0" nodeType="withEffect">
                                  <p:stCondLst>
                                    <p:cond delay="10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42" presetClass="path" presetSubtype="0" decel="100000" fill="hold" grpId="1" nodeType="withEffect">
                                  <p:stCondLst>
                                    <p:cond delay="100"/>
                                  </p:stCondLst>
                                  <p:childTnLst>
                                    <p:animMotion origin="layout" path="M -2.70833E-6 7.40741E-7 L -2.70833E-6 0.03542 " pathEditMode="relative" rAng="0" ptsTypes="AA">
                                      <p:cBhvr>
                                        <p:cTn id="22" dur="700" spd="-100000" fill="hold"/>
                                        <p:tgtEl>
                                          <p:spTgt spid="21"/>
                                        </p:tgtEl>
                                        <p:attrNameLst>
                                          <p:attrName>ppt_x</p:attrName>
                                          <p:attrName>ppt_y</p:attrName>
                                        </p:attrNameLst>
                                      </p:cBhvr>
                                      <p:rCtr x="0" y="1759"/>
                                    </p:animMotion>
                                  </p:childTnLst>
                                </p:cTn>
                              </p:par>
                              <p:par>
                                <p:cTn id="23" presetID="10" presetClass="entr" presetSubtype="0" fill="hold" grpId="0" nodeType="withEffect">
                                  <p:stCondLst>
                                    <p:cond delay="10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42" presetClass="path" presetSubtype="0" decel="100000" fill="hold" grpId="1" nodeType="withEffect">
                                  <p:stCondLst>
                                    <p:cond delay="100"/>
                                  </p:stCondLst>
                                  <p:childTnLst>
                                    <p:animMotion origin="layout" path="M -3.125E-6 7.40741E-7 L -3.125E-6 0.03542 " pathEditMode="relative" rAng="0" ptsTypes="AA">
                                      <p:cBhvr>
                                        <p:cTn id="27" dur="700" spd="-100000" fill="hold"/>
                                        <p:tgtEl>
                                          <p:spTgt spid="22"/>
                                        </p:tgtEl>
                                        <p:attrNameLst>
                                          <p:attrName>ppt_x</p:attrName>
                                          <p:attrName>ppt_y</p:attrName>
                                        </p:attrNameLst>
                                      </p:cBhvr>
                                      <p:rCtr x="0" y="1759"/>
                                    </p:animMotion>
                                  </p:childTnLst>
                                </p:cTn>
                              </p:par>
                              <p:par>
                                <p:cTn id="28" presetID="10" presetClass="entr" presetSubtype="0" fill="hold" grpId="0" nodeType="withEffect">
                                  <p:stCondLst>
                                    <p:cond delay="10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42" presetClass="path" presetSubtype="0" decel="100000" fill="hold" grpId="1" nodeType="withEffect">
                                  <p:stCondLst>
                                    <p:cond delay="100"/>
                                  </p:stCondLst>
                                  <p:childTnLst>
                                    <p:animMotion origin="layout" path="M 8.33333E-7 -1.85185E-6 L 8.33333E-7 0.03542 " pathEditMode="relative" rAng="0" ptsTypes="AA">
                                      <p:cBhvr>
                                        <p:cTn id="32" dur="700" spd="-100000" fill="hold"/>
                                        <p:tgtEl>
                                          <p:spTgt spid="2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6" grpId="1" animBg="1"/>
      <p:bldP spid="20" grpId="0" animBg="1"/>
      <p:bldP spid="20" grpId="1" animBg="1"/>
      <p:bldP spid="21" grpId="0" animBg="1"/>
      <p:bldP spid="21" grpId="1" animBg="1"/>
      <p:bldP spid="22" grpId="0" animBg="1"/>
      <p:bldP spid="22" grpId="1" animBg="1"/>
      <p:bldP spid="27" grpId="0" animBg="1"/>
      <p:bldP spid="27"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E62B8-8FAA-2F94-BDDB-100D1B375072}"/>
            </a:ext>
          </a:extLst>
        </p:cNvPr>
        <p:cNvGrpSpPr/>
        <p:nvPr/>
      </p:nvGrpSpPr>
      <p:grpSpPr>
        <a:xfrm>
          <a:off x="0" y="0"/>
          <a:ext cx="0" cy="0"/>
          <a:chOff x="0" y="0"/>
          <a:chExt cx="0" cy="0"/>
        </a:xfrm>
      </p:grpSpPr>
      <p:grpSp>
        <p:nvGrpSpPr>
          <p:cNvPr id="210" name="Group 209">
            <a:extLst>
              <a:ext uri="{FF2B5EF4-FFF2-40B4-BE49-F238E27FC236}">
                <a16:creationId xmlns:a16="http://schemas.microsoft.com/office/drawing/2014/main" id="{EF0BC14B-98C2-C3DC-D8AE-E98B98E718DD}"/>
              </a:ext>
            </a:extLst>
          </p:cNvPr>
          <p:cNvGrpSpPr/>
          <p:nvPr/>
        </p:nvGrpSpPr>
        <p:grpSpPr>
          <a:xfrm>
            <a:off x="1347010" y="1552804"/>
            <a:ext cx="10731575" cy="422330"/>
            <a:chOff x="1384350" y="-42040"/>
            <a:chExt cx="10090648" cy="422330"/>
          </a:xfrm>
        </p:grpSpPr>
        <p:sp>
          <p:nvSpPr>
            <p:cNvPr id="209" name="Arrow: Chevron 208">
              <a:extLst>
                <a:ext uri="{FF2B5EF4-FFF2-40B4-BE49-F238E27FC236}">
                  <a16:creationId xmlns:a16="http://schemas.microsoft.com/office/drawing/2014/main" id="{FABDA90F-F39C-85C6-C0E6-CEB79F8299C6}"/>
                </a:ext>
              </a:extLst>
            </p:cNvPr>
            <p:cNvSpPr/>
            <p:nvPr/>
          </p:nvSpPr>
          <p:spPr bwMode="auto">
            <a:xfrm>
              <a:off x="9236623" y="-31916"/>
              <a:ext cx="2238375" cy="411629"/>
            </a:xfrm>
            <a:prstGeom prst="chevron">
              <a:avLst/>
            </a:prstGeom>
            <a:solidFill>
              <a:srgbClr val="C73BC3"/>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208" name="Arrow: Chevron 207">
              <a:extLst>
                <a:ext uri="{FF2B5EF4-FFF2-40B4-BE49-F238E27FC236}">
                  <a16:creationId xmlns:a16="http://schemas.microsoft.com/office/drawing/2014/main" id="{3E2C587F-C745-E6BD-B5A6-05CA7445E0B3}"/>
                </a:ext>
              </a:extLst>
            </p:cNvPr>
            <p:cNvSpPr/>
            <p:nvPr/>
          </p:nvSpPr>
          <p:spPr bwMode="auto">
            <a:xfrm>
              <a:off x="7262092" y="-32430"/>
              <a:ext cx="2238375" cy="411629"/>
            </a:xfrm>
            <a:prstGeom prst="chevron">
              <a:avLst/>
            </a:prstGeom>
            <a:solidFill>
              <a:srgbClr val="DD3AB3"/>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207" name="Arrow: Chevron 206">
              <a:extLst>
                <a:ext uri="{FF2B5EF4-FFF2-40B4-BE49-F238E27FC236}">
                  <a16:creationId xmlns:a16="http://schemas.microsoft.com/office/drawing/2014/main" id="{6614997A-13C6-2241-AB5C-6AA320D0D82C}"/>
                </a:ext>
              </a:extLst>
            </p:cNvPr>
            <p:cNvSpPr/>
            <p:nvPr/>
          </p:nvSpPr>
          <p:spPr bwMode="auto">
            <a:xfrm>
              <a:off x="5314472" y="-31339"/>
              <a:ext cx="2238375" cy="411629"/>
            </a:xfrm>
            <a:prstGeom prst="chevron">
              <a:avLst/>
            </a:prstGeom>
            <a:solidFill>
              <a:srgbClr val="E739A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205" name="Arrow: Chevron 204">
              <a:extLst>
                <a:ext uri="{FF2B5EF4-FFF2-40B4-BE49-F238E27FC236}">
                  <a16:creationId xmlns:a16="http://schemas.microsoft.com/office/drawing/2014/main" id="{D2CCD02A-3B7B-F33C-0BA7-8A0057F58788}"/>
                </a:ext>
              </a:extLst>
            </p:cNvPr>
            <p:cNvSpPr/>
            <p:nvPr/>
          </p:nvSpPr>
          <p:spPr bwMode="auto">
            <a:xfrm>
              <a:off x="1384350" y="-42040"/>
              <a:ext cx="2238375" cy="411629"/>
            </a:xfrm>
            <a:prstGeom prst="chevron">
              <a:avLst/>
            </a:prstGeom>
            <a:solidFill>
              <a:srgbClr val="F33765"/>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206" name="Arrow: Chevron 205">
              <a:extLst>
                <a:ext uri="{FF2B5EF4-FFF2-40B4-BE49-F238E27FC236}">
                  <a16:creationId xmlns:a16="http://schemas.microsoft.com/office/drawing/2014/main" id="{B0036716-F036-C265-D69F-B7F4C1BC64DE}"/>
                </a:ext>
              </a:extLst>
            </p:cNvPr>
            <p:cNvSpPr/>
            <p:nvPr/>
          </p:nvSpPr>
          <p:spPr bwMode="auto">
            <a:xfrm>
              <a:off x="3339941" y="-41441"/>
              <a:ext cx="2238375" cy="411629"/>
            </a:xfrm>
            <a:prstGeom prst="chevron">
              <a:avLst/>
            </a:prstGeom>
            <a:solidFill>
              <a:srgbClr val="EE398B"/>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sp>
        <p:nvSpPr>
          <p:cNvPr id="27" name="TextBox 26">
            <a:extLst>
              <a:ext uri="{FF2B5EF4-FFF2-40B4-BE49-F238E27FC236}">
                <a16:creationId xmlns:a16="http://schemas.microsoft.com/office/drawing/2014/main" id="{79E0E19D-2F07-2357-DB02-198E5D5AC725}"/>
              </a:ext>
            </a:extLst>
          </p:cNvPr>
          <p:cNvSpPr txBox="1"/>
          <p:nvPr/>
        </p:nvSpPr>
        <p:spPr>
          <a:xfrm>
            <a:off x="1556365" y="2793958"/>
            <a:ext cx="1264175" cy="43088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Sends welcome email</a:t>
            </a:r>
          </a:p>
        </p:txBody>
      </p:sp>
      <p:cxnSp>
        <p:nvCxnSpPr>
          <p:cNvPr id="78" name="Straight Connector 77">
            <a:extLst>
              <a:ext uri="{FF2B5EF4-FFF2-40B4-BE49-F238E27FC236}">
                <a16:creationId xmlns:a16="http://schemas.microsoft.com/office/drawing/2014/main" id="{ECEDC990-CEBA-7870-8B44-D728D1FE8A98}"/>
              </a:ext>
              <a:ext uri="{C183D7F6-B498-43B3-948B-1728B52AA6E4}">
                <adec:decorative xmlns:adec="http://schemas.microsoft.com/office/drawing/2017/decorative" val="1"/>
              </a:ext>
            </a:extLst>
          </p:cNvPr>
          <p:cNvCxnSpPr>
            <a:cxnSpLocks/>
          </p:cNvCxnSpPr>
          <p:nvPr/>
        </p:nvCxnSpPr>
        <p:spPr>
          <a:xfrm>
            <a:off x="423699" y="3362088"/>
            <a:ext cx="11045059" cy="0"/>
          </a:xfrm>
          <a:prstGeom prst="line">
            <a:avLst/>
          </a:prstGeom>
          <a:ln>
            <a:solidFill>
              <a:schemeClr val="bg2">
                <a:lumMod val="75000"/>
                <a:alpha val="40318"/>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FF15A63-EE2C-BC5F-810E-2A84545E5061}"/>
              </a:ext>
              <a:ext uri="{C183D7F6-B498-43B3-948B-1728B52AA6E4}">
                <adec:decorative xmlns:adec="http://schemas.microsoft.com/office/drawing/2017/decorative" val="1"/>
              </a:ext>
            </a:extLst>
          </p:cNvPr>
          <p:cNvCxnSpPr>
            <a:cxnSpLocks/>
          </p:cNvCxnSpPr>
          <p:nvPr/>
        </p:nvCxnSpPr>
        <p:spPr>
          <a:xfrm>
            <a:off x="423699" y="4505854"/>
            <a:ext cx="11045059" cy="0"/>
          </a:xfrm>
          <a:prstGeom prst="line">
            <a:avLst/>
          </a:prstGeom>
          <a:ln>
            <a:solidFill>
              <a:schemeClr val="bg2">
                <a:lumMod val="75000"/>
                <a:alpha val="40318"/>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F308AD9-2877-38E4-8259-309A6C4F0907}"/>
              </a:ext>
              <a:ext uri="{C183D7F6-B498-43B3-948B-1728B52AA6E4}">
                <adec:decorative xmlns:adec="http://schemas.microsoft.com/office/drawing/2017/decorative" val="1"/>
              </a:ext>
            </a:extLst>
          </p:cNvPr>
          <p:cNvCxnSpPr>
            <a:cxnSpLocks/>
          </p:cNvCxnSpPr>
          <p:nvPr/>
        </p:nvCxnSpPr>
        <p:spPr>
          <a:xfrm>
            <a:off x="485620" y="5519430"/>
            <a:ext cx="10956601" cy="0"/>
          </a:xfrm>
          <a:prstGeom prst="line">
            <a:avLst/>
          </a:prstGeom>
          <a:ln>
            <a:solidFill>
              <a:schemeClr val="bg2">
                <a:lumMod val="75000"/>
                <a:alpha val="40318"/>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 name="Picture Placeholder 23" descr="Profile image of maker.">
            <a:extLst>
              <a:ext uri="{FF2B5EF4-FFF2-40B4-BE49-F238E27FC236}">
                <a16:creationId xmlns:a16="http://schemas.microsoft.com/office/drawing/2014/main" id="{54F25EC6-8392-8CEF-41FD-21614E841198}"/>
              </a:ext>
            </a:extLst>
          </p:cNvPr>
          <p:cNvPicPr>
            <a:picLocks noChangeAspect="1"/>
          </p:cNvPicPr>
          <p:nvPr/>
        </p:nvPicPr>
        <p:blipFill>
          <a:blip r:embed="rId3"/>
          <a:srcRect/>
          <a:stretch/>
        </p:blipFill>
        <p:spPr>
          <a:xfrm>
            <a:off x="545897" y="2514241"/>
            <a:ext cx="528299" cy="528299"/>
          </a:xfrm>
          <a:prstGeom prst="ellipse">
            <a:avLst/>
          </a:prstGeom>
          <a:ln>
            <a:noFill/>
          </a:ln>
        </p:spPr>
      </p:pic>
      <p:sp>
        <p:nvSpPr>
          <p:cNvPr id="5" name="Text Placeholder 8">
            <a:extLst>
              <a:ext uri="{FF2B5EF4-FFF2-40B4-BE49-F238E27FC236}">
                <a16:creationId xmlns:a16="http://schemas.microsoft.com/office/drawing/2014/main" id="{6D83F24D-5641-96A4-7047-D6C757BEF7E4}"/>
              </a:ext>
            </a:extLst>
          </p:cNvPr>
          <p:cNvSpPr txBox="1">
            <a:spLocks/>
          </p:cNvSpPr>
          <p:nvPr/>
        </p:nvSpPr>
        <p:spPr>
          <a:xfrm>
            <a:off x="245541" y="3104672"/>
            <a:ext cx="1128224"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A1B45"/>
                </a:solidFill>
                <a:effectLst/>
                <a:uLnTx/>
                <a:uFillTx/>
                <a:latin typeface="Segoe UI Semibold"/>
                <a:ea typeface="+mn-ea"/>
                <a:cs typeface="Segoe UI" panose="020B0502040204020203" pitchFamily="34" charset="0"/>
              </a:rPr>
              <a:t>HR Manager</a:t>
            </a:r>
          </a:p>
        </p:txBody>
      </p:sp>
      <p:pic>
        <p:nvPicPr>
          <p:cNvPr id="6" name="Picture Placeholder 21" descr="Profile image of developer. ">
            <a:extLst>
              <a:ext uri="{FF2B5EF4-FFF2-40B4-BE49-F238E27FC236}">
                <a16:creationId xmlns:a16="http://schemas.microsoft.com/office/drawing/2014/main" id="{6737D75B-CBB2-DF41-0BC0-EA73A702A50A}"/>
              </a:ext>
              <a:ext uri="{C183D7F6-B498-43B3-948B-1728B52AA6E4}">
                <adec:decorative xmlns:adec="http://schemas.microsoft.com/office/drawing/2017/decorative" val="0"/>
              </a:ext>
            </a:extLst>
          </p:cNvPr>
          <p:cNvPicPr>
            <a:picLocks noChangeAspect="1"/>
          </p:cNvPicPr>
          <p:nvPr/>
        </p:nvPicPr>
        <p:blipFill>
          <a:blip r:embed="rId4"/>
          <a:srcRect/>
          <a:stretch/>
        </p:blipFill>
        <p:spPr>
          <a:xfrm>
            <a:off x="545897" y="4641867"/>
            <a:ext cx="528299" cy="528299"/>
          </a:xfrm>
          <a:prstGeom prst="ellipse">
            <a:avLst/>
          </a:prstGeom>
        </p:spPr>
      </p:pic>
      <p:sp>
        <p:nvSpPr>
          <p:cNvPr id="7" name="Text Placeholder 8">
            <a:extLst>
              <a:ext uri="{FF2B5EF4-FFF2-40B4-BE49-F238E27FC236}">
                <a16:creationId xmlns:a16="http://schemas.microsoft.com/office/drawing/2014/main" id="{0EA4043B-DE3D-AE5A-8FAF-912F449F3086}"/>
              </a:ext>
            </a:extLst>
          </p:cNvPr>
          <p:cNvSpPr txBox="1">
            <a:spLocks/>
          </p:cNvSpPr>
          <p:nvPr/>
        </p:nvSpPr>
        <p:spPr>
          <a:xfrm>
            <a:off x="245541" y="5241732"/>
            <a:ext cx="1128224"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A1B45"/>
                </a:solidFill>
                <a:effectLst/>
                <a:uLnTx/>
                <a:uFillTx/>
                <a:latin typeface="Segoe UI Semibold"/>
                <a:ea typeface="+mn-ea"/>
                <a:cs typeface="Segoe UI" panose="020B0502040204020203" pitchFamily="34" charset="0"/>
              </a:rPr>
              <a:t>IT Manager</a:t>
            </a:r>
          </a:p>
        </p:txBody>
      </p:sp>
      <p:pic>
        <p:nvPicPr>
          <p:cNvPr id="9" name="Picture Placeholder 47" descr="Headshot of IT Pro">
            <a:extLst>
              <a:ext uri="{FF2B5EF4-FFF2-40B4-BE49-F238E27FC236}">
                <a16:creationId xmlns:a16="http://schemas.microsoft.com/office/drawing/2014/main" id="{0C54E0A6-9D66-B260-9E26-A4B9F9A65A5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4898" b="28435"/>
          <a:stretch/>
        </p:blipFill>
        <p:spPr>
          <a:xfrm>
            <a:off x="546682" y="5710322"/>
            <a:ext cx="526729" cy="526729"/>
          </a:xfrm>
          <a:prstGeom prst="ellipse">
            <a:avLst/>
          </a:prstGeom>
        </p:spPr>
      </p:pic>
      <p:sp>
        <p:nvSpPr>
          <p:cNvPr id="19" name="Text Placeholder 8">
            <a:extLst>
              <a:ext uri="{FF2B5EF4-FFF2-40B4-BE49-F238E27FC236}">
                <a16:creationId xmlns:a16="http://schemas.microsoft.com/office/drawing/2014/main" id="{A6644340-6341-05CD-F12E-3BF1132C086C}"/>
              </a:ext>
            </a:extLst>
          </p:cNvPr>
          <p:cNvSpPr txBox="1">
            <a:spLocks/>
          </p:cNvSpPr>
          <p:nvPr/>
        </p:nvSpPr>
        <p:spPr>
          <a:xfrm>
            <a:off x="245541" y="6296217"/>
            <a:ext cx="1128224"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A1B45"/>
                </a:solidFill>
                <a:effectLst/>
                <a:uLnTx/>
                <a:uFillTx/>
                <a:latin typeface="Segoe UI Semibold"/>
                <a:ea typeface="+mn-ea"/>
                <a:cs typeface="Segoe UI" panose="020B0502040204020203" pitchFamily="34" charset="0"/>
              </a:rPr>
              <a:t>Training Manager</a:t>
            </a:r>
          </a:p>
        </p:txBody>
      </p:sp>
      <p:pic>
        <p:nvPicPr>
          <p:cNvPr id="25" name="Picture Placeholder 47" descr="Headshot of IT Pro">
            <a:extLst>
              <a:ext uri="{FF2B5EF4-FFF2-40B4-BE49-F238E27FC236}">
                <a16:creationId xmlns:a16="http://schemas.microsoft.com/office/drawing/2014/main" id="{0ED84CFD-3486-CEAF-DD5C-BB0DFF34D66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4898" b="28435"/>
          <a:stretch/>
        </p:blipFill>
        <p:spPr>
          <a:xfrm>
            <a:off x="546682" y="3631704"/>
            <a:ext cx="526729" cy="526729"/>
          </a:xfrm>
          <a:prstGeom prst="ellipse">
            <a:avLst/>
          </a:prstGeom>
        </p:spPr>
      </p:pic>
      <p:sp>
        <p:nvSpPr>
          <p:cNvPr id="26" name="Text Placeholder 8">
            <a:extLst>
              <a:ext uri="{FF2B5EF4-FFF2-40B4-BE49-F238E27FC236}">
                <a16:creationId xmlns:a16="http://schemas.microsoft.com/office/drawing/2014/main" id="{5BCA7F5E-802D-4462-279A-44460C2BF903}"/>
              </a:ext>
            </a:extLst>
          </p:cNvPr>
          <p:cNvSpPr txBox="1">
            <a:spLocks/>
          </p:cNvSpPr>
          <p:nvPr/>
        </p:nvSpPr>
        <p:spPr>
          <a:xfrm>
            <a:off x="245541" y="4284323"/>
            <a:ext cx="1128224"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A1B45"/>
                </a:solidFill>
                <a:effectLst/>
                <a:uLnTx/>
                <a:uFillTx/>
                <a:latin typeface="Segoe UI Semibold"/>
                <a:ea typeface="+mn-ea"/>
                <a:cs typeface="Segoe UI" panose="020B0502040204020203" pitchFamily="34" charset="0"/>
              </a:rPr>
              <a:t>New Hire</a:t>
            </a:r>
          </a:p>
        </p:txBody>
      </p:sp>
      <p:sp>
        <p:nvSpPr>
          <p:cNvPr id="31" name="TextBox 30">
            <a:extLst>
              <a:ext uri="{FF2B5EF4-FFF2-40B4-BE49-F238E27FC236}">
                <a16:creationId xmlns:a16="http://schemas.microsoft.com/office/drawing/2014/main" id="{016D5FE1-CEB1-74F6-065D-BCC2F17CF9AB}"/>
              </a:ext>
            </a:extLst>
          </p:cNvPr>
          <p:cNvSpPr txBox="1"/>
          <p:nvPr/>
        </p:nvSpPr>
        <p:spPr>
          <a:xfrm>
            <a:off x="5011704" y="4594061"/>
            <a:ext cx="1380631" cy="600164"/>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Manually sets up user accounts and provisions access</a:t>
            </a:r>
          </a:p>
        </p:txBody>
      </p:sp>
      <p:sp>
        <p:nvSpPr>
          <p:cNvPr id="38" name="TextBox 37">
            <a:extLst>
              <a:ext uri="{FF2B5EF4-FFF2-40B4-BE49-F238E27FC236}">
                <a16:creationId xmlns:a16="http://schemas.microsoft.com/office/drawing/2014/main" id="{EB708E2A-E02E-8612-FFBC-220D8A6D7703}"/>
              </a:ext>
            </a:extLst>
          </p:cNvPr>
          <p:cNvSpPr txBox="1"/>
          <p:nvPr/>
        </p:nvSpPr>
        <p:spPr>
          <a:xfrm>
            <a:off x="1512826" y="3609242"/>
            <a:ext cx="1124566" cy="60016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Gets new hire forms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Has questions</a:t>
            </a:r>
          </a:p>
        </p:txBody>
      </p:sp>
      <p:sp>
        <p:nvSpPr>
          <p:cNvPr id="49" name="TextBox 48">
            <a:extLst>
              <a:ext uri="{FF2B5EF4-FFF2-40B4-BE49-F238E27FC236}">
                <a16:creationId xmlns:a16="http://schemas.microsoft.com/office/drawing/2014/main" id="{E6859DB9-475F-542B-4929-C765205D1200}"/>
              </a:ext>
            </a:extLst>
          </p:cNvPr>
          <p:cNvSpPr txBox="1"/>
          <p:nvPr/>
        </p:nvSpPr>
        <p:spPr>
          <a:xfrm>
            <a:off x="3003769" y="2793958"/>
            <a:ext cx="1066308" cy="43088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Answers questions</a:t>
            </a:r>
          </a:p>
        </p:txBody>
      </p:sp>
      <p:sp>
        <p:nvSpPr>
          <p:cNvPr id="51" name="TextBox 50">
            <a:extLst>
              <a:ext uri="{FF2B5EF4-FFF2-40B4-BE49-F238E27FC236}">
                <a16:creationId xmlns:a16="http://schemas.microsoft.com/office/drawing/2014/main" id="{87F0044F-9BFF-B443-BFA6-8AF8CEF402FF}"/>
              </a:ext>
            </a:extLst>
          </p:cNvPr>
          <p:cNvSpPr txBox="1"/>
          <p:nvPr/>
        </p:nvSpPr>
        <p:spPr>
          <a:xfrm>
            <a:off x="3077321" y="3609242"/>
            <a:ext cx="868633" cy="43088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Completes paperwork</a:t>
            </a:r>
          </a:p>
        </p:txBody>
      </p:sp>
      <p:sp>
        <p:nvSpPr>
          <p:cNvPr id="52" name="TextBox 51">
            <a:extLst>
              <a:ext uri="{FF2B5EF4-FFF2-40B4-BE49-F238E27FC236}">
                <a16:creationId xmlns:a16="http://schemas.microsoft.com/office/drawing/2014/main" id="{E84D7C46-962B-B228-33E4-FA0C4041DD30}"/>
              </a:ext>
            </a:extLst>
          </p:cNvPr>
          <p:cNvSpPr txBox="1"/>
          <p:nvPr/>
        </p:nvSpPr>
        <p:spPr>
          <a:xfrm>
            <a:off x="4187132" y="2793958"/>
            <a:ext cx="1380631" cy="430887"/>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Confirm computer preference</a:t>
            </a:r>
          </a:p>
        </p:txBody>
      </p:sp>
      <p:sp>
        <p:nvSpPr>
          <p:cNvPr id="53" name="TextBox 52">
            <a:extLst>
              <a:ext uri="{FF2B5EF4-FFF2-40B4-BE49-F238E27FC236}">
                <a16:creationId xmlns:a16="http://schemas.microsoft.com/office/drawing/2014/main" id="{F76FD4B5-9805-C31F-F84C-96BCFC02397C}"/>
              </a:ext>
            </a:extLst>
          </p:cNvPr>
          <p:cNvSpPr txBox="1"/>
          <p:nvPr/>
        </p:nvSpPr>
        <p:spPr>
          <a:xfrm>
            <a:off x="4235663" y="3609242"/>
            <a:ext cx="1380631" cy="261610"/>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Confirmed</a:t>
            </a:r>
          </a:p>
        </p:txBody>
      </p:sp>
      <p:sp>
        <p:nvSpPr>
          <p:cNvPr id="55" name="TextBox 54">
            <a:extLst>
              <a:ext uri="{FF2B5EF4-FFF2-40B4-BE49-F238E27FC236}">
                <a16:creationId xmlns:a16="http://schemas.microsoft.com/office/drawing/2014/main" id="{CDF8A3B2-9C96-048F-EF52-D0EC6FDEC587}"/>
              </a:ext>
            </a:extLst>
          </p:cNvPr>
          <p:cNvSpPr txBox="1"/>
          <p:nvPr/>
        </p:nvSpPr>
        <p:spPr>
          <a:xfrm>
            <a:off x="5616294" y="2793958"/>
            <a:ext cx="1380631" cy="430887"/>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Initiates IT process</a:t>
            </a:r>
          </a:p>
        </p:txBody>
      </p:sp>
      <p:sp>
        <p:nvSpPr>
          <p:cNvPr id="56" name="TextBox 55">
            <a:extLst>
              <a:ext uri="{FF2B5EF4-FFF2-40B4-BE49-F238E27FC236}">
                <a16:creationId xmlns:a16="http://schemas.microsoft.com/office/drawing/2014/main" id="{3631F0ED-1DA6-184F-38AD-824493C748D4}"/>
              </a:ext>
            </a:extLst>
          </p:cNvPr>
          <p:cNvSpPr txBox="1"/>
          <p:nvPr/>
        </p:nvSpPr>
        <p:spPr>
          <a:xfrm>
            <a:off x="5963921" y="3609242"/>
            <a:ext cx="1043932" cy="769441"/>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Missing applications submits IT ticket. </a:t>
            </a:r>
          </a:p>
        </p:txBody>
      </p:sp>
      <p:sp>
        <p:nvSpPr>
          <p:cNvPr id="57" name="TextBox 56">
            <a:extLst>
              <a:ext uri="{FF2B5EF4-FFF2-40B4-BE49-F238E27FC236}">
                <a16:creationId xmlns:a16="http://schemas.microsoft.com/office/drawing/2014/main" id="{AEBE3F11-A4F3-7DA2-8BCD-2F6D94126232}"/>
              </a:ext>
            </a:extLst>
          </p:cNvPr>
          <p:cNvSpPr txBox="1"/>
          <p:nvPr/>
        </p:nvSpPr>
        <p:spPr>
          <a:xfrm>
            <a:off x="6606733" y="4714511"/>
            <a:ext cx="991355" cy="769441"/>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Contacts procurement to obtain license. </a:t>
            </a:r>
          </a:p>
        </p:txBody>
      </p:sp>
      <p:cxnSp>
        <p:nvCxnSpPr>
          <p:cNvPr id="111" name="Connector: Elbow 110">
            <a:extLst>
              <a:ext uri="{FF2B5EF4-FFF2-40B4-BE49-F238E27FC236}">
                <a16:creationId xmlns:a16="http://schemas.microsoft.com/office/drawing/2014/main" id="{2EE05EF6-3815-D3AA-855F-FFBB71D930CC}"/>
              </a:ext>
            </a:extLst>
          </p:cNvPr>
          <p:cNvCxnSpPr>
            <a:cxnSpLocks/>
            <a:stCxn id="38" idx="3"/>
            <a:endCxn id="49" idx="1"/>
          </p:cNvCxnSpPr>
          <p:nvPr/>
        </p:nvCxnSpPr>
        <p:spPr>
          <a:xfrm flipV="1">
            <a:off x="2637392" y="3009402"/>
            <a:ext cx="366377" cy="899922"/>
          </a:xfrm>
          <a:prstGeom prst="bentConnector3">
            <a:avLst>
              <a:gd name="adj1" fmla="val 50000"/>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F4861E30-D187-0BB2-D014-62DA52EFDFC4}"/>
              </a:ext>
            </a:extLst>
          </p:cNvPr>
          <p:cNvCxnSpPr>
            <a:cxnSpLocks/>
          </p:cNvCxnSpPr>
          <p:nvPr/>
        </p:nvCxnSpPr>
        <p:spPr>
          <a:xfrm>
            <a:off x="3368101" y="3187352"/>
            <a:ext cx="0" cy="284678"/>
          </a:xfrm>
          <a:prstGeom prst="straightConnector1">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E749520C-B05A-1D95-8F0B-C3F1CF7057A9}"/>
              </a:ext>
            </a:extLst>
          </p:cNvPr>
          <p:cNvCxnSpPr>
            <a:cxnSpLocks/>
            <a:stCxn id="51" idx="3"/>
          </p:cNvCxnSpPr>
          <p:nvPr/>
        </p:nvCxnSpPr>
        <p:spPr>
          <a:xfrm flipV="1">
            <a:off x="3945954" y="2766910"/>
            <a:ext cx="132159" cy="1057776"/>
          </a:xfrm>
          <a:prstGeom prst="bentConnector2">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F6F90136-74C1-79AF-612E-D05FFB9091FB}"/>
              </a:ext>
            </a:extLst>
          </p:cNvPr>
          <p:cNvCxnSpPr>
            <a:cxnSpLocks/>
          </p:cNvCxnSpPr>
          <p:nvPr/>
        </p:nvCxnSpPr>
        <p:spPr>
          <a:xfrm>
            <a:off x="4688848" y="3187352"/>
            <a:ext cx="0" cy="284678"/>
          </a:xfrm>
          <a:prstGeom prst="straightConnector1">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F94DFFFA-EE29-ADA7-A103-0D5337BC5E71}"/>
              </a:ext>
            </a:extLst>
          </p:cNvPr>
          <p:cNvCxnSpPr>
            <a:cxnSpLocks/>
          </p:cNvCxnSpPr>
          <p:nvPr/>
        </p:nvCxnSpPr>
        <p:spPr>
          <a:xfrm>
            <a:off x="5550467" y="2927218"/>
            <a:ext cx="134256" cy="0"/>
          </a:xfrm>
          <a:prstGeom prst="straightConnector1">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AA22A224-EF7B-D274-A16F-AAF4FFEA7A33}"/>
              </a:ext>
            </a:extLst>
          </p:cNvPr>
          <p:cNvCxnSpPr/>
          <p:nvPr/>
        </p:nvCxnSpPr>
        <p:spPr>
          <a:xfrm>
            <a:off x="5848350" y="3291313"/>
            <a:ext cx="0" cy="1302748"/>
          </a:xfrm>
          <a:prstGeom prst="straightConnector1">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66188609-0CC6-76CD-7ECE-DE3B0B8DD4A3}"/>
              </a:ext>
            </a:extLst>
          </p:cNvPr>
          <p:cNvCxnSpPr>
            <a:cxnSpLocks/>
            <a:stCxn id="31" idx="3"/>
            <a:endCxn id="56" idx="2"/>
          </p:cNvCxnSpPr>
          <p:nvPr/>
        </p:nvCxnSpPr>
        <p:spPr>
          <a:xfrm flipV="1">
            <a:off x="6392335" y="4378683"/>
            <a:ext cx="93552" cy="515460"/>
          </a:xfrm>
          <a:prstGeom prst="bentConnector2">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2DB490E8-5093-E676-7CCA-A625C3CC52DD}"/>
              </a:ext>
            </a:extLst>
          </p:cNvPr>
          <p:cNvCxnSpPr>
            <a:cxnSpLocks/>
            <a:stCxn id="56" idx="3"/>
            <a:endCxn id="57" idx="0"/>
          </p:cNvCxnSpPr>
          <p:nvPr/>
        </p:nvCxnSpPr>
        <p:spPr>
          <a:xfrm>
            <a:off x="7007853" y="3993963"/>
            <a:ext cx="94558" cy="720548"/>
          </a:xfrm>
          <a:prstGeom prst="bentConnector2">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49FEE5E2-72E8-305C-FA8C-C13AF4924279}"/>
              </a:ext>
            </a:extLst>
          </p:cNvPr>
          <p:cNvSpPr txBox="1"/>
          <p:nvPr/>
        </p:nvSpPr>
        <p:spPr>
          <a:xfrm>
            <a:off x="7206763" y="2793958"/>
            <a:ext cx="1118087" cy="600164"/>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Initiates training process</a:t>
            </a:r>
          </a:p>
        </p:txBody>
      </p:sp>
      <p:sp>
        <p:nvSpPr>
          <p:cNvPr id="152" name="TextBox 151">
            <a:extLst>
              <a:ext uri="{FF2B5EF4-FFF2-40B4-BE49-F238E27FC236}">
                <a16:creationId xmlns:a16="http://schemas.microsoft.com/office/drawing/2014/main" id="{530749B9-F200-3CCB-3043-AEBF98ED1303}"/>
              </a:ext>
            </a:extLst>
          </p:cNvPr>
          <p:cNvSpPr txBox="1"/>
          <p:nvPr/>
        </p:nvSpPr>
        <p:spPr>
          <a:xfrm>
            <a:off x="8201109" y="3609242"/>
            <a:ext cx="1287385" cy="430887"/>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Schedule conflict</a:t>
            </a:r>
          </a:p>
        </p:txBody>
      </p:sp>
      <p:sp>
        <p:nvSpPr>
          <p:cNvPr id="154" name="TextBox 153">
            <a:extLst>
              <a:ext uri="{FF2B5EF4-FFF2-40B4-BE49-F238E27FC236}">
                <a16:creationId xmlns:a16="http://schemas.microsoft.com/office/drawing/2014/main" id="{8B7CB331-6A3F-0AB3-C24B-5333D6113CB6}"/>
              </a:ext>
            </a:extLst>
          </p:cNvPr>
          <p:cNvSpPr txBox="1"/>
          <p:nvPr/>
        </p:nvSpPr>
        <p:spPr>
          <a:xfrm>
            <a:off x="8641489" y="5591253"/>
            <a:ext cx="1128481" cy="769441"/>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Reviews training schedule and reschedules</a:t>
            </a:r>
          </a:p>
        </p:txBody>
      </p:sp>
      <p:cxnSp>
        <p:nvCxnSpPr>
          <p:cNvPr id="157" name="Connector: Elbow 156">
            <a:extLst>
              <a:ext uri="{FF2B5EF4-FFF2-40B4-BE49-F238E27FC236}">
                <a16:creationId xmlns:a16="http://schemas.microsoft.com/office/drawing/2014/main" id="{C9C1FA47-6C8D-64A5-0607-E84BF6B061B7}"/>
              </a:ext>
            </a:extLst>
          </p:cNvPr>
          <p:cNvCxnSpPr>
            <a:cxnSpLocks/>
            <a:stCxn id="57" idx="3"/>
          </p:cNvCxnSpPr>
          <p:nvPr/>
        </p:nvCxnSpPr>
        <p:spPr>
          <a:xfrm flipV="1">
            <a:off x="7598088" y="3343214"/>
            <a:ext cx="111916" cy="1756018"/>
          </a:xfrm>
          <a:prstGeom prst="bentConnector2">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1" name="Connector: Elbow 170">
            <a:extLst>
              <a:ext uri="{FF2B5EF4-FFF2-40B4-BE49-F238E27FC236}">
                <a16:creationId xmlns:a16="http://schemas.microsoft.com/office/drawing/2014/main" id="{F239BDA2-33FF-F1D1-5AB6-175FCF8DF897}"/>
              </a:ext>
            </a:extLst>
          </p:cNvPr>
          <p:cNvCxnSpPr>
            <a:cxnSpLocks/>
          </p:cNvCxnSpPr>
          <p:nvPr/>
        </p:nvCxnSpPr>
        <p:spPr>
          <a:xfrm>
            <a:off x="7924922" y="2964741"/>
            <a:ext cx="152400" cy="2590835"/>
          </a:xfrm>
          <a:prstGeom prst="bentConnector2">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0" name="Connector: Elbow 179">
            <a:extLst>
              <a:ext uri="{FF2B5EF4-FFF2-40B4-BE49-F238E27FC236}">
                <a16:creationId xmlns:a16="http://schemas.microsoft.com/office/drawing/2014/main" id="{F7A636CC-81C1-F632-D658-3FE3028B38C0}"/>
              </a:ext>
            </a:extLst>
          </p:cNvPr>
          <p:cNvCxnSpPr>
            <a:cxnSpLocks/>
          </p:cNvCxnSpPr>
          <p:nvPr/>
        </p:nvCxnSpPr>
        <p:spPr>
          <a:xfrm flipV="1">
            <a:off x="8399407" y="4086200"/>
            <a:ext cx="242082" cy="1805135"/>
          </a:xfrm>
          <a:prstGeom prst="bentConnector2">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C17544E1-7276-D711-7D7E-8668614AA848}"/>
              </a:ext>
            </a:extLst>
          </p:cNvPr>
          <p:cNvSpPr txBox="1"/>
          <p:nvPr/>
        </p:nvSpPr>
        <p:spPr>
          <a:xfrm>
            <a:off x="9188231" y="2793958"/>
            <a:ext cx="1254837" cy="430887"/>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Sends feedback survey</a:t>
            </a:r>
          </a:p>
        </p:txBody>
      </p:sp>
      <p:sp>
        <p:nvSpPr>
          <p:cNvPr id="188" name="TextBox 187">
            <a:extLst>
              <a:ext uri="{FF2B5EF4-FFF2-40B4-BE49-F238E27FC236}">
                <a16:creationId xmlns:a16="http://schemas.microsoft.com/office/drawing/2014/main" id="{1C28648B-0540-725C-B740-E058D92A4735}"/>
              </a:ext>
            </a:extLst>
          </p:cNvPr>
          <p:cNvSpPr txBox="1"/>
          <p:nvPr/>
        </p:nvSpPr>
        <p:spPr>
          <a:xfrm>
            <a:off x="10932759" y="2272644"/>
            <a:ext cx="1259241" cy="938719"/>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Waits for more data before analyzing and optimizing the entire process.</a:t>
            </a:r>
          </a:p>
        </p:txBody>
      </p:sp>
      <p:sp>
        <p:nvSpPr>
          <p:cNvPr id="194" name="TextBox 193">
            <a:extLst>
              <a:ext uri="{FF2B5EF4-FFF2-40B4-BE49-F238E27FC236}">
                <a16:creationId xmlns:a16="http://schemas.microsoft.com/office/drawing/2014/main" id="{AEECF83C-D350-7259-77E9-905097938237}"/>
              </a:ext>
            </a:extLst>
          </p:cNvPr>
          <p:cNvSpPr txBox="1"/>
          <p:nvPr/>
        </p:nvSpPr>
        <p:spPr>
          <a:xfrm>
            <a:off x="9181191" y="3609242"/>
            <a:ext cx="1287385" cy="600164"/>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Completes the training still has questions</a:t>
            </a:r>
          </a:p>
        </p:txBody>
      </p:sp>
      <p:cxnSp>
        <p:nvCxnSpPr>
          <p:cNvPr id="196" name="Connector: Elbow 195">
            <a:extLst>
              <a:ext uri="{FF2B5EF4-FFF2-40B4-BE49-F238E27FC236}">
                <a16:creationId xmlns:a16="http://schemas.microsoft.com/office/drawing/2014/main" id="{D6E73DC3-6451-D8CE-12A1-ACDE528E5147}"/>
              </a:ext>
            </a:extLst>
          </p:cNvPr>
          <p:cNvCxnSpPr>
            <a:cxnSpLocks/>
            <a:stCxn id="154" idx="3"/>
            <a:endCxn id="194" idx="2"/>
          </p:cNvCxnSpPr>
          <p:nvPr/>
        </p:nvCxnSpPr>
        <p:spPr>
          <a:xfrm flipV="1">
            <a:off x="9769970" y="4209406"/>
            <a:ext cx="54914" cy="1766568"/>
          </a:xfrm>
          <a:prstGeom prst="bentConnector2">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46CBA8C5-356C-4349-79EF-0FE493D8AE3D}"/>
              </a:ext>
            </a:extLst>
          </p:cNvPr>
          <p:cNvCxnSpPr>
            <a:cxnSpLocks/>
          </p:cNvCxnSpPr>
          <p:nvPr/>
        </p:nvCxnSpPr>
        <p:spPr>
          <a:xfrm flipV="1">
            <a:off x="9824884" y="3311988"/>
            <a:ext cx="0" cy="319716"/>
          </a:xfrm>
          <a:prstGeom prst="straightConnector1">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3" name="Title 3">
            <a:extLst>
              <a:ext uri="{FF2B5EF4-FFF2-40B4-BE49-F238E27FC236}">
                <a16:creationId xmlns:a16="http://schemas.microsoft.com/office/drawing/2014/main" id="{CA658B2F-8574-57BE-F5EC-90720AAC0D2F}"/>
              </a:ext>
            </a:extLst>
          </p:cNvPr>
          <p:cNvSpPr>
            <a:spLocks noGrp="1"/>
          </p:cNvSpPr>
          <p:nvPr>
            <p:ph type="title"/>
          </p:nvPr>
        </p:nvSpPr>
        <p:spPr>
          <a:xfrm>
            <a:off x="588263" y="457200"/>
            <a:ext cx="11018520" cy="800219"/>
          </a:xfrm>
        </p:spPr>
        <p:txBody>
          <a:bodyPr>
            <a:normAutofit fontScale="90000"/>
          </a:bodyPr>
          <a:lstStyle/>
          <a:p>
            <a:r>
              <a:rPr lang="en-US" sz="3200">
                <a:solidFill>
                  <a:schemeClr val="tx1"/>
                </a:solidFill>
              </a:rPr>
              <a:t>TODAY – Workflow Automation</a:t>
            </a:r>
            <a:br>
              <a:rPr lang="en-US" sz="2400">
                <a:solidFill>
                  <a:schemeClr val="tx1"/>
                </a:solidFill>
              </a:rPr>
            </a:br>
            <a:r>
              <a:rPr lang="en-US" sz="2000">
                <a:solidFill>
                  <a:schemeClr val="tx1"/>
                </a:solidFill>
              </a:rPr>
              <a:t>Existing solutions can only automate very specific tasks that have clear inputs and outputs</a:t>
            </a:r>
            <a:endParaRPr lang="en-US" sz="2400">
              <a:solidFill>
                <a:schemeClr val="tx1"/>
              </a:solidFill>
            </a:endParaRPr>
          </a:p>
        </p:txBody>
      </p:sp>
      <p:graphicFrame>
        <p:nvGraphicFramePr>
          <p:cNvPr id="3" name="Table 2">
            <a:extLst>
              <a:ext uri="{FF2B5EF4-FFF2-40B4-BE49-F238E27FC236}">
                <a16:creationId xmlns:a16="http://schemas.microsoft.com/office/drawing/2014/main" id="{EE377086-483B-3142-428E-B64F14B0E458}"/>
              </a:ext>
            </a:extLst>
          </p:cNvPr>
          <p:cNvGraphicFramePr>
            <a:graphicFrameLocks noGrp="1"/>
          </p:cNvGraphicFramePr>
          <p:nvPr/>
        </p:nvGraphicFramePr>
        <p:xfrm>
          <a:off x="1516768" y="1563804"/>
          <a:ext cx="10400535" cy="426720"/>
        </p:xfrm>
        <a:graphic>
          <a:graphicData uri="http://schemas.openxmlformats.org/drawingml/2006/table">
            <a:tbl>
              <a:tblPr firstRow="1" bandRow="1">
                <a:tableStyleId>{5C22544A-7EE6-4342-B048-85BDC9FD1C3A}</a:tableStyleId>
              </a:tblPr>
              <a:tblGrid>
                <a:gridCol w="2080107">
                  <a:extLst>
                    <a:ext uri="{9D8B030D-6E8A-4147-A177-3AD203B41FA5}">
                      <a16:colId xmlns:a16="http://schemas.microsoft.com/office/drawing/2014/main" val="2013393968"/>
                    </a:ext>
                  </a:extLst>
                </a:gridCol>
                <a:gridCol w="1974585">
                  <a:extLst>
                    <a:ext uri="{9D8B030D-6E8A-4147-A177-3AD203B41FA5}">
                      <a16:colId xmlns:a16="http://schemas.microsoft.com/office/drawing/2014/main" val="171814816"/>
                    </a:ext>
                  </a:extLst>
                </a:gridCol>
                <a:gridCol w="2570532">
                  <a:extLst>
                    <a:ext uri="{9D8B030D-6E8A-4147-A177-3AD203B41FA5}">
                      <a16:colId xmlns:a16="http://schemas.microsoft.com/office/drawing/2014/main" val="3754661978"/>
                    </a:ext>
                  </a:extLst>
                </a:gridCol>
                <a:gridCol w="1882719">
                  <a:extLst>
                    <a:ext uri="{9D8B030D-6E8A-4147-A177-3AD203B41FA5}">
                      <a16:colId xmlns:a16="http://schemas.microsoft.com/office/drawing/2014/main" val="547470938"/>
                    </a:ext>
                  </a:extLst>
                </a:gridCol>
                <a:gridCol w="1892592">
                  <a:extLst>
                    <a:ext uri="{9D8B030D-6E8A-4147-A177-3AD203B41FA5}">
                      <a16:colId xmlns:a16="http://schemas.microsoft.com/office/drawing/2014/main" val="1321808932"/>
                    </a:ext>
                  </a:extLst>
                </a:gridCol>
              </a:tblGrid>
              <a:tr h="370840">
                <a:tc>
                  <a:txBody>
                    <a:bodyPr/>
                    <a:lstStyle/>
                    <a:p>
                      <a:pPr algn="ctr"/>
                      <a:r>
                        <a:rPr lang="en-US" sz="1100" b="0">
                          <a:solidFill>
                            <a:schemeClr val="bg1"/>
                          </a:solidFill>
                          <a:latin typeface="+mj-lt"/>
                        </a:rPr>
                        <a:t>Initial Interaction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100" b="0">
                          <a:solidFill>
                            <a:schemeClr val="bg1"/>
                          </a:solidFill>
                          <a:latin typeface="+mj-lt"/>
                        </a:rPr>
                        <a:t>Document Verification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100" b="0">
                          <a:solidFill>
                            <a:schemeClr val="bg1"/>
                          </a:solidFill>
                          <a:latin typeface="+mj-lt"/>
                        </a:rPr>
                        <a:t>Access &amp; </a:t>
                      </a:r>
                      <a:br>
                        <a:rPr lang="en-US" sz="1100" b="0">
                          <a:solidFill>
                            <a:schemeClr val="bg1"/>
                          </a:solidFill>
                          <a:latin typeface="+mj-lt"/>
                        </a:rPr>
                      </a:br>
                      <a:r>
                        <a:rPr lang="en-US" sz="1100" b="0">
                          <a:solidFill>
                            <a:schemeClr val="bg1"/>
                          </a:solidFill>
                          <a:latin typeface="+mj-lt"/>
                        </a:rPr>
                        <a:t>Technology Provisioning</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b="0">
                          <a:solidFill>
                            <a:schemeClr val="bg1"/>
                          </a:solidFill>
                          <a:latin typeface="+mj-lt"/>
                        </a:rPr>
                        <a:t>Training</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100" b="0">
                          <a:solidFill>
                            <a:schemeClr val="bg1"/>
                          </a:solidFill>
                          <a:latin typeface="+mj-lt"/>
                        </a:rPr>
                        <a:t>Onboarding Feedback Loop</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98365742"/>
                  </a:ext>
                </a:extLst>
              </a:tr>
            </a:tbl>
          </a:graphicData>
        </a:graphic>
      </p:graphicFrame>
      <p:sp>
        <p:nvSpPr>
          <p:cNvPr id="214" name="Flowchart: Process 213">
            <a:extLst>
              <a:ext uri="{FF2B5EF4-FFF2-40B4-BE49-F238E27FC236}">
                <a16:creationId xmlns:a16="http://schemas.microsoft.com/office/drawing/2014/main" id="{EB87FDA2-D917-B5F7-78ED-ABB2139B77DF}"/>
              </a:ext>
            </a:extLst>
          </p:cNvPr>
          <p:cNvSpPr/>
          <p:nvPr/>
        </p:nvSpPr>
        <p:spPr bwMode="auto">
          <a:xfrm>
            <a:off x="10350019" y="3609242"/>
            <a:ext cx="1035231" cy="457739"/>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Survey is completed</a:t>
            </a:r>
          </a:p>
        </p:txBody>
      </p:sp>
      <p:cxnSp>
        <p:nvCxnSpPr>
          <p:cNvPr id="216" name="Connector: Elbow 215">
            <a:extLst>
              <a:ext uri="{FF2B5EF4-FFF2-40B4-BE49-F238E27FC236}">
                <a16:creationId xmlns:a16="http://schemas.microsoft.com/office/drawing/2014/main" id="{FCAB94B8-AB19-4F44-420C-5B4FF053FB90}"/>
              </a:ext>
            </a:extLst>
          </p:cNvPr>
          <p:cNvCxnSpPr>
            <a:cxnSpLocks/>
            <a:stCxn id="187" idx="3"/>
          </p:cNvCxnSpPr>
          <p:nvPr/>
        </p:nvCxnSpPr>
        <p:spPr>
          <a:xfrm>
            <a:off x="10443068" y="3009402"/>
            <a:ext cx="236106" cy="592867"/>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7" name="Connector: Elbow 226">
            <a:extLst>
              <a:ext uri="{FF2B5EF4-FFF2-40B4-BE49-F238E27FC236}">
                <a16:creationId xmlns:a16="http://schemas.microsoft.com/office/drawing/2014/main" id="{C1B960A2-49FE-5A1F-740F-5B8929287E20}"/>
              </a:ext>
            </a:extLst>
          </p:cNvPr>
          <p:cNvCxnSpPr>
            <a:cxnSpLocks/>
            <a:stCxn id="214" idx="3"/>
          </p:cNvCxnSpPr>
          <p:nvPr/>
        </p:nvCxnSpPr>
        <p:spPr>
          <a:xfrm flipV="1">
            <a:off x="11385250" y="3246751"/>
            <a:ext cx="373472" cy="591361"/>
          </a:xfrm>
          <a:prstGeom prst="bentConnector2">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112BFB9-E010-39FA-6A4C-DC6A22EAA0C8}"/>
              </a:ext>
            </a:extLst>
          </p:cNvPr>
          <p:cNvCxnSpPr>
            <a:cxnSpLocks/>
          </p:cNvCxnSpPr>
          <p:nvPr/>
        </p:nvCxnSpPr>
        <p:spPr>
          <a:xfrm>
            <a:off x="2000045" y="3238743"/>
            <a:ext cx="0" cy="284678"/>
          </a:xfrm>
          <a:prstGeom prst="straightConnector1">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C92CD99-445E-8842-1A96-6861BA300EFC}"/>
              </a:ext>
            </a:extLst>
          </p:cNvPr>
          <p:cNvSpPr txBox="1"/>
          <p:nvPr/>
        </p:nvSpPr>
        <p:spPr>
          <a:xfrm>
            <a:off x="3177068" y="2141249"/>
            <a:ext cx="2524951" cy="577081"/>
          </a:xfrm>
          <a:prstGeom prst="rect">
            <a:avLst/>
          </a:prstGeom>
          <a:solidFill>
            <a:srgbClr val="FFFFFF"/>
          </a:solidFill>
          <a:effectLst>
            <a:outerShdw blurRad="50800" dist="38100" dir="8100000" algn="tr" rotWithShape="0">
              <a:prstClr val="black">
                <a:alpha val="40000"/>
              </a:prstClr>
            </a:outerShdw>
          </a:effectLst>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4364F"/>
                </a:solidFill>
                <a:effectLst/>
                <a:uLnTx/>
                <a:uFillTx/>
                <a:latin typeface="Inter"/>
                <a:ea typeface="+mn-ea"/>
                <a:cs typeface="+mn-cs"/>
              </a:rPr>
              <a:t>RPA automates </a:t>
            </a:r>
            <a:r>
              <a:rPr kumimoji="0" lang="en-US" sz="1050" b="0" i="0" u="none" strike="noStrike" kern="1200" cap="none" spc="0" normalizeH="0" baseline="0" noProof="0">
                <a:ln>
                  <a:noFill/>
                </a:ln>
                <a:solidFill>
                  <a:srgbClr val="000000"/>
                </a:solidFill>
                <a:effectLst/>
                <a:uLnTx/>
                <a:uFillTx/>
                <a:latin typeface="Inter"/>
                <a:ea typeface="+mn-ea"/>
                <a:cs typeface="+mn-cs"/>
              </a:rPr>
              <a:t>the verification of completion and accuracy </a:t>
            </a:r>
            <a:br>
              <a:rPr kumimoji="0" lang="en-US" sz="1050" b="0" i="0" u="none" strike="noStrike" kern="1200" cap="none" spc="0" normalizeH="0" baseline="0" noProof="0">
                <a:ln>
                  <a:noFill/>
                </a:ln>
                <a:solidFill>
                  <a:srgbClr val="000000"/>
                </a:solidFill>
                <a:effectLst/>
                <a:uLnTx/>
                <a:uFillTx/>
                <a:latin typeface="Inter"/>
                <a:ea typeface="+mn-ea"/>
                <a:cs typeface="+mn-cs"/>
              </a:rPr>
            </a:br>
            <a:r>
              <a:rPr kumimoji="0" lang="en-US" sz="1050" b="0" i="0" u="none" strike="noStrike" kern="1200" cap="none" spc="0" normalizeH="0" baseline="0" noProof="0">
                <a:ln>
                  <a:noFill/>
                </a:ln>
                <a:solidFill>
                  <a:srgbClr val="000000"/>
                </a:solidFill>
                <a:effectLst/>
                <a:uLnTx/>
                <a:uFillTx/>
                <a:latin typeface="Inter"/>
                <a:ea typeface="+mn-ea"/>
                <a:cs typeface="+mn-cs"/>
              </a:rPr>
              <a:t>with predefined rules</a:t>
            </a:r>
            <a:r>
              <a:rPr kumimoji="0" lang="en-US" sz="1050" b="0" i="0" u="none" strike="noStrike" kern="1200" cap="none" spc="0" normalizeH="0" baseline="0" noProof="0">
                <a:ln>
                  <a:noFill/>
                </a:ln>
                <a:solidFill>
                  <a:srgbClr val="000000"/>
                </a:solidFill>
                <a:effectLst/>
                <a:uLnTx/>
                <a:uFillTx/>
                <a:latin typeface="Segoe Sans Text"/>
                <a:ea typeface="+mn-ea"/>
                <a:cs typeface="+mn-cs"/>
              </a:rPr>
              <a:t>.</a:t>
            </a:r>
          </a:p>
        </p:txBody>
      </p:sp>
      <p:grpSp>
        <p:nvGrpSpPr>
          <p:cNvPr id="8" name="Group 7">
            <a:extLst>
              <a:ext uri="{FF2B5EF4-FFF2-40B4-BE49-F238E27FC236}">
                <a16:creationId xmlns:a16="http://schemas.microsoft.com/office/drawing/2014/main" id="{191A417E-169B-8F0F-CE3D-320A9A50F5AB}"/>
              </a:ext>
            </a:extLst>
          </p:cNvPr>
          <p:cNvGrpSpPr>
            <a:grpSpLocks noChangeAspect="1"/>
          </p:cNvGrpSpPr>
          <p:nvPr/>
        </p:nvGrpSpPr>
        <p:grpSpPr>
          <a:xfrm>
            <a:off x="5300850" y="2064515"/>
            <a:ext cx="451822" cy="461658"/>
            <a:chOff x="4559883" y="5793006"/>
            <a:chExt cx="457196" cy="457196"/>
          </a:xfrm>
        </p:grpSpPr>
        <p:sp>
          <p:nvSpPr>
            <p:cNvPr id="10" name="Rounded Rectangle 62">
              <a:extLst>
                <a:ext uri="{FF2B5EF4-FFF2-40B4-BE49-F238E27FC236}">
                  <a16:creationId xmlns:a16="http://schemas.microsoft.com/office/drawing/2014/main" id="{9DFD1F4F-2F5F-0A69-5208-3A5AA1CE4973}"/>
                </a:ext>
              </a:extLst>
            </p:cNvPr>
            <p:cNvSpPr>
              <a:spLocks noChangeAspect="1"/>
            </p:cNvSpPr>
            <p:nvPr/>
          </p:nvSpPr>
          <p:spPr bwMode="auto">
            <a:xfrm>
              <a:off x="4582382" y="5830328"/>
              <a:ext cx="418690" cy="419874"/>
            </a:xfrm>
            <a:prstGeom prst="roundRect">
              <a:avLst>
                <a:gd name="adj" fmla="val 50000"/>
              </a:avLst>
            </a:prstGeom>
            <a:gradFill flip="none" rotWithShape="1">
              <a:gsLst>
                <a:gs pos="100000">
                  <a:schemeClr val="accent5"/>
                </a:gs>
                <a:gs pos="0">
                  <a:schemeClr val="accent6"/>
                </a:gs>
              </a:gsLst>
              <a:path path="circle">
                <a:fillToRect l="100000" t="100000"/>
              </a:path>
              <a:tileRect r="-100000" b="-100000"/>
            </a:gra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Sans Text" pitchFamily="2" charset="0"/>
                <a:ea typeface="+mn-ea"/>
                <a:cs typeface="Segoe Sans Text" pitchFamily="2" charset="0"/>
              </a:endParaRPr>
            </a:p>
          </p:txBody>
        </p:sp>
        <p:pic>
          <p:nvPicPr>
            <p:cNvPr id="11" name="Graphic 10" descr="Circles with arrows with solid fill">
              <a:extLst>
                <a:ext uri="{FF2B5EF4-FFF2-40B4-BE49-F238E27FC236}">
                  <a16:creationId xmlns:a16="http://schemas.microsoft.com/office/drawing/2014/main" id="{3305D69A-DCE8-6257-39B1-725CEB1C9A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59883" y="5793006"/>
              <a:ext cx="457196" cy="457196"/>
            </a:xfrm>
            <a:prstGeom prst="rect">
              <a:avLst/>
            </a:prstGeom>
          </p:spPr>
        </p:pic>
      </p:grpSp>
      <p:sp>
        <p:nvSpPr>
          <p:cNvPr id="12" name="TextBox 11">
            <a:extLst>
              <a:ext uri="{FF2B5EF4-FFF2-40B4-BE49-F238E27FC236}">
                <a16:creationId xmlns:a16="http://schemas.microsoft.com/office/drawing/2014/main" id="{3506825C-7286-EAB8-2229-B7E4070DAB57}"/>
              </a:ext>
            </a:extLst>
          </p:cNvPr>
          <p:cNvSpPr txBox="1"/>
          <p:nvPr/>
        </p:nvSpPr>
        <p:spPr>
          <a:xfrm>
            <a:off x="5684724" y="5756227"/>
            <a:ext cx="2901852" cy="600164"/>
          </a:xfrm>
          <a:prstGeom prst="rect">
            <a:avLst/>
          </a:prstGeom>
          <a:solidFill>
            <a:srgbClr val="FFFFFF"/>
          </a:solidFill>
          <a:effectLst>
            <a:outerShdw blurRad="50800" dist="38100" dir="2700000" algn="tl" rotWithShape="0">
              <a:prstClr val="black">
                <a:alpha val="40000"/>
              </a:prstClr>
            </a:outerShdw>
          </a:effectLst>
        </p:spPr>
        <p:txBody>
          <a:bodyPr wrap="square">
            <a:spAutoFit/>
          </a:bodyPr>
          <a:lstStyle/>
          <a:p>
            <a:pPr marL="16986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4364F"/>
                </a:solidFill>
                <a:effectLst/>
                <a:uLnTx/>
                <a:uFillTx/>
                <a:latin typeface="Inter"/>
                <a:ea typeface="+mn-ea"/>
                <a:cs typeface="+mn-cs"/>
              </a:rPr>
              <a:t>RPA automates </a:t>
            </a:r>
            <a:r>
              <a:rPr kumimoji="0" lang="en-US" sz="1100" b="0" i="0" u="none" strike="noStrike" kern="1200" cap="none" spc="0" normalizeH="0" baseline="0" noProof="0">
                <a:ln>
                  <a:noFill/>
                </a:ln>
                <a:solidFill>
                  <a:srgbClr val="000000"/>
                </a:solidFill>
                <a:effectLst/>
                <a:uLnTx/>
                <a:uFillTx/>
                <a:latin typeface="Inter"/>
                <a:ea typeface="+mn-ea"/>
                <a:cs typeface="+mn-cs"/>
              </a:rPr>
              <a:t>assigning predefined training modules  but cannot adjust based on user feedback</a:t>
            </a:r>
            <a:endParaRPr kumimoji="0" lang="en-US" sz="1100" b="0" i="0" u="none" strike="noStrike" kern="1200" cap="none" spc="0" normalizeH="0" baseline="0" noProof="0">
              <a:ln>
                <a:noFill/>
              </a:ln>
              <a:solidFill>
                <a:srgbClr val="000000"/>
              </a:solidFill>
              <a:effectLst/>
              <a:uLnTx/>
              <a:uFillTx/>
              <a:latin typeface="Segoe Sans Text"/>
              <a:ea typeface="+mn-ea"/>
              <a:cs typeface="+mn-cs"/>
            </a:endParaRPr>
          </a:p>
        </p:txBody>
      </p:sp>
      <p:grpSp>
        <p:nvGrpSpPr>
          <p:cNvPr id="13" name="Group 12">
            <a:extLst>
              <a:ext uri="{FF2B5EF4-FFF2-40B4-BE49-F238E27FC236}">
                <a16:creationId xmlns:a16="http://schemas.microsoft.com/office/drawing/2014/main" id="{FAE5F21E-7595-1663-73A1-D29C137261F1}"/>
              </a:ext>
            </a:extLst>
          </p:cNvPr>
          <p:cNvGrpSpPr>
            <a:grpSpLocks noChangeAspect="1"/>
          </p:cNvGrpSpPr>
          <p:nvPr/>
        </p:nvGrpSpPr>
        <p:grpSpPr>
          <a:xfrm>
            <a:off x="5458812" y="5683060"/>
            <a:ext cx="451822" cy="461658"/>
            <a:chOff x="4559883" y="5793006"/>
            <a:chExt cx="457196" cy="457196"/>
          </a:xfrm>
        </p:grpSpPr>
        <p:sp>
          <p:nvSpPr>
            <p:cNvPr id="15" name="Rounded Rectangle 62">
              <a:extLst>
                <a:ext uri="{FF2B5EF4-FFF2-40B4-BE49-F238E27FC236}">
                  <a16:creationId xmlns:a16="http://schemas.microsoft.com/office/drawing/2014/main" id="{5778B968-84FB-A12E-20B5-D207980ACA44}"/>
                </a:ext>
              </a:extLst>
            </p:cNvPr>
            <p:cNvSpPr>
              <a:spLocks noChangeAspect="1"/>
            </p:cNvSpPr>
            <p:nvPr/>
          </p:nvSpPr>
          <p:spPr bwMode="auto">
            <a:xfrm>
              <a:off x="4582382" y="5830328"/>
              <a:ext cx="418690" cy="419874"/>
            </a:xfrm>
            <a:prstGeom prst="roundRect">
              <a:avLst>
                <a:gd name="adj" fmla="val 50000"/>
              </a:avLst>
            </a:prstGeom>
            <a:gradFill flip="none" rotWithShape="1">
              <a:gsLst>
                <a:gs pos="100000">
                  <a:schemeClr val="accent5"/>
                </a:gs>
                <a:gs pos="0">
                  <a:schemeClr val="accent6"/>
                </a:gs>
              </a:gsLst>
              <a:path path="circle">
                <a:fillToRect l="100000" t="100000"/>
              </a:path>
              <a:tileRect r="-100000" b="-100000"/>
            </a:gra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Sans Text" pitchFamily="2" charset="0"/>
                <a:ea typeface="+mn-ea"/>
                <a:cs typeface="Segoe Sans Text" pitchFamily="2" charset="0"/>
              </a:endParaRPr>
            </a:p>
          </p:txBody>
        </p:sp>
        <p:pic>
          <p:nvPicPr>
            <p:cNvPr id="16" name="Graphic 15" descr="Circles with arrows with solid fill">
              <a:extLst>
                <a:ext uri="{FF2B5EF4-FFF2-40B4-BE49-F238E27FC236}">
                  <a16:creationId xmlns:a16="http://schemas.microsoft.com/office/drawing/2014/main" id="{EA2CFF8C-20DE-8A95-7E23-4DEB7FA92DD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59883" y="5793006"/>
              <a:ext cx="457196" cy="457196"/>
            </a:xfrm>
            <a:prstGeom prst="rect">
              <a:avLst/>
            </a:prstGeom>
          </p:spPr>
        </p:pic>
      </p:grpSp>
    </p:spTree>
    <p:extLst>
      <p:ext uri="{BB962C8B-B14F-4D97-AF65-F5344CB8AC3E}">
        <p14:creationId xmlns:p14="http://schemas.microsoft.com/office/powerpoint/2010/main" val="38901423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9F8BA-C83B-EEB9-FBEB-0A9BE1F71298}"/>
            </a:ext>
          </a:extLst>
        </p:cNvPr>
        <p:cNvGrpSpPr/>
        <p:nvPr/>
      </p:nvGrpSpPr>
      <p:grpSpPr>
        <a:xfrm>
          <a:off x="0" y="0"/>
          <a:ext cx="0" cy="0"/>
          <a:chOff x="0" y="0"/>
          <a:chExt cx="0" cy="0"/>
        </a:xfrm>
      </p:grpSpPr>
      <p:sp>
        <p:nvSpPr>
          <p:cNvPr id="87" name="Rectangle: Rounded Corners 86">
            <a:extLst>
              <a:ext uri="{FF2B5EF4-FFF2-40B4-BE49-F238E27FC236}">
                <a16:creationId xmlns:a16="http://schemas.microsoft.com/office/drawing/2014/main" id="{CAB3471D-29E0-ABD0-6D67-1B0EF7ADB5FD}"/>
              </a:ext>
            </a:extLst>
          </p:cNvPr>
          <p:cNvSpPr/>
          <p:nvPr/>
        </p:nvSpPr>
        <p:spPr bwMode="auto">
          <a:xfrm>
            <a:off x="228801" y="1973441"/>
            <a:ext cx="11555027" cy="4561367"/>
          </a:xfrm>
          <a:prstGeom prst="roundRect">
            <a:avLst>
              <a:gd name="adj" fmla="val 5377"/>
            </a:avLst>
          </a:prstGeom>
          <a:solidFill>
            <a:srgbClr val="FFFFFF"/>
          </a:solidFill>
          <a:ln w="19050">
            <a:gradFill flip="none" rotWithShape="1">
              <a:gsLst>
                <a:gs pos="0">
                  <a:schemeClr val="accent5"/>
                </a:gs>
                <a:gs pos="100000">
                  <a:schemeClr val="accent6"/>
                </a:gs>
              </a:gsLst>
              <a:lin ang="2700000" scaled="1"/>
              <a:tileRect/>
            </a:grad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err="1">
              <a:ln>
                <a:noFill/>
              </a:ln>
              <a:solidFill>
                <a:srgbClr val="225B61"/>
              </a:solidFill>
              <a:effectLst/>
              <a:uLnTx/>
              <a:uFillTx/>
              <a:latin typeface="Segoe Sans Text Semibold" pitchFamily="2" charset="0"/>
              <a:ea typeface="+mn-ea"/>
              <a:cs typeface="Segoe Sans Text Semibold" pitchFamily="2" charset="0"/>
            </a:endParaRPr>
          </a:p>
        </p:txBody>
      </p:sp>
      <p:sp>
        <p:nvSpPr>
          <p:cNvPr id="27" name="TextBox 26">
            <a:extLst>
              <a:ext uri="{FF2B5EF4-FFF2-40B4-BE49-F238E27FC236}">
                <a16:creationId xmlns:a16="http://schemas.microsoft.com/office/drawing/2014/main" id="{0EB5D407-BCA1-AC94-0F97-6335B1147653}"/>
              </a:ext>
            </a:extLst>
          </p:cNvPr>
          <p:cNvSpPr txBox="1"/>
          <p:nvPr/>
        </p:nvSpPr>
        <p:spPr>
          <a:xfrm>
            <a:off x="1268937" y="2454341"/>
            <a:ext cx="2078878" cy="600164"/>
          </a:xfrm>
          <a:prstGeom prst="rect">
            <a:avLst/>
          </a:prstGeom>
          <a:noFill/>
        </p:spPr>
        <p:txBody>
          <a:bodyPr wrap="square">
            <a:spAutoFit/>
          </a:bodyPr>
          <a:lstStyle/>
          <a:p>
            <a:pPr marL="115888" marR="0" lvl="0" indent="-11588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P</a:t>
            </a:r>
            <a:r>
              <a:rPr kumimoji="0" lang="en-US" sz="1100" b="0" i="0" u="none" strike="noStrike" kern="1200" cap="none" spc="0" normalizeH="0" baseline="0" noProof="0" err="1">
                <a:ln>
                  <a:noFill/>
                </a:ln>
                <a:solidFill>
                  <a:srgbClr val="000000"/>
                </a:solidFill>
                <a:effectLst/>
                <a:uLnTx/>
                <a:uFillTx/>
                <a:latin typeface="Segoe Sans Text"/>
                <a:ea typeface="+mn-ea"/>
                <a:cs typeface="+mn-cs"/>
              </a:rPr>
              <a:t>rovides</a:t>
            </a:r>
            <a:r>
              <a:rPr kumimoji="0" lang="en-US" sz="1100" b="0" i="0" u="none" strike="noStrike" kern="1200" cap="none" spc="0" normalizeH="0" baseline="0" noProof="0">
                <a:ln>
                  <a:noFill/>
                </a:ln>
                <a:solidFill>
                  <a:srgbClr val="000000"/>
                </a:solidFill>
                <a:effectLst/>
                <a:uLnTx/>
                <a:uFillTx/>
                <a:latin typeface="Segoe Sans Text"/>
                <a:ea typeface="+mn-ea"/>
                <a:cs typeface="+mn-cs"/>
              </a:rPr>
              <a:t> a personalized onboarding journey based on interaction</a:t>
            </a:r>
            <a:endParaRPr kumimoji="0" lang="en-US" sz="1200" b="0" i="0" u="none" strike="noStrike" kern="1200" cap="none" spc="0" normalizeH="0" baseline="0" noProof="0">
              <a:ln>
                <a:noFill/>
              </a:ln>
              <a:solidFill>
                <a:srgbClr val="000000"/>
              </a:solidFill>
              <a:effectLst/>
              <a:uLnTx/>
              <a:uFillTx/>
              <a:latin typeface="Segoe Sans Text"/>
              <a:ea typeface="+mn-ea"/>
              <a:cs typeface="+mn-cs"/>
            </a:endParaRPr>
          </a:p>
        </p:txBody>
      </p:sp>
      <p:cxnSp>
        <p:nvCxnSpPr>
          <p:cNvPr id="79" name="Straight Connector 78">
            <a:extLst>
              <a:ext uri="{FF2B5EF4-FFF2-40B4-BE49-F238E27FC236}">
                <a16:creationId xmlns:a16="http://schemas.microsoft.com/office/drawing/2014/main" id="{86EA7275-0A99-E633-C5BA-C3E6A8357BCF}"/>
              </a:ext>
              <a:ext uri="{C183D7F6-B498-43B3-948B-1728B52AA6E4}">
                <adec:decorative xmlns:adec="http://schemas.microsoft.com/office/drawing/2017/decorative" val="1"/>
              </a:ext>
            </a:extLst>
          </p:cNvPr>
          <p:cNvCxnSpPr>
            <a:cxnSpLocks/>
          </p:cNvCxnSpPr>
          <p:nvPr/>
        </p:nvCxnSpPr>
        <p:spPr>
          <a:xfrm>
            <a:off x="423699" y="4601546"/>
            <a:ext cx="11045059" cy="0"/>
          </a:xfrm>
          <a:prstGeom prst="line">
            <a:avLst/>
          </a:prstGeom>
          <a:ln>
            <a:solidFill>
              <a:schemeClr val="bg2">
                <a:lumMod val="75000"/>
                <a:alpha val="40318"/>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19E46E5-B65C-2327-8024-A58A72243E38}"/>
              </a:ext>
              <a:ext uri="{C183D7F6-B498-43B3-948B-1728B52AA6E4}">
                <adec:decorative xmlns:adec="http://schemas.microsoft.com/office/drawing/2017/decorative" val="1"/>
              </a:ext>
            </a:extLst>
          </p:cNvPr>
          <p:cNvCxnSpPr>
            <a:cxnSpLocks/>
          </p:cNvCxnSpPr>
          <p:nvPr/>
        </p:nvCxnSpPr>
        <p:spPr>
          <a:xfrm>
            <a:off x="698280" y="5498161"/>
            <a:ext cx="10956601" cy="0"/>
          </a:xfrm>
          <a:prstGeom prst="line">
            <a:avLst/>
          </a:prstGeom>
          <a:ln>
            <a:solidFill>
              <a:schemeClr val="bg2">
                <a:lumMod val="75000"/>
                <a:alpha val="40318"/>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8">
            <a:extLst>
              <a:ext uri="{FF2B5EF4-FFF2-40B4-BE49-F238E27FC236}">
                <a16:creationId xmlns:a16="http://schemas.microsoft.com/office/drawing/2014/main" id="{96C1CBC9-562C-519B-E471-EE7FFD4619D3}"/>
              </a:ext>
            </a:extLst>
          </p:cNvPr>
          <p:cNvSpPr txBox="1">
            <a:spLocks/>
          </p:cNvSpPr>
          <p:nvPr/>
        </p:nvSpPr>
        <p:spPr>
          <a:xfrm>
            <a:off x="228801" y="5299393"/>
            <a:ext cx="1128224"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A1B45"/>
                </a:solidFill>
                <a:effectLst/>
                <a:uLnTx/>
                <a:uFillTx/>
                <a:latin typeface="Segoe UI Semibold"/>
                <a:ea typeface="+mn-ea"/>
                <a:cs typeface="Segoe UI" panose="020B0502040204020203" pitchFamily="34" charset="0"/>
              </a:rPr>
              <a:t>IT Agent</a:t>
            </a:r>
          </a:p>
        </p:txBody>
      </p:sp>
      <p:sp>
        <p:nvSpPr>
          <p:cNvPr id="19" name="Text Placeholder 8">
            <a:extLst>
              <a:ext uri="{FF2B5EF4-FFF2-40B4-BE49-F238E27FC236}">
                <a16:creationId xmlns:a16="http://schemas.microsoft.com/office/drawing/2014/main" id="{5CC4034F-8CA6-E625-718F-CA9A44783850}"/>
              </a:ext>
            </a:extLst>
          </p:cNvPr>
          <p:cNvSpPr txBox="1">
            <a:spLocks/>
          </p:cNvSpPr>
          <p:nvPr/>
        </p:nvSpPr>
        <p:spPr>
          <a:xfrm>
            <a:off x="228801" y="6349623"/>
            <a:ext cx="1128224"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A1B45"/>
                </a:solidFill>
                <a:effectLst/>
                <a:uLnTx/>
                <a:uFillTx/>
                <a:latin typeface="Segoe UI Semibold"/>
                <a:ea typeface="+mn-ea"/>
                <a:cs typeface="Segoe UI" panose="020B0502040204020203" pitchFamily="34" charset="0"/>
              </a:rPr>
              <a:t>Training Agent</a:t>
            </a:r>
          </a:p>
        </p:txBody>
      </p:sp>
      <p:pic>
        <p:nvPicPr>
          <p:cNvPr id="25" name="Picture Placeholder 47" descr="Headshot of IT Pro">
            <a:extLst>
              <a:ext uri="{FF2B5EF4-FFF2-40B4-BE49-F238E27FC236}">
                <a16:creationId xmlns:a16="http://schemas.microsoft.com/office/drawing/2014/main" id="{7190065A-85A2-7D2C-0780-DB42550F5EB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4898" b="28435"/>
          <a:stretch/>
        </p:blipFill>
        <p:spPr>
          <a:xfrm>
            <a:off x="529549" y="3727396"/>
            <a:ext cx="526729" cy="526729"/>
          </a:xfrm>
          <a:prstGeom prst="ellipse">
            <a:avLst/>
          </a:prstGeom>
        </p:spPr>
      </p:pic>
      <p:sp>
        <p:nvSpPr>
          <p:cNvPr id="26" name="Text Placeholder 8">
            <a:extLst>
              <a:ext uri="{FF2B5EF4-FFF2-40B4-BE49-F238E27FC236}">
                <a16:creationId xmlns:a16="http://schemas.microsoft.com/office/drawing/2014/main" id="{3F0B020E-CE95-B8D5-71EB-9CDB7146C964}"/>
              </a:ext>
            </a:extLst>
          </p:cNvPr>
          <p:cNvSpPr txBox="1">
            <a:spLocks/>
          </p:cNvSpPr>
          <p:nvPr/>
        </p:nvSpPr>
        <p:spPr>
          <a:xfrm>
            <a:off x="228801" y="4369806"/>
            <a:ext cx="1128224"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A1B45"/>
                </a:solidFill>
                <a:effectLst/>
                <a:uLnTx/>
                <a:uFillTx/>
                <a:latin typeface="Segoe UI Semibold"/>
                <a:ea typeface="+mn-ea"/>
                <a:cs typeface="Segoe UI" panose="020B0502040204020203" pitchFamily="34" charset="0"/>
              </a:rPr>
              <a:t>New Hire</a:t>
            </a:r>
          </a:p>
        </p:txBody>
      </p:sp>
      <p:sp>
        <p:nvSpPr>
          <p:cNvPr id="10" name="Title 3">
            <a:extLst>
              <a:ext uri="{FF2B5EF4-FFF2-40B4-BE49-F238E27FC236}">
                <a16:creationId xmlns:a16="http://schemas.microsoft.com/office/drawing/2014/main" id="{C270F4A1-69FC-BAD4-FF64-BE19C1B9338C}"/>
              </a:ext>
            </a:extLst>
          </p:cNvPr>
          <p:cNvSpPr>
            <a:spLocks noGrp="1"/>
          </p:cNvSpPr>
          <p:nvPr>
            <p:ph type="title"/>
          </p:nvPr>
        </p:nvSpPr>
        <p:spPr>
          <a:xfrm>
            <a:off x="588262" y="393402"/>
            <a:ext cx="11603737" cy="1107996"/>
          </a:xfrm>
        </p:spPr>
        <p:txBody>
          <a:bodyPr/>
          <a:lstStyle/>
          <a:p>
            <a:pPr>
              <a:spcAft>
                <a:spcPts val="600"/>
              </a:spcAft>
            </a:pPr>
            <a:r>
              <a:rPr lang="en-US" sz="3200">
                <a:solidFill>
                  <a:schemeClr val="tx1"/>
                </a:solidFill>
              </a:rPr>
              <a:t>TOMORROW – AI Agents</a:t>
            </a:r>
            <a:br>
              <a:rPr lang="en-US" sz="2400">
                <a:solidFill>
                  <a:schemeClr val="tx1"/>
                </a:solidFill>
              </a:rPr>
            </a:br>
            <a:r>
              <a:rPr lang="en-US" sz="2000">
                <a:solidFill>
                  <a:schemeClr val="tx1"/>
                </a:solidFill>
              </a:rPr>
              <a:t>With AI Agents, these steps can be fully automated for the first time.</a:t>
            </a:r>
            <a:br>
              <a:rPr lang="en-US" sz="2000">
                <a:solidFill>
                  <a:schemeClr val="tx1"/>
                </a:solidFill>
              </a:rPr>
            </a:br>
            <a:endParaRPr lang="en-US" sz="2000">
              <a:solidFill>
                <a:schemeClr val="tx1"/>
              </a:solidFill>
            </a:endParaRPr>
          </a:p>
        </p:txBody>
      </p:sp>
      <p:pic>
        <p:nvPicPr>
          <p:cNvPr id="2" name="Graphic 1">
            <a:extLst>
              <a:ext uri="{FF2B5EF4-FFF2-40B4-BE49-F238E27FC236}">
                <a16:creationId xmlns:a16="http://schemas.microsoft.com/office/drawing/2014/main" id="{F8526D07-264F-1368-CF22-917EC2BCFF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1012" y="4758287"/>
            <a:ext cx="463802" cy="463802"/>
          </a:xfrm>
          <a:prstGeom prst="rect">
            <a:avLst/>
          </a:prstGeom>
        </p:spPr>
      </p:pic>
      <p:pic>
        <p:nvPicPr>
          <p:cNvPr id="8" name="Graphic 7">
            <a:extLst>
              <a:ext uri="{FF2B5EF4-FFF2-40B4-BE49-F238E27FC236}">
                <a16:creationId xmlns:a16="http://schemas.microsoft.com/office/drawing/2014/main" id="{4AD63133-2CA6-D131-2FCF-A84C996DD9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1012" y="2774825"/>
            <a:ext cx="463802" cy="463802"/>
          </a:xfrm>
          <a:prstGeom prst="rect">
            <a:avLst/>
          </a:prstGeom>
        </p:spPr>
      </p:pic>
      <p:pic>
        <p:nvPicPr>
          <p:cNvPr id="20" name="Graphic 19">
            <a:extLst>
              <a:ext uri="{FF2B5EF4-FFF2-40B4-BE49-F238E27FC236}">
                <a16:creationId xmlns:a16="http://schemas.microsoft.com/office/drawing/2014/main" id="{680C04DF-8911-ACB0-D348-EAF95DC6A2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1012" y="5730618"/>
            <a:ext cx="463802" cy="463802"/>
          </a:xfrm>
          <a:prstGeom prst="rect">
            <a:avLst/>
          </a:prstGeom>
        </p:spPr>
      </p:pic>
      <p:sp>
        <p:nvSpPr>
          <p:cNvPr id="21" name="Text Placeholder 8">
            <a:extLst>
              <a:ext uri="{FF2B5EF4-FFF2-40B4-BE49-F238E27FC236}">
                <a16:creationId xmlns:a16="http://schemas.microsoft.com/office/drawing/2014/main" id="{DD2F62D3-6A59-75C2-81D9-B56409799C53}"/>
              </a:ext>
            </a:extLst>
          </p:cNvPr>
          <p:cNvSpPr txBox="1">
            <a:spLocks/>
          </p:cNvSpPr>
          <p:nvPr/>
        </p:nvSpPr>
        <p:spPr>
          <a:xfrm>
            <a:off x="228801" y="3287573"/>
            <a:ext cx="1128224"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A1B45"/>
                </a:solidFill>
                <a:effectLst/>
                <a:uLnTx/>
                <a:uFillTx/>
                <a:latin typeface="Segoe UI Semibold"/>
                <a:ea typeface="+mn-ea"/>
                <a:cs typeface="Segoe UI" panose="020B0502040204020203" pitchFamily="34" charset="0"/>
              </a:rPr>
              <a:t>HR Agent</a:t>
            </a:r>
          </a:p>
        </p:txBody>
      </p:sp>
      <p:sp>
        <p:nvSpPr>
          <p:cNvPr id="28" name="TextBox 27">
            <a:extLst>
              <a:ext uri="{FF2B5EF4-FFF2-40B4-BE49-F238E27FC236}">
                <a16:creationId xmlns:a16="http://schemas.microsoft.com/office/drawing/2014/main" id="{4DAEBA4A-9131-3D52-1324-77B1F8A2A11C}"/>
              </a:ext>
            </a:extLst>
          </p:cNvPr>
          <p:cNvSpPr txBox="1"/>
          <p:nvPr/>
        </p:nvSpPr>
        <p:spPr>
          <a:xfrm>
            <a:off x="3302877" y="2454341"/>
            <a:ext cx="2182464" cy="430887"/>
          </a:xfrm>
          <a:prstGeom prst="rect">
            <a:avLst/>
          </a:prstGeom>
          <a:noFill/>
        </p:spPr>
        <p:txBody>
          <a:bodyPr wrap="square">
            <a:spAutoFit/>
          </a:bodyPr>
          <a:lstStyle/>
          <a:p>
            <a:pPr marL="115888" marR="0" lvl="0" indent="-11588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Assesses documents and learns from interactions</a:t>
            </a:r>
          </a:p>
        </p:txBody>
      </p:sp>
      <p:sp>
        <p:nvSpPr>
          <p:cNvPr id="30" name="TextBox 29">
            <a:extLst>
              <a:ext uri="{FF2B5EF4-FFF2-40B4-BE49-F238E27FC236}">
                <a16:creationId xmlns:a16="http://schemas.microsoft.com/office/drawing/2014/main" id="{1D113DDA-BFDE-B185-65B9-73B01A56E4D7}"/>
              </a:ext>
            </a:extLst>
          </p:cNvPr>
          <p:cNvSpPr txBox="1"/>
          <p:nvPr/>
        </p:nvSpPr>
        <p:spPr>
          <a:xfrm>
            <a:off x="6065046" y="5627859"/>
            <a:ext cx="2728972" cy="430887"/>
          </a:xfrm>
          <a:prstGeom prst="rect">
            <a:avLst/>
          </a:prstGeom>
          <a:noFill/>
        </p:spPr>
        <p:txBody>
          <a:bodyPr wrap="square">
            <a:spAutoFit/>
          </a:bodyPr>
          <a:lstStyle/>
          <a:p>
            <a:pPr marL="115888" marR="0" lvl="1" indent="-11588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Analyzes role, experience, and learning preferences to recommend training</a:t>
            </a:r>
          </a:p>
        </p:txBody>
      </p:sp>
      <p:sp>
        <p:nvSpPr>
          <p:cNvPr id="35" name="TextBox 34">
            <a:extLst>
              <a:ext uri="{FF2B5EF4-FFF2-40B4-BE49-F238E27FC236}">
                <a16:creationId xmlns:a16="http://schemas.microsoft.com/office/drawing/2014/main" id="{E8FB40A6-0CA7-F3D2-8EC6-B76DF2A51AFD}"/>
              </a:ext>
            </a:extLst>
          </p:cNvPr>
          <p:cNvSpPr txBox="1"/>
          <p:nvPr/>
        </p:nvSpPr>
        <p:spPr>
          <a:xfrm>
            <a:off x="9239262" y="2454341"/>
            <a:ext cx="2507754" cy="600164"/>
          </a:xfrm>
          <a:prstGeom prst="rect">
            <a:avLst/>
          </a:prstGeom>
          <a:noFill/>
        </p:spPr>
        <p:txBody>
          <a:bodyPr wrap="square">
            <a:spAutoFit/>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Gathers real-time feedback</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Identifies patterns makes informed decisions</a:t>
            </a:r>
          </a:p>
        </p:txBody>
      </p:sp>
      <p:sp>
        <p:nvSpPr>
          <p:cNvPr id="37" name="TextBox 36">
            <a:extLst>
              <a:ext uri="{FF2B5EF4-FFF2-40B4-BE49-F238E27FC236}">
                <a16:creationId xmlns:a16="http://schemas.microsoft.com/office/drawing/2014/main" id="{2D3BD156-6290-C692-4BA1-8C8758815F58}"/>
              </a:ext>
            </a:extLst>
          </p:cNvPr>
          <p:cNvSpPr txBox="1"/>
          <p:nvPr/>
        </p:nvSpPr>
        <p:spPr>
          <a:xfrm>
            <a:off x="9010269" y="5551995"/>
            <a:ext cx="1575272" cy="430887"/>
          </a:xfrm>
          <a:prstGeom prst="rect">
            <a:avLst/>
          </a:prstGeom>
          <a:noFill/>
        </p:spPr>
        <p:txBody>
          <a:bodyPr wrap="square">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Provides adaptive training</a:t>
            </a:r>
          </a:p>
        </p:txBody>
      </p:sp>
      <p:sp>
        <p:nvSpPr>
          <p:cNvPr id="40" name="TextBox 39">
            <a:extLst>
              <a:ext uri="{FF2B5EF4-FFF2-40B4-BE49-F238E27FC236}">
                <a16:creationId xmlns:a16="http://schemas.microsoft.com/office/drawing/2014/main" id="{21687711-B05B-78B8-C2AE-F909EBEE8A2A}"/>
              </a:ext>
            </a:extLst>
          </p:cNvPr>
          <p:cNvSpPr txBox="1"/>
          <p:nvPr/>
        </p:nvSpPr>
        <p:spPr>
          <a:xfrm>
            <a:off x="4903864" y="4660983"/>
            <a:ext cx="2893857" cy="600164"/>
          </a:xfrm>
          <a:prstGeom prst="rect">
            <a:avLst/>
          </a:prstGeom>
          <a:noFill/>
        </p:spPr>
        <p:txBody>
          <a:bodyPr wrap="square">
            <a:spAutoFit/>
          </a:bodyPr>
          <a:lstStyle/>
          <a:p>
            <a:pPr marL="115888" marR="0" lvl="1" indent="-11588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Sets up user accounts, adapts to troubleshoot unexpected  issues, and learns from errors.</a:t>
            </a:r>
          </a:p>
        </p:txBody>
      </p:sp>
      <p:cxnSp>
        <p:nvCxnSpPr>
          <p:cNvPr id="41" name="Straight Connector 40">
            <a:extLst>
              <a:ext uri="{FF2B5EF4-FFF2-40B4-BE49-F238E27FC236}">
                <a16:creationId xmlns:a16="http://schemas.microsoft.com/office/drawing/2014/main" id="{D307FE85-7211-31CF-A6C1-64F3AC7860EA}"/>
              </a:ext>
              <a:ext uri="{C183D7F6-B498-43B3-948B-1728B52AA6E4}">
                <adec:decorative xmlns:adec="http://schemas.microsoft.com/office/drawing/2017/decorative" val="1"/>
              </a:ext>
            </a:extLst>
          </p:cNvPr>
          <p:cNvCxnSpPr>
            <a:cxnSpLocks/>
          </p:cNvCxnSpPr>
          <p:nvPr/>
        </p:nvCxnSpPr>
        <p:spPr>
          <a:xfrm>
            <a:off x="423699" y="3574743"/>
            <a:ext cx="11045059" cy="0"/>
          </a:xfrm>
          <a:prstGeom prst="line">
            <a:avLst/>
          </a:prstGeom>
          <a:ln>
            <a:solidFill>
              <a:schemeClr val="bg2">
                <a:lumMod val="75000"/>
                <a:alpha val="40318"/>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50E43BF-3F31-0A15-7FEF-17F352152B05}"/>
              </a:ext>
            </a:extLst>
          </p:cNvPr>
          <p:cNvSpPr txBox="1"/>
          <p:nvPr/>
        </p:nvSpPr>
        <p:spPr>
          <a:xfrm>
            <a:off x="1357635" y="3736727"/>
            <a:ext cx="1824651" cy="43088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Fills out forms and has no questions</a:t>
            </a:r>
          </a:p>
        </p:txBody>
      </p:sp>
      <p:sp>
        <p:nvSpPr>
          <p:cNvPr id="47" name="TextBox 46">
            <a:extLst>
              <a:ext uri="{FF2B5EF4-FFF2-40B4-BE49-F238E27FC236}">
                <a16:creationId xmlns:a16="http://schemas.microsoft.com/office/drawing/2014/main" id="{602AAD02-66FE-86F0-4BFF-52CD17DB2E11}"/>
              </a:ext>
            </a:extLst>
          </p:cNvPr>
          <p:cNvSpPr txBox="1"/>
          <p:nvPr/>
        </p:nvSpPr>
        <p:spPr>
          <a:xfrm>
            <a:off x="7918313" y="3736727"/>
            <a:ext cx="1598990" cy="600164"/>
          </a:xfrm>
          <a:prstGeom prst="rect">
            <a:avLst/>
          </a:prstGeom>
          <a:noFill/>
        </p:spPr>
        <p:txBody>
          <a:bodyPr wrap="square">
            <a:spAutoFit/>
          </a:bodyPr>
          <a:lstStyle>
            <a:defPPr>
              <a:defRPr lang="en-US"/>
            </a:defPPr>
            <a:lvl2pPr marL="61913" lvl="1">
              <a:defRPr sz="800">
                <a:solidFill>
                  <a:srgbClr val="000000"/>
                </a:solidFill>
              </a:defRPr>
            </a:lvl2p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The new hire has questions during the training. </a:t>
            </a:r>
          </a:p>
        </p:txBody>
      </p:sp>
      <p:sp>
        <p:nvSpPr>
          <p:cNvPr id="50" name="TextBox 49">
            <a:extLst>
              <a:ext uri="{FF2B5EF4-FFF2-40B4-BE49-F238E27FC236}">
                <a16:creationId xmlns:a16="http://schemas.microsoft.com/office/drawing/2014/main" id="{32F64A04-740D-7ABD-A554-4F4E743CB57B}"/>
              </a:ext>
            </a:extLst>
          </p:cNvPr>
          <p:cNvSpPr txBox="1"/>
          <p:nvPr/>
        </p:nvSpPr>
        <p:spPr>
          <a:xfrm>
            <a:off x="5615257" y="2454341"/>
            <a:ext cx="2182464" cy="4308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Orchestrates the additional  processes</a:t>
            </a:r>
          </a:p>
        </p:txBody>
      </p:sp>
      <p:cxnSp>
        <p:nvCxnSpPr>
          <p:cNvPr id="58" name="Straight Arrow Connector 57">
            <a:extLst>
              <a:ext uri="{FF2B5EF4-FFF2-40B4-BE49-F238E27FC236}">
                <a16:creationId xmlns:a16="http://schemas.microsoft.com/office/drawing/2014/main" id="{D516AF7A-5E81-F339-6A58-49775B5D2862}"/>
              </a:ext>
            </a:extLst>
          </p:cNvPr>
          <p:cNvCxnSpPr>
            <a:cxnSpLocks/>
          </p:cNvCxnSpPr>
          <p:nvPr/>
        </p:nvCxnSpPr>
        <p:spPr>
          <a:xfrm>
            <a:off x="2308376" y="3377005"/>
            <a:ext cx="0" cy="32533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6585D85D-8F10-7CC7-135E-95F61F04B67F}"/>
              </a:ext>
            </a:extLst>
          </p:cNvPr>
          <p:cNvCxnSpPr>
            <a:cxnSpLocks/>
            <a:stCxn id="42" idx="3"/>
            <a:endCxn id="28" idx="2"/>
          </p:cNvCxnSpPr>
          <p:nvPr/>
        </p:nvCxnSpPr>
        <p:spPr>
          <a:xfrm flipV="1">
            <a:off x="3182286" y="2885228"/>
            <a:ext cx="1211823" cy="1066943"/>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825E207-AC24-65DC-20CD-6EDE8C210EA7}"/>
              </a:ext>
            </a:extLst>
          </p:cNvPr>
          <p:cNvCxnSpPr>
            <a:cxnSpLocks/>
          </p:cNvCxnSpPr>
          <p:nvPr/>
        </p:nvCxnSpPr>
        <p:spPr>
          <a:xfrm>
            <a:off x="5356661" y="2685173"/>
            <a:ext cx="269229"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62C64B4-58AA-E334-85C6-9D7896CB59DC}"/>
              </a:ext>
            </a:extLst>
          </p:cNvPr>
          <p:cNvCxnSpPr>
            <a:cxnSpLocks/>
            <a:stCxn id="50" idx="2"/>
          </p:cNvCxnSpPr>
          <p:nvPr/>
        </p:nvCxnSpPr>
        <p:spPr>
          <a:xfrm>
            <a:off x="6706489" y="2885228"/>
            <a:ext cx="0" cy="13476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01028EF7-BAD6-001F-8B88-B35F50E49F0C}"/>
              </a:ext>
            </a:extLst>
          </p:cNvPr>
          <p:cNvCxnSpPr>
            <a:cxnSpLocks/>
            <a:endCxn id="40" idx="0"/>
          </p:cNvCxnSpPr>
          <p:nvPr/>
        </p:nvCxnSpPr>
        <p:spPr>
          <a:xfrm rot="5400000">
            <a:off x="6314585" y="4269067"/>
            <a:ext cx="428124" cy="355708"/>
          </a:xfrm>
          <a:prstGeom prst="bentConnector3">
            <a:avLst>
              <a:gd name="adj1" fmla="val 9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57CE1A05-C463-51BE-FC02-F8F87F6BA5C9}"/>
              </a:ext>
            </a:extLst>
          </p:cNvPr>
          <p:cNvCxnSpPr/>
          <p:nvPr/>
        </p:nvCxnSpPr>
        <p:spPr>
          <a:xfrm rot="16200000" flipH="1">
            <a:off x="6608260" y="4316804"/>
            <a:ext cx="1259121" cy="1091232"/>
          </a:xfrm>
          <a:prstGeom prst="bentConnector3">
            <a:avLst>
              <a:gd name="adj1" fmla="val 179"/>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BEE2582E-A963-D004-7AB6-796C09A81768}"/>
              </a:ext>
            </a:extLst>
          </p:cNvPr>
          <p:cNvCxnSpPr>
            <a:cxnSpLocks/>
            <a:stCxn id="47" idx="3"/>
            <a:endCxn id="37" idx="0"/>
          </p:cNvCxnSpPr>
          <p:nvPr/>
        </p:nvCxnSpPr>
        <p:spPr>
          <a:xfrm>
            <a:off x="9517303" y="4036809"/>
            <a:ext cx="280602" cy="1515186"/>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29D7883B-ABFB-BFB9-AC9C-ED88ED506D64}"/>
              </a:ext>
            </a:extLst>
          </p:cNvPr>
          <p:cNvCxnSpPr>
            <a:stCxn id="37" idx="3"/>
          </p:cNvCxnSpPr>
          <p:nvPr/>
        </p:nvCxnSpPr>
        <p:spPr>
          <a:xfrm flipV="1">
            <a:off x="10585541" y="3269506"/>
            <a:ext cx="419177" cy="2497933"/>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 name="Picture Placeholder 23" descr="Profile image of maker.">
            <a:extLst>
              <a:ext uri="{FF2B5EF4-FFF2-40B4-BE49-F238E27FC236}">
                <a16:creationId xmlns:a16="http://schemas.microsoft.com/office/drawing/2014/main" id="{859AFF1A-56E5-5A14-FDDB-25885C6E2044}"/>
              </a:ext>
            </a:extLst>
          </p:cNvPr>
          <p:cNvPicPr>
            <a:picLocks noChangeAspect="1"/>
          </p:cNvPicPr>
          <p:nvPr/>
        </p:nvPicPr>
        <p:blipFill>
          <a:blip r:embed="rId6"/>
          <a:srcRect/>
          <a:stretch/>
        </p:blipFill>
        <p:spPr>
          <a:xfrm>
            <a:off x="516634" y="1901109"/>
            <a:ext cx="528299" cy="528299"/>
          </a:xfrm>
          <a:prstGeom prst="ellipse">
            <a:avLst/>
          </a:prstGeom>
          <a:ln>
            <a:noFill/>
          </a:ln>
        </p:spPr>
      </p:pic>
      <p:sp>
        <p:nvSpPr>
          <p:cNvPr id="88" name="Rectangle: Rounded Corners 87">
            <a:extLst>
              <a:ext uri="{FF2B5EF4-FFF2-40B4-BE49-F238E27FC236}">
                <a16:creationId xmlns:a16="http://schemas.microsoft.com/office/drawing/2014/main" id="{EAEB86D4-94AE-1362-78F3-3D76D022E9C1}"/>
              </a:ext>
            </a:extLst>
          </p:cNvPr>
          <p:cNvSpPr/>
          <p:nvPr/>
        </p:nvSpPr>
        <p:spPr bwMode="auto">
          <a:xfrm>
            <a:off x="1139947" y="1948655"/>
            <a:ext cx="3889253" cy="335743"/>
          </a:xfrm>
          <a:prstGeom prst="roundRect">
            <a:avLst>
              <a:gd name="adj" fmla="val 5377"/>
            </a:avLst>
          </a:prstGeom>
          <a:solidFill>
            <a:srgbClr val="FFFFFF"/>
          </a:solidFill>
          <a:ln w="19050">
            <a:gradFill flip="none" rotWithShape="1">
              <a:gsLst>
                <a:gs pos="0">
                  <a:schemeClr val="accent5"/>
                </a:gs>
                <a:gs pos="100000">
                  <a:schemeClr val="accent6"/>
                </a:gs>
              </a:gsLst>
              <a:lin ang="2700000" scaled="1"/>
              <a:tileRect/>
            </a:grad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A1B45"/>
                </a:solidFill>
                <a:effectLst/>
                <a:uLnTx/>
                <a:uFillTx/>
                <a:latin typeface="Segoe UI Semibold"/>
                <a:ea typeface="+mn-ea"/>
                <a:cs typeface="Segoe UI" panose="020B0502040204020203" pitchFamily="34" charset="0"/>
              </a:rPr>
              <a:t>Human in the Loop, Supervisor and Approver</a:t>
            </a:r>
            <a:endParaRPr kumimoji="0" lang="en-US" sz="1200" b="0" i="0" u="none" strike="noStrike" kern="1200" cap="none" spc="0" normalizeH="0" baseline="0" noProof="0">
              <a:ln>
                <a:noFill/>
              </a:ln>
              <a:solidFill>
                <a:srgbClr val="225B61"/>
              </a:solidFill>
              <a:effectLst/>
              <a:uLnTx/>
              <a:uFillTx/>
              <a:latin typeface="Segoe Sans Text Semibold" pitchFamily="2" charset="0"/>
              <a:ea typeface="+mn-ea"/>
              <a:cs typeface="Segoe Sans Text Semibold" pitchFamily="2" charset="0"/>
            </a:endParaRPr>
          </a:p>
        </p:txBody>
      </p:sp>
      <p:cxnSp>
        <p:nvCxnSpPr>
          <p:cNvPr id="38" name="Connector: Elbow 37">
            <a:extLst>
              <a:ext uri="{FF2B5EF4-FFF2-40B4-BE49-F238E27FC236}">
                <a16:creationId xmlns:a16="http://schemas.microsoft.com/office/drawing/2014/main" id="{2A9AC4FA-A8FC-50A5-381E-A39A5FDD777F}"/>
              </a:ext>
            </a:extLst>
          </p:cNvPr>
          <p:cNvCxnSpPr>
            <a:cxnSpLocks/>
          </p:cNvCxnSpPr>
          <p:nvPr/>
        </p:nvCxnSpPr>
        <p:spPr>
          <a:xfrm flipV="1">
            <a:off x="8645806" y="4243099"/>
            <a:ext cx="259447" cy="1711057"/>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49666B69-B7EC-8BDF-A3F0-E979BA034AFB}"/>
              </a:ext>
            </a:extLst>
          </p:cNvPr>
          <p:cNvGrpSpPr/>
          <p:nvPr/>
        </p:nvGrpSpPr>
        <p:grpSpPr>
          <a:xfrm>
            <a:off x="1347010" y="1441591"/>
            <a:ext cx="10731575" cy="422330"/>
            <a:chOff x="1384350" y="-42040"/>
            <a:chExt cx="10090648" cy="422330"/>
          </a:xfrm>
        </p:grpSpPr>
        <p:sp>
          <p:nvSpPr>
            <p:cNvPr id="5" name="Arrow: Chevron 4">
              <a:extLst>
                <a:ext uri="{FF2B5EF4-FFF2-40B4-BE49-F238E27FC236}">
                  <a16:creationId xmlns:a16="http://schemas.microsoft.com/office/drawing/2014/main" id="{D87FAED7-29BF-C2F3-6048-9D6F29698D28}"/>
                </a:ext>
              </a:extLst>
            </p:cNvPr>
            <p:cNvSpPr/>
            <p:nvPr/>
          </p:nvSpPr>
          <p:spPr bwMode="auto">
            <a:xfrm>
              <a:off x="9236623" y="-31916"/>
              <a:ext cx="2238375" cy="411629"/>
            </a:xfrm>
            <a:prstGeom prst="chevron">
              <a:avLst/>
            </a:prstGeom>
            <a:solidFill>
              <a:srgbClr val="C73BC3"/>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6" name="Arrow: Chevron 5">
              <a:extLst>
                <a:ext uri="{FF2B5EF4-FFF2-40B4-BE49-F238E27FC236}">
                  <a16:creationId xmlns:a16="http://schemas.microsoft.com/office/drawing/2014/main" id="{93B5A49B-CCD0-31AF-E3B6-28BADE083ECE}"/>
                </a:ext>
              </a:extLst>
            </p:cNvPr>
            <p:cNvSpPr/>
            <p:nvPr/>
          </p:nvSpPr>
          <p:spPr bwMode="auto">
            <a:xfrm>
              <a:off x="7262092" y="-32430"/>
              <a:ext cx="2238375" cy="411629"/>
            </a:xfrm>
            <a:prstGeom prst="chevron">
              <a:avLst/>
            </a:prstGeom>
            <a:solidFill>
              <a:srgbClr val="DD3AB3"/>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9" name="Arrow: Chevron 8">
              <a:extLst>
                <a:ext uri="{FF2B5EF4-FFF2-40B4-BE49-F238E27FC236}">
                  <a16:creationId xmlns:a16="http://schemas.microsoft.com/office/drawing/2014/main" id="{CA18204D-AA9E-5AB4-ED36-50B4D114F644}"/>
                </a:ext>
              </a:extLst>
            </p:cNvPr>
            <p:cNvSpPr/>
            <p:nvPr/>
          </p:nvSpPr>
          <p:spPr bwMode="auto">
            <a:xfrm>
              <a:off x="5314472" y="-31339"/>
              <a:ext cx="2238375" cy="411629"/>
            </a:xfrm>
            <a:prstGeom prst="chevron">
              <a:avLst/>
            </a:prstGeom>
            <a:solidFill>
              <a:srgbClr val="E739A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1" name="Arrow: Chevron 10">
              <a:extLst>
                <a:ext uri="{FF2B5EF4-FFF2-40B4-BE49-F238E27FC236}">
                  <a16:creationId xmlns:a16="http://schemas.microsoft.com/office/drawing/2014/main" id="{129F4C9F-A576-D615-572E-B5E8096E43CF}"/>
                </a:ext>
              </a:extLst>
            </p:cNvPr>
            <p:cNvSpPr/>
            <p:nvPr/>
          </p:nvSpPr>
          <p:spPr bwMode="auto">
            <a:xfrm>
              <a:off x="1384350" y="-42040"/>
              <a:ext cx="2238375" cy="411629"/>
            </a:xfrm>
            <a:prstGeom prst="chevron">
              <a:avLst/>
            </a:prstGeom>
            <a:solidFill>
              <a:srgbClr val="F33765"/>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2" name="Arrow: Chevron 11">
              <a:extLst>
                <a:ext uri="{FF2B5EF4-FFF2-40B4-BE49-F238E27FC236}">
                  <a16:creationId xmlns:a16="http://schemas.microsoft.com/office/drawing/2014/main" id="{BFBBEB4F-A502-4FE5-36E0-93BD95D1AAE7}"/>
                </a:ext>
              </a:extLst>
            </p:cNvPr>
            <p:cNvSpPr/>
            <p:nvPr/>
          </p:nvSpPr>
          <p:spPr bwMode="auto">
            <a:xfrm>
              <a:off x="3339941" y="-41441"/>
              <a:ext cx="2238375" cy="411629"/>
            </a:xfrm>
            <a:prstGeom prst="chevron">
              <a:avLst/>
            </a:prstGeom>
            <a:solidFill>
              <a:srgbClr val="EE398B"/>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graphicFrame>
        <p:nvGraphicFramePr>
          <p:cNvPr id="13" name="Table 12">
            <a:extLst>
              <a:ext uri="{FF2B5EF4-FFF2-40B4-BE49-F238E27FC236}">
                <a16:creationId xmlns:a16="http://schemas.microsoft.com/office/drawing/2014/main" id="{8E67F830-A94A-2F03-9697-5669DF638867}"/>
              </a:ext>
            </a:extLst>
          </p:cNvPr>
          <p:cNvGraphicFramePr>
            <a:graphicFrameLocks noGrp="1"/>
          </p:cNvGraphicFramePr>
          <p:nvPr/>
        </p:nvGraphicFramePr>
        <p:xfrm>
          <a:off x="1516768" y="1452591"/>
          <a:ext cx="10400535" cy="426720"/>
        </p:xfrm>
        <a:graphic>
          <a:graphicData uri="http://schemas.openxmlformats.org/drawingml/2006/table">
            <a:tbl>
              <a:tblPr firstRow="1" bandRow="1">
                <a:tableStyleId>{5C22544A-7EE6-4342-B048-85BDC9FD1C3A}</a:tableStyleId>
              </a:tblPr>
              <a:tblGrid>
                <a:gridCol w="2080107">
                  <a:extLst>
                    <a:ext uri="{9D8B030D-6E8A-4147-A177-3AD203B41FA5}">
                      <a16:colId xmlns:a16="http://schemas.microsoft.com/office/drawing/2014/main" val="2013393968"/>
                    </a:ext>
                  </a:extLst>
                </a:gridCol>
                <a:gridCol w="1974585">
                  <a:extLst>
                    <a:ext uri="{9D8B030D-6E8A-4147-A177-3AD203B41FA5}">
                      <a16:colId xmlns:a16="http://schemas.microsoft.com/office/drawing/2014/main" val="171814816"/>
                    </a:ext>
                  </a:extLst>
                </a:gridCol>
                <a:gridCol w="2570532">
                  <a:extLst>
                    <a:ext uri="{9D8B030D-6E8A-4147-A177-3AD203B41FA5}">
                      <a16:colId xmlns:a16="http://schemas.microsoft.com/office/drawing/2014/main" val="3754661978"/>
                    </a:ext>
                  </a:extLst>
                </a:gridCol>
                <a:gridCol w="1882719">
                  <a:extLst>
                    <a:ext uri="{9D8B030D-6E8A-4147-A177-3AD203B41FA5}">
                      <a16:colId xmlns:a16="http://schemas.microsoft.com/office/drawing/2014/main" val="547470938"/>
                    </a:ext>
                  </a:extLst>
                </a:gridCol>
                <a:gridCol w="1892592">
                  <a:extLst>
                    <a:ext uri="{9D8B030D-6E8A-4147-A177-3AD203B41FA5}">
                      <a16:colId xmlns:a16="http://schemas.microsoft.com/office/drawing/2014/main" val="1321808932"/>
                    </a:ext>
                  </a:extLst>
                </a:gridCol>
              </a:tblGrid>
              <a:tr h="370840">
                <a:tc>
                  <a:txBody>
                    <a:bodyPr/>
                    <a:lstStyle/>
                    <a:p>
                      <a:pPr algn="ctr"/>
                      <a:r>
                        <a:rPr lang="en-US" sz="1100" b="0">
                          <a:solidFill>
                            <a:schemeClr val="bg1"/>
                          </a:solidFill>
                          <a:latin typeface="+mj-lt"/>
                        </a:rPr>
                        <a:t>Initial Interaction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100" b="0">
                          <a:solidFill>
                            <a:schemeClr val="bg1"/>
                          </a:solidFill>
                          <a:latin typeface="+mj-lt"/>
                        </a:rPr>
                        <a:t>Document Verification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100" b="0">
                          <a:solidFill>
                            <a:schemeClr val="bg1"/>
                          </a:solidFill>
                          <a:latin typeface="+mj-lt"/>
                        </a:rPr>
                        <a:t>Access &amp; </a:t>
                      </a:r>
                      <a:br>
                        <a:rPr lang="en-US" sz="1100" b="0">
                          <a:solidFill>
                            <a:schemeClr val="bg1"/>
                          </a:solidFill>
                          <a:latin typeface="+mj-lt"/>
                        </a:rPr>
                      </a:br>
                      <a:r>
                        <a:rPr lang="en-US" sz="1100" b="0">
                          <a:solidFill>
                            <a:schemeClr val="bg1"/>
                          </a:solidFill>
                          <a:latin typeface="+mj-lt"/>
                        </a:rPr>
                        <a:t>Technology Provisioning</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b="0">
                          <a:solidFill>
                            <a:schemeClr val="bg1"/>
                          </a:solidFill>
                          <a:latin typeface="+mj-lt"/>
                        </a:rPr>
                        <a:t>Training</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100" b="0">
                          <a:solidFill>
                            <a:schemeClr val="bg1"/>
                          </a:solidFill>
                          <a:latin typeface="+mj-lt"/>
                        </a:rPr>
                        <a:t>Onboarding Feedback Loop</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98365742"/>
                  </a:ext>
                </a:extLst>
              </a:tr>
            </a:tbl>
          </a:graphicData>
        </a:graphic>
      </p:graphicFrame>
    </p:spTree>
    <p:extLst>
      <p:ext uri="{BB962C8B-B14F-4D97-AF65-F5344CB8AC3E}">
        <p14:creationId xmlns:p14="http://schemas.microsoft.com/office/powerpoint/2010/main" val="1293934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62B46E-B681-4A10-83F1-73D919A6F7F2}"/>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4FBE93C-2606-56D7-97EF-EE586ED404B0}"/>
              </a:ext>
            </a:extLst>
          </p:cNvPr>
          <p:cNvSpPr/>
          <p:nvPr/>
        </p:nvSpPr>
        <p:spPr bwMode="auto">
          <a:xfrm>
            <a:off x="598071" y="3544839"/>
            <a:ext cx="2576945" cy="3149785"/>
          </a:xfrm>
          <a:prstGeom prst="roundRect">
            <a:avLst>
              <a:gd name="adj" fmla="val 5377"/>
            </a:avLst>
          </a:prstGeom>
          <a:solidFill>
            <a:srgbClr val="FFFFFF"/>
          </a:solidFill>
          <a:ln w="19050">
            <a:gradFill flip="none" rotWithShape="1">
              <a:gsLst>
                <a:gs pos="0">
                  <a:schemeClr val="accent5"/>
                </a:gs>
                <a:gs pos="100000">
                  <a:schemeClr val="accent6"/>
                </a:gs>
              </a:gsLst>
              <a:lin ang="2700000" scaled="1"/>
              <a:tileRect/>
            </a:grad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err="1">
              <a:ln>
                <a:noFill/>
              </a:ln>
              <a:solidFill>
                <a:srgbClr val="225B61"/>
              </a:solidFill>
              <a:effectLst/>
              <a:uLnTx/>
              <a:uFillTx/>
              <a:latin typeface="Segoe Sans Text Semibold" pitchFamily="2" charset="0"/>
              <a:ea typeface="+mn-ea"/>
              <a:cs typeface="Segoe Sans Text Semibold" pitchFamily="2" charset="0"/>
            </a:endParaRPr>
          </a:p>
        </p:txBody>
      </p:sp>
      <p:sp>
        <p:nvSpPr>
          <p:cNvPr id="3" name="Rectangle: Rounded Corners 2">
            <a:extLst>
              <a:ext uri="{FF2B5EF4-FFF2-40B4-BE49-F238E27FC236}">
                <a16:creationId xmlns:a16="http://schemas.microsoft.com/office/drawing/2014/main" id="{A88C1B5F-7034-D4BF-D35D-81DB69BF2C90}"/>
              </a:ext>
            </a:extLst>
          </p:cNvPr>
          <p:cNvSpPr/>
          <p:nvPr/>
        </p:nvSpPr>
        <p:spPr bwMode="auto">
          <a:xfrm>
            <a:off x="3307912" y="3533704"/>
            <a:ext cx="2576945" cy="3149785"/>
          </a:xfrm>
          <a:prstGeom prst="roundRect">
            <a:avLst>
              <a:gd name="adj" fmla="val 5377"/>
            </a:avLst>
          </a:prstGeom>
          <a:solidFill>
            <a:srgbClr val="FFFFFF"/>
          </a:solidFill>
          <a:ln w="19050">
            <a:gradFill flip="none" rotWithShape="1">
              <a:gsLst>
                <a:gs pos="0">
                  <a:schemeClr val="accent5"/>
                </a:gs>
                <a:gs pos="100000">
                  <a:schemeClr val="accent6"/>
                </a:gs>
              </a:gsLst>
              <a:lin ang="2700000" scaled="1"/>
              <a:tileRect/>
            </a:grad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err="1">
              <a:ln>
                <a:noFill/>
              </a:ln>
              <a:solidFill>
                <a:srgbClr val="225B61"/>
              </a:solidFill>
              <a:effectLst/>
              <a:uLnTx/>
              <a:uFillTx/>
              <a:latin typeface="Segoe Sans Text Semibold" pitchFamily="2" charset="0"/>
              <a:ea typeface="+mn-ea"/>
              <a:cs typeface="Segoe Sans Text Semibold" pitchFamily="2" charset="0"/>
            </a:endParaRPr>
          </a:p>
        </p:txBody>
      </p:sp>
      <p:sp>
        <p:nvSpPr>
          <p:cNvPr id="4" name="Rectangle: Rounded Corners 3">
            <a:extLst>
              <a:ext uri="{FF2B5EF4-FFF2-40B4-BE49-F238E27FC236}">
                <a16:creationId xmlns:a16="http://schemas.microsoft.com/office/drawing/2014/main" id="{27EE1183-3E89-C8E8-FAE1-20BE8FD17E30}"/>
              </a:ext>
            </a:extLst>
          </p:cNvPr>
          <p:cNvSpPr/>
          <p:nvPr/>
        </p:nvSpPr>
        <p:spPr bwMode="auto">
          <a:xfrm>
            <a:off x="6189662" y="2770908"/>
            <a:ext cx="2576945" cy="3919536"/>
          </a:xfrm>
          <a:prstGeom prst="roundRect">
            <a:avLst>
              <a:gd name="adj" fmla="val 4302"/>
            </a:avLst>
          </a:prstGeom>
          <a:solidFill>
            <a:schemeClr val="bg1"/>
          </a:solidFill>
          <a:ln w="19050">
            <a:gradFill flip="none" rotWithShape="1">
              <a:gsLst>
                <a:gs pos="0">
                  <a:schemeClr val="accent6"/>
                </a:gs>
                <a:gs pos="100000">
                  <a:schemeClr val="tx2"/>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mn-ea"/>
              <a:cs typeface="Segoe Sans Text" pitchFamily="2" charset="0"/>
            </a:endParaRPr>
          </a:p>
        </p:txBody>
      </p:sp>
      <p:sp>
        <p:nvSpPr>
          <p:cNvPr id="5" name="Rectangle: Rounded Corners 4">
            <a:extLst>
              <a:ext uri="{FF2B5EF4-FFF2-40B4-BE49-F238E27FC236}">
                <a16:creationId xmlns:a16="http://schemas.microsoft.com/office/drawing/2014/main" id="{3405D0EF-A06E-7441-BB0F-DEE5A3657A2B}"/>
              </a:ext>
            </a:extLst>
          </p:cNvPr>
          <p:cNvSpPr/>
          <p:nvPr/>
        </p:nvSpPr>
        <p:spPr bwMode="auto">
          <a:xfrm>
            <a:off x="9029838" y="1619479"/>
            <a:ext cx="2576945" cy="5078775"/>
          </a:xfrm>
          <a:prstGeom prst="roundRect">
            <a:avLst>
              <a:gd name="adj" fmla="val 4839"/>
            </a:avLst>
          </a:prstGeom>
          <a:solidFill>
            <a:schemeClr val="bg1"/>
          </a:solidFill>
          <a:ln w="19050">
            <a:gradFill flip="none" rotWithShape="1">
              <a:gsLst>
                <a:gs pos="0">
                  <a:schemeClr val="accent1"/>
                </a:gs>
                <a:gs pos="100000">
                  <a:schemeClr val="accent3"/>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mn-ea"/>
              <a:cs typeface="Segoe Sans Text" pitchFamily="2" charset="0"/>
            </a:endParaRPr>
          </a:p>
        </p:txBody>
      </p:sp>
      <p:sp>
        <p:nvSpPr>
          <p:cNvPr id="8" name="Title 1">
            <a:extLst>
              <a:ext uri="{FF2B5EF4-FFF2-40B4-BE49-F238E27FC236}">
                <a16:creationId xmlns:a16="http://schemas.microsoft.com/office/drawing/2014/main" id="{DEA55146-7B83-EC70-62D8-1F53120A700E}"/>
              </a:ext>
            </a:extLst>
          </p:cNvPr>
          <p:cNvSpPr>
            <a:spLocks noGrp="1"/>
          </p:cNvSpPr>
          <p:nvPr>
            <p:ph type="title"/>
          </p:nvPr>
        </p:nvSpPr>
        <p:spPr>
          <a:xfrm>
            <a:off x="588263" y="409238"/>
            <a:ext cx="11018520" cy="649922"/>
          </a:xfrm>
        </p:spPr>
        <p:txBody>
          <a:bodyPr/>
          <a:lstStyle/>
          <a:p>
            <a:r>
              <a:rPr lang="en-US" sz="3600">
                <a:solidFill>
                  <a:schemeClr val="tx1"/>
                </a:solidFill>
              </a:rPr>
              <a:t>Promising</a:t>
            </a:r>
            <a:r>
              <a:rPr lang="en-US" sz="4000">
                <a:solidFill>
                  <a:schemeClr val="tx1"/>
                </a:solidFill>
              </a:rPr>
              <a:t> even more efficiency, value, and advantage</a:t>
            </a:r>
          </a:p>
        </p:txBody>
      </p:sp>
      <p:sp>
        <p:nvSpPr>
          <p:cNvPr id="26" name="Arrow: Right 25">
            <a:extLst>
              <a:ext uri="{FF2B5EF4-FFF2-40B4-BE49-F238E27FC236}">
                <a16:creationId xmlns:a16="http://schemas.microsoft.com/office/drawing/2014/main" id="{A40B5233-47EE-042B-CF21-291815D6BAAD}"/>
              </a:ext>
            </a:extLst>
          </p:cNvPr>
          <p:cNvSpPr/>
          <p:nvPr/>
        </p:nvSpPr>
        <p:spPr bwMode="auto">
          <a:xfrm>
            <a:off x="585217" y="6272446"/>
            <a:ext cx="11021565" cy="480901"/>
          </a:xfrm>
          <a:prstGeom prst="rightArrow">
            <a:avLst/>
          </a:prstGeom>
          <a:gradFill>
            <a:gsLst>
              <a:gs pos="100000">
                <a:schemeClr val="accent5"/>
              </a:gs>
              <a:gs pos="0">
                <a:schemeClr val="accent6"/>
              </a:gs>
            </a:gsLst>
            <a:path path="circle">
              <a:fillToRect l="100000" t="100000"/>
            </a:path>
          </a:gradFill>
          <a:ln w="19050"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w="3175">
                  <a:noFill/>
                </a:ln>
                <a:solidFill>
                  <a:srgbClr val="FFFFFF"/>
                </a:solidFill>
                <a:effectLst/>
                <a:uLnTx/>
                <a:uFillTx/>
                <a:latin typeface="Segoe Sans Text Semibold"/>
                <a:ea typeface="+mn-ea"/>
                <a:cs typeface="Segoe Sans Text" pitchFamily="2" charset="0"/>
              </a:rPr>
              <a:t>VALUE</a:t>
            </a:r>
          </a:p>
        </p:txBody>
      </p:sp>
      <p:sp>
        <p:nvSpPr>
          <p:cNvPr id="30" name="TextBox 29">
            <a:extLst>
              <a:ext uri="{FF2B5EF4-FFF2-40B4-BE49-F238E27FC236}">
                <a16:creationId xmlns:a16="http://schemas.microsoft.com/office/drawing/2014/main" id="{ECBA1A03-6D3A-DF98-9486-4F9B9209E9B4}"/>
              </a:ext>
            </a:extLst>
          </p:cNvPr>
          <p:cNvSpPr txBox="1"/>
          <p:nvPr/>
        </p:nvSpPr>
        <p:spPr>
          <a:xfrm>
            <a:off x="2602311" y="2871959"/>
            <a:ext cx="128087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Sans Text"/>
                <a:ea typeface="+mn-ea"/>
                <a:cs typeface="+mn-cs"/>
              </a:rPr>
              <a:t>Yesterday</a:t>
            </a:r>
            <a:endParaRPr kumimoji="0" lang="en-US" sz="14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 name="TextBox 30">
            <a:extLst>
              <a:ext uri="{FF2B5EF4-FFF2-40B4-BE49-F238E27FC236}">
                <a16:creationId xmlns:a16="http://schemas.microsoft.com/office/drawing/2014/main" id="{F439E818-3A4C-0650-713F-E28A6D6CCBE9}"/>
              </a:ext>
            </a:extLst>
          </p:cNvPr>
          <p:cNvSpPr txBox="1"/>
          <p:nvPr/>
        </p:nvSpPr>
        <p:spPr>
          <a:xfrm>
            <a:off x="8264213" y="1112086"/>
            <a:ext cx="128087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Sans Text"/>
                <a:ea typeface="+mn-ea"/>
                <a:cs typeface="+mn-cs"/>
              </a:rPr>
              <a:t>Today</a:t>
            </a:r>
            <a:endParaRPr kumimoji="0" lang="en-US" sz="14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4" name="Rectangle: Rounded Corners 33">
            <a:extLst>
              <a:ext uri="{FF2B5EF4-FFF2-40B4-BE49-F238E27FC236}">
                <a16:creationId xmlns:a16="http://schemas.microsoft.com/office/drawing/2014/main" id="{3913075E-077B-2B12-22B3-1A940FAB3914}"/>
              </a:ext>
            </a:extLst>
          </p:cNvPr>
          <p:cNvSpPr/>
          <p:nvPr/>
        </p:nvSpPr>
        <p:spPr bwMode="auto">
          <a:xfrm>
            <a:off x="4094938" y="3763331"/>
            <a:ext cx="1002892" cy="274304"/>
          </a:xfrm>
          <a:prstGeom prst="roundRect">
            <a:avLst>
              <a:gd name="adj" fmla="val 5377"/>
            </a:avLst>
          </a:prstGeom>
          <a:gradFill>
            <a:gsLst>
              <a:gs pos="100000">
                <a:schemeClr val="accent5"/>
              </a:gs>
              <a:gs pos="0">
                <a:schemeClr val="accent6"/>
              </a:gs>
            </a:gsLst>
            <a:path path="circle">
              <a:fillToRect l="100000" t="100000"/>
            </a:path>
          </a:gradFill>
          <a:ln w="19050"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Sans Text Semibold"/>
                <a:ea typeface="+mn-ea"/>
                <a:cs typeface="Segoe Sans Text" pitchFamily="2" charset="0"/>
              </a:rPr>
              <a:t>User</a:t>
            </a:r>
          </a:p>
        </p:txBody>
      </p:sp>
      <p:cxnSp>
        <p:nvCxnSpPr>
          <p:cNvPr id="36" name="Straight Arrow Connector 35">
            <a:extLst>
              <a:ext uri="{FF2B5EF4-FFF2-40B4-BE49-F238E27FC236}">
                <a16:creationId xmlns:a16="http://schemas.microsoft.com/office/drawing/2014/main" id="{D0AFEA41-6B65-2D30-C0B4-9A00CAD64C88}"/>
              </a:ext>
            </a:extLst>
          </p:cNvPr>
          <p:cNvCxnSpPr>
            <a:cxnSpLocks/>
          </p:cNvCxnSpPr>
          <p:nvPr/>
        </p:nvCxnSpPr>
        <p:spPr>
          <a:xfrm>
            <a:off x="4596384" y="4142339"/>
            <a:ext cx="0" cy="45169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C72573B8-421A-3134-D070-C04B2D5D8CE6}"/>
              </a:ext>
            </a:extLst>
          </p:cNvPr>
          <p:cNvSpPr/>
          <p:nvPr/>
        </p:nvSpPr>
        <p:spPr bwMode="auto">
          <a:xfrm>
            <a:off x="4094938" y="4751410"/>
            <a:ext cx="1002892" cy="274304"/>
          </a:xfrm>
          <a:prstGeom prst="roundRect">
            <a:avLst>
              <a:gd name="adj" fmla="val 5377"/>
            </a:avLst>
          </a:prstGeom>
          <a:solidFill>
            <a:schemeClr val="tx1"/>
          </a:solidFill>
          <a:ln w="19050"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Sans Text Semibold"/>
                <a:ea typeface="+mn-ea"/>
                <a:cs typeface="Segoe Sans Text" pitchFamily="2" charset="0"/>
              </a:rPr>
              <a:t>Chatbot</a:t>
            </a:r>
          </a:p>
        </p:txBody>
      </p:sp>
      <p:sp>
        <p:nvSpPr>
          <p:cNvPr id="38" name="Text Placeholder 3">
            <a:extLst>
              <a:ext uri="{FF2B5EF4-FFF2-40B4-BE49-F238E27FC236}">
                <a16:creationId xmlns:a16="http://schemas.microsoft.com/office/drawing/2014/main" id="{C64F3CEF-E39A-E014-CF12-6F3EEF73E895}"/>
              </a:ext>
            </a:extLst>
          </p:cNvPr>
          <p:cNvSpPr>
            <a:spLocks noGrp="1"/>
          </p:cNvSpPr>
          <p:nvPr/>
        </p:nvSpPr>
        <p:spPr>
          <a:xfrm>
            <a:off x="3573701" y="5304247"/>
            <a:ext cx="2045365" cy="94795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Able to answer questions</a:t>
            </a:r>
          </a:p>
          <a:p>
            <a:pPr marL="0" marR="0" lvl="0" indent="0" algn="ctr"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“What is the dress code </a:t>
            </a:r>
            <a:b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in the office?”</a:t>
            </a:r>
          </a:p>
        </p:txBody>
      </p:sp>
      <p:sp>
        <p:nvSpPr>
          <p:cNvPr id="39" name="Rectangle: Rounded Corners 38">
            <a:extLst>
              <a:ext uri="{FF2B5EF4-FFF2-40B4-BE49-F238E27FC236}">
                <a16:creationId xmlns:a16="http://schemas.microsoft.com/office/drawing/2014/main" id="{E06E2855-C6EF-0E46-C38D-328150F5D300}"/>
              </a:ext>
            </a:extLst>
          </p:cNvPr>
          <p:cNvSpPr/>
          <p:nvPr/>
        </p:nvSpPr>
        <p:spPr bwMode="auto">
          <a:xfrm>
            <a:off x="7005669" y="2940504"/>
            <a:ext cx="1002892" cy="274304"/>
          </a:xfrm>
          <a:prstGeom prst="roundRect">
            <a:avLst>
              <a:gd name="adj" fmla="val 5377"/>
            </a:avLst>
          </a:prstGeom>
          <a:gradFill flip="none" rotWithShape="1">
            <a:gsLst>
              <a:gs pos="0">
                <a:schemeClr val="accent6"/>
              </a:gs>
              <a:gs pos="100000">
                <a:schemeClr val="accent1"/>
              </a:gs>
            </a:gsLst>
            <a:lin ang="2700000" scaled="0"/>
            <a:tileRect/>
          </a:gradFill>
          <a:ln w="38100">
            <a:no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Semibold"/>
                <a:ea typeface="+mn-ea"/>
                <a:cs typeface="Segoe Sans Text Semibold" pitchFamily="2" charset="0"/>
              </a:rPr>
              <a:t>User</a:t>
            </a:r>
          </a:p>
        </p:txBody>
      </p:sp>
      <p:cxnSp>
        <p:nvCxnSpPr>
          <p:cNvPr id="40" name="Straight Arrow Connector 39">
            <a:extLst>
              <a:ext uri="{FF2B5EF4-FFF2-40B4-BE49-F238E27FC236}">
                <a16:creationId xmlns:a16="http://schemas.microsoft.com/office/drawing/2014/main" id="{5E24AF92-AFFA-8126-121E-8A0373C491E8}"/>
              </a:ext>
            </a:extLst>
          </p:cNvPr>
          <p:cNvCxnSpPr/>
          <p:nvPr/>
        </p:nvCxnSpPr>
        <p:spPr>
          <a:xfrm>
            <a:off x="7507115" y="3319512"/>
            <a:ext cx="0" cy="45169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281E8EB1-E246-566B-4A1A-4E4563E3364C}"/>
              </a:ext>
            </a:extLst>
          </p:cNvPr>
          <p:cNvSpPr/>
          <p:nvPr/>
        </p:nvSpPr>
        <p:spPr bwMode="auto">
          <a:xfrm>
            <a:off x="6750015" y="3930066"/>
            <a:ext cx="1514198" cy="274304"/>
          </a:xfrm>
          <a:prstGeom prst="roundRect">
            <a:avLst>
              <a:gd name="adj" fmla="val 5377"/>
            </a:avLst>
          </a:prstGeom>
          <a:solidFill>
            <a:schemeClr val="tx1"/>
          </a:solidFill>
          <a:ln w="19050"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Sans Text Semibold"/>
                <a:ea typeface="+mn-ea"/>
                <a:cs typeface="Segoe Sans Text" pitchFamily="2" charset="0"/>
              </a:rPr>
              <a:t>Single AI Agent</a:t>
            </a:r>
          </a:p>
        </p:txBody>
      </p:sp>
      <p:sp>
        <p:nvSpPr>
          <p:cNvPr id="42" name="Text Placeholder 3">
            <a:extLst>
              <a:ext uri="{FF2B5EF4-FFF2-40B4-BE49-F238E27FC236}">
                <a16:creationId xmlns:a16="http://schemas.microsoft.com/office/drawing/2014/main" id="{C7714A05-BF3F-4FC2-4A48-54CD271A6EF6}"/>
              </a:ext>
            </a:extLst>
          </p:cNvPr>
          <p:cNvSpPr>
            <a:spLocks noGrp="1"/>
          </p:cNvSpPr>
          <p:nvPr/>
        </p:nvSpPr>
        <p:spPr>
          <a:xfrm>
            <a:off x="6489914" y="5304247"/>
            <a:ext cx="2045365" cy="90486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Able to take action</a:t>
            </a:r>
            <a:b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endPar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“Order a laptop for a new employee”</a:t>
            </a:r>
          </a:p>
        </p:txBody>
      </p:sp>
      <p:sp>
        <p:nvSpPr>
          <p:cNvPr id="43" name="Rectangle: Rounded Corners 42">
            <a:extLst>
              <a:ext uri="{FF2B5EF4-FFF2-40B4-BE49-F238E27FC236}">
                <a16:creationId xmlns:a16="http://schemas.microsoft.com/office/drawing/2014/main" id="{2A5701AB-6E67-A4A6-73EA-7DE07A510BE6}"/>
              </a:ext>
            </a:extLst>
          </p:cNvPr>
          <p:cNvSpPr/>
          <p:nvPr/>
        </p:nvSpPr>
        <p:spPr bwMode="auto">
          <a:xfrm>
            <a:off x="6581422" y="4587988"/>
            <a:ext cx="1908130" cy="274304"/>
          </a:xfrm>
          <a:prstGeom prst="roundRect">
            <a:avLst>
              <a:gd name="adj" fmla="val 5377"/>
            </a:avLst>
          </a:prstGeom>
          <a:gradFill flip="none" rotWithShape="1">
            <a:gsLst>
              <a:gs pos="0">
                <a:schemeClr val="accent6"/>
              </a:gs>
              <a:gs pos="100000">
                <a:schemeClr val="accent1"/>
              </a:gs>
            </a:gsLst>
            <a:lin ang="2700000" scaled="0"/>
            <a:tileRect/>
          </a:gradFill>
          <a:ln w="38100">
            <a:no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Semibold"/>
                <a:ea typeface="+mn-ea"/>
                <a:cs typeface="Segoe Sans Text Semibold" pitchFamily="2" charset="0"/>
              </a:rPr>
              <a:t>Human Supervisor</a:t>
            </a:r>
          </a:p>
        </p:txBody>
      </p:sp>
      <p:cxnSp>
        <p:nvCxnSpPr>
          <p:cNvPr id="45" name="Straight Arrow Connector 44">
            <a:extLst>
              <a:ext uri="{FF2B5EF4-FFF2-40B4-BE49-F238E27FC236}">
                <a16:creationId xmlns:a16="http://schemas.microsoft.com/office/drawing/2014/main" id="{1869206C-F899-C82E-DAC8-6FF36939A562}"/>
              </a:ext>
            </a:extLst>
          </p:cNvPr>
          <p:cNvCxnSpPr>
            <a:cxnSpLocks/>
          </p:cNvCxnSpPr>
          <p:nvPr/>
        </p:nvCxnSpPr>
        <p:spPr>
          <a:xfrm>
            <a:off x="7529692" y="4267133"/>
            <a:ext cx="0" cy="20210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EC0EEB4B-FAFA-4830-BB0A-1F1780E9FCBA}"/>
              </a:ext>
            </a:extLst>
          </p:cNvPr>
          <p:cNvSpPr/>
          <p:nvPr/>
        </p:nvSpPr>
        <p:spPr bwMode="auto">
          <a:xfrm>
            <a:off x="9825391" y="1765172"/>
            <a:ext cx="1002892" cy="274304"/>
          </a:xfrm>
          <a:prstGeom prst="roundRect">
            <a:avLst>
              <a:gd name="adj" fmla="val 5377"/>
            </a:avLst>
          </a:prstGeom>
          <a:gradFill flip="none" rotWithShape="1">
            <a:gsLst>
              <a:gs pos="0">
                <a:schemeClr val="accent6"/>
              </a:gs>
              <a:gs pos="100000">
                <a:schemeClr val="accent1"/>
              </a:gs>
            </a:gsLst>
            <a:lin ang="2700000" scaled="0"/>
            <a:tileRect/>
          </a:gradFill>
          <a:ln w="38100">
            <a:no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Semibold"/>
                <a:ea typeface="+mn-ea"/>
                <a:cs typeface="Segoe Sans Text Semibold" pitchFamily="2" charset="0"/>
              </a:rPr>
              <a:t>User</a:t>
            </a:r>
          </a:p>
        </p:txBody>
      </p:sp>
      <p:cxnSp>
        <p:nvCxnSpPr>
          <p:cNvPr id="48" name="Straight Arrow Connector 47">
            <a:extLst>
              <a:ext uri="{FF2B5EF4-FFF2-40B4-BE49-F238E27FC236}">
                <a16:creationId xmlns:a16="http://schemas.microsoft.com/office/drawing/2014/main" id="{874A2337-67BD-221C-F063-0BB88F3E3E97}"/>
              </a:ext>
            </a:extLst>
          </p:cNvPr>
          <p:cNvCxnSpPr>
            <a:cxnSpLocks/>
          </p:cNvCxnSpPr>
          <p:nvPr/>
        </p:nvCxnSpPr>
        <p:spPr>
          <a:xfrm>
            <a:off x="10326837" y="2144180"/>
            <a:ext cx="0" cy="10659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47B17E08-84E7-554C-AAD0-21E67C1052B1}"/>
              </a:ext>
            </a:extLst>
          </p:cNvPr>
          <p:cNvSpPr/>
          <p:nvPr/>
        </p:nvSpPr>
        <p:spPr bwMode="auto">
          <a:xfrm>
            <a:off x="9372765" y="2384046"/>
            <a:ext cx="1908129" cy="274304"/>
          </a:xfrm>
          <a:prstGeom prst="roundRect">
            <a:avLst>
              <a:gd name="adj" fmla="val 5377"/>
            </a:avLst>
          </a:prstGeom>
          <a:solidFill>
            <a:schemeClr val="tx1"/>
          </a:solidFill>
          <a:ln w="19050"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Sans Text Semibold"/>
                <a:ea typeface="+mn-ea"/>
                <a:cs typeface="Segoe Sans Text" pitchFamily="2" charset="0"/>
              </a:rPr>
              <a:t>HR Agent</a:t>
            </a:r>
          </a:p>
        </p:txBody>
      </p:sp>
      <p:sp>
        <p:nvSpPr>
          <p:cNvPr id="50" name="Text Placeholder 3">
            <a:extLst>
              <a:ext uri="{FF2B5EF4-FFF2-40B4-BE49-F238E27FC236}">
                <a16:creationId xmlns:a16="http://schemas.microsoft.com/office/drawing/2014/main" id="{CAB70A32-17B3-0E55-9538-45815AC99541}"/>
              </a:ext>
            </a:extLst>
          </p:cNvPr>
          <p:cNvSpPr>
            <a:spLocks noGrp="1"/>
          </p:cNvSpPr>
          <p:nvPr/>
        </p:nvSpPr>
        <p:spPr>
          <a:xfrm>
            <a:off x="9066859" y="5304247"/>
            <a:ext cx="2425229" cy="90486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Able to collaboratively solve complex tasks</a:t>
            </a:r>
          </a:p>
          <a:p>
            <a:pPr marL="0" marR="0" lvl="0" indent="0" algn="ctr"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“Onboard 5 employees by Monday”</a:t>
            </a:r>
          </a:p>
        </p:txBody>
      </p:sp>
      <p:sp>
        <p:nvSpPr>
          <p:cNvPr id="51" name="Rectangle: Rounded Corners 50">
            <a:extLst>
              <a:ext uri="{FF2B5EF4-FFF2-40B4-BE49-F238E27FC236}">
                <a16:creationId xmlns:a16="http://schemas.microsoft.com/office/drawing/2014/main" id="{816CF05C-6545-2256-F363-CA03DA4D40AB}"/>
              </a:ext>
            </a:extLst>
          </p:cNvPr>
          <p:cNvSpPr/>
          <p:nvPr/>
        </p:nvSpPr>
        <p:spPr bwMode="auto">
          <a:xfrm>
            <a:off x="9404142" y="4251643"/>
            <a:ext cx="1908130" cy="274304"/>
          </a:xfrm>
          <a:prstGeom prst="roundRect">
            <a:avLst>
              <a:gd name="adj" fmla="val 5377"/>
            </a:avLst>
          </a:prstGeom>
          <a:gradFill flip="none" rotWithShape="1">
            <a:gsLst>
              <a:gs pos="0">
                <a:schemeClr val="accent6"/>
              </a:gs>
              <a:gs pos="100000">
                <a:schemeClr val="accent1"/>
              </a:gs>
            </a:gsLst>
            <a:lin ang="2700000" scaled="0"/>
            <a:tileRect/>
          </a:gradFill>
          <a:ln w="38100">
            <a:no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Semibold"/>
                <a:ea typeface="+mn-ea"/>
                <a:cs typeface="Segoe Sans Text Semibold" pitchFamily="2" charset="0"/>
              </a:rPr>
              <a:t>Human Supervisor</a:t>
            </a:r>
          </a:p>
        </p:txBody>
      </p:sp>
      <p:cxnSp>
        <p:nvCxnSpPr>
          <p:cNvPr id="52" name="Straight Arrow Connector 51">
            <a:extLst>
              <a:ext uri="{FF2B5EF4-FFF2-40B4-BE49-F238E27FC236}">
                <a16:creationId xmlns:a16="http://schemas.microsoft.com/office/drawing/2014/main" id="{412FD878-EC17-994E-8DD2-EDB8EC889E53}"/>
              </a:ext>
            </a:extLst>
          </p:cNvPr>
          <p:cNvCxnSpPr>
            <a:cxnSpLocks/>
          </p:cNvCxnSpPr>
          <p:nvPr/>
        </p:nvCxnSpPr>
        <p:spPr>
          <a:xfrm>
            <a:off x="10346918" y="2669856"/>
            <a:ext cx="0" cy="20210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Rectangle: Rounded Corners 54">
            <a:extLst>
              <a:ext uri="{FF2B5EF4-FFF2-40B4-BE49-F238E27FC236}">
                <a16:creationId xmlns:a16="http://schemas.microsoft.com/office/drawing/2014/main" id="{E506228F-48F9-4E8C-3E75-869F96F9075E}"/>
              </a:ext>
            </a:extLst>
          </p:cNvPr>
          <p:cNvSpPr/>
          <p:nvPr/>
        </p:nvSpPr>
        <p:spPr bwMode="auto">
          <a:xfrm>
            <a:off x="9372765" y="3008615"/>
            <a:ext cx="1908130" cy="274304"/>
          </a:xfrm>
          <a:prstGeom prst="roundRect">
            <a:avLst>
              <a:gd name="adj" fmla="val 5377"/>
            </a:avLst>
          </a:prstGeom>
          <a:solidFill>
            <a:schemeClr val="tx1"/>
          </a:solidFill>
          <a:ln w="19050"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Sans Text Semibold"/>
                <a:ea typeface="+mn-ea"/>
                <a:cs typeface="Segoe Sans Text" pitchFamily="2" charset="0"/>
              </a:rPr>
              <a:t>IT Agent</a:t>
            </a:r>
          </a:p>
        </p:txBody>
      </p:sp>
      <p:sp>
        <p:nvSpPr>
          <p:cNvPr id="56" name="Rectangle: Rounded Corners 55">
            <a:extLst>
              <a:ext uri="{FF2B5EF4-FFF2-40B4-BE49-F238E27FC236}">
                <a16:creationId xmlns:a16="http://schemas.microsoft.com/office/drawing/2014/main" id="{30AECF08-1CCA-FCB6-8ED5-7C9C2F136C66}"/>
              </a:ext>
            </a:extLst>
          </p:cNvPr>
          <p:cNvSpPr/>
          <p:nvPr/>
        </p:nvSpPr>
        <p:spPr bwMode="auto">
          <a:xfrm>
            <a:off x="9372765" y="3600669"/>
            <a:ext cx="1908130" cy="274304"/>
          </a:xfrm>
          <a:prstGeom prst="roundRect">
            <a:avLst>
              <a:gd name="adj" fmla="val 5377"/>
            </a:avLst>
          </a:prstGeom>
          <a:solidFill>
            <a:schemeClr val="tx1"/>
          </a:solidFill>
          <a:ln w="19050"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Sans Text Semibold"/>
                <a:ea typeface="+mn-ea"/>
                <a:cs typeface="Segoe Sans Text" pitchFamily="2" charset="0"/>
              </a:rPr>
              <a:t>Training Agent</a:t>
            </a:r>
          </a:p>
        </p:txBody>
      </p:sp>
      <p:cxnSp>
        <p:nvCxnSpPr>
          <p:cNvPr id="57" name="Straight Arrow Connector 56">
            <a:extLst>
              <a:ext uri="{FF2B5EF4-FFF2-40B4-BE49-F238E27FC236}">
                <a16:creationId xmlns:a16="http://schemas.microsoft.com/office/drawing/2014/main" id="{538B6150-5F23-9270-CFB7-D38BDCFDAA1C}"/>
              </a:ext>
            </a:extLst>
          </p:cNvPr>
          <p:cNvCxnSpPr>
            <a:cxnSpLocks/>
          </p:cNvCxnSpPr>
          <p:nvPr/>
        </p:nvCxnSpPr>
        <p:spPr>
          <a:xfrm>
            <a:off x="10358207" y="3296934"/>
            <a:ext cx="0" cy="20210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C990164-5087-7F05-288D-8B673ECC1C16}"/>
              </a:ext>
            </a:extLst>
          </p:cNvPr>
          <p:cNvCxnSpPr>
            <a:cxnSpLocks/>
          </p:cNvCxnSpPr>
          <p:nvPr/>
        </p:nvCxnSpPr>
        <p:spPr>
          <a:xfrm>
            <a:off x="10336281" y="3930066"/>
            <a:ext cx="0" cy="20210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0B66F085-0CD5-697B-5F63-A82EB390AD9F}"/>
              </a:ext>
            </a:extLst>
          </p:cNvPr>
          <p:cNvSpPr/>
          <p:nvPr/>
        </p:nvSpPr>
        <p:spPr bwMode="auto">
          <a:xfrm>
            <a:off x="1331043" y="3763331"/>
            <a:ext cx="1002892" cy="274304"/>
          </a:xfrm>
          <a:prstGeom prst="roundRect">
            <a:avLst>
              <a:gd name="adj" fmla="val 5377"/>
            </a:avLst>
          </a:prstGeom>
          <a:gradFill>
            <a:gsLst>
              <a:gs pos="100000">
                <a:schemeClr val="accent5"/>
              </a:gs>
              <a:gs pos="0">
                <a:schemeClr val="accent6"/>
              </a:gs>
            </a:gsLst>
            <a:path path="circle">
              <a:fillToRect l="100000" t="100000"/>
            </a:path>
          </a:gradFill>
          <a:ln w="19050"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Sans Text Semibold"/>
                <a:ea typeface="+mn-ea"/>
                <a:cs typeface="Segoe Sans Text" pitchFamily="2" charset="0"/>
              </a:rPr>
              <a:t>User</a:t>
            </a:r>
          </a:p>
        </p:txBody>
      </p:sp>
      <p:cxnSp>
        <p:nvCxnSpPr>
          <p:cNvPr id="7" name="Straight Arrow Connector 6">
            <a:extLst>
              <a:ext uri="{FF2B5EF4-FFF2-40B4-BE49-F238E27FC236}">
                <a16:creationId xmlns:a16="http://schemas.microsoft.com/office/drawing/2014/main" id="{21F949EF-5608-AE09-3E86-F3AE10770DF3}"/>
              </a:ext>
            </a:extLst>
          </p:cNvPr>
          <p:cNvCxnSpPr>
            <a:cxnSpLocks/>
          </p:cNvCxnSpPr>
          <p:nvPr/>
        </p:nvCxnSpPr>
        <p:spPr>
          <a:xfrm>
            <a:off x="1832489" y="4142339"/>
            <a:ext cx="0" cy="45169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80CD21A3-4FD0-3EAC-C093-1F794004F0DE}"/>
              </a:ext>
            </a:extLst>
          </p:cNvPr>
          <p:cNvSpPr/>
          <p:nvPr/>
        </p:nvSpPr>
        <p:spPr bwMode="auto">
          <a:xfrm>
            <a:off x="1331043" y="4751410"/>
            <a:ext cx="1002892" cy="274304"/>
          </a:xfrm>
          <a:prstGeom prst="roundRect">
            <a:avLst>
              <a:gd name="adj" fmla="val 5377"/>
            </a:avLst>
          </a:prstGeom>
          <a:solidFill>
            <a:schemeClr val="tx1"/>
          </a:solidFill>
          <a:ln w="19050"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Sans Text Semibold"/>
                <a:ea typeface="+mn-ea"/>
                <a:cs typeface="Segoe Sans Text" pitchFamily="2" charset="0"/>
              </a:rPr>
              <a:t>RPA</a:t>
            </a:r>
          </a:p>
        </p:txBody>
      </p:sp>
      <p:sp>
        <p:nvSpPr>
          <p:cNvPr id="10" name="Text Placeholder 3">
            <a:extLst>
              <a:ext uri="{FF2B5EF4-FFF2-40B4-BE49-F238E27FC236}">
                <a16:creationId xmlns:a16="http://schemas.microsoft.com/office/drawing/2014/main" id="{99CA525B-15CC-3429-D1C1-8342DE9731FA}"/>
              </a:ext>
            </a:extLst>
          </p:cNvPr>
          <p:cNvSpPr>
            <a:spLocks noGrp="1"/>
          </p:cNvSpPr>
          <p:nvPr/>
        </p:nvSpPr>
        <p:spPr>
          <a:xfrm>
            <a:off x="585216" y="5304247"/>
            <a:ext cx="2589800" cy="90486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Able to complete repetitive tasks</a:t>
            </a:r>
          </a:p>
          <a:p>
            <a:pPr marL="0" marR="0" lvl="0" indent="0" algn="ctr"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“Inputs new hire information into HR System”</a:t>
            </a:r>
          </a:p>
        </p:txBody>
      </p:sp>
    </p:spTree>
    <p:extLst>
      <p:ext uri="{BB962C8B-B14F-4D97-AF65-F5344CB8AC3E}">
        <p14:creationId xmlns:p14="http://schemas.microsoft.com/office/powerpoint/2010/main" val="134511130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MS Tech Connect 16:9 Template Dark">
  <a:themeElements>
    <a:clrScheme name="Custom 2">
      <a:dk1>
        <a:srgbClr val="091F2C"/>
      </a:dk1>
      <a:lt1>
        <a:srgbClr val="FFFFFF"/>
      </a:lt1>
      <a:dk2>
        <a:srgbClr val="2A446F"/>
      </a:dk2>
      <a:lt2>
        <a:srgbClr val="E8E6DF"/>
      </a:lt2>
      <a:accent1>
        <a:srgbClr val="0078D4"/>
      </a:accent1>
      <a:accent2>
        <a:srgbClr val="49C5B1"/>
      </a:accent2>
      <a:accent3>
        <a:srgbClr val="8661C5"/>
      </a:accent3>
      <a:accent4>
        <a:srgbClr val="D7D2CB"/>
      </a:accent4>
      <a:accent5>
        <a:srgbClr val="8DE971"/>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5" id="{C8C899E9-60E1-B842-9508-A0B7097BB9C8}" vid="{4560D9BF-B5B9-094C-97C6-9F1BCF85BB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A2C683DC69C7D4CA4B886A838D3934A" ma:contentTypeVersion="23" ma:contentTypeDescription="Create a new document." ma:contentTypeScope="" ma:versionID="19e7655e428f3fcde65c916d7518ba4d">
  <xsd:schema xmlns:xsd="http://www.w3.org/2001/XMLSchema" xmlns:xs="http://www.w3.org/2001/XMLSchema" xmlns:p="http://schemas.microsoft.com/office/2006/metadata/properties" xmlns:ns1="http://schemas.microsoft.com/sharepoint/v3" xmlns:ns3="e5c4136f-e1b3-47e3-a77f-ba848ecc7f31" xmlns:ns4="cdaa8713-a028-43b5-9514-57e0184167f0" targetNamespace="http://schemas.microsoft.com/office/2006/metadata/properties" ma:root="true" ma:fieldsID="6a18c7be9b2e0ae4777568d6e413a218" ns1:_="" ns3:_="" ns4:_="">
    <xsd:import namespace="http://schemas.microsoft.com/sharepoint/v3"/>
    <xsd:import namespace="e5c4136f-e1b3-47e3-a77f-ba848ecc7f31"/>
    <xsd:import namespace="cdaa8713-a028-43b5-9514-57e0184167f0"/>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1:_ip_UnifiedCompliancePolicyProperties" minOccurs="0"/>
                <xsd:element ref="ns1:_ip_UnifiedCompliancePolicyUIAction" minOccurs="0"/>
                <xsd:element ref="ns4:MediaServiceAutoTags" minOccurs="0"/>
                <xsd:element ref="ns4:MediaServiceOCR" minOccurs="0"/>
                <xsd:element ref="ns4:MediaServiceAutoKeyPoints" minOccurs="0"/>
                <xsd:element ref="ns4:MediaServiceKeyPoints" minOccurs="0"/>
                <xsd:element ref="ns4:MediaServiceGenerationTime" minOccurs="0"/>
                <xsd:element ref="ns4:MediaServiceEventHashCode" minOccurs="0"/>
                <xsd:element ref="ns4:MediaServiceDateTaken" minOccurs="0"/>
                <xsd:element ref="ns4:MediaServiceLocation" minOccurs="0"/>
                <xsd:element ref="ns4:MediaLengthInSeconds" minOccurs="0"/>
                <xsd:element ref="ns4:_activity" minOccurs="0"/>
                <xsd:element ref="ns4:MediaServiceSearchProperties" minOccurs="0"/>
                <xsd:element ref="ns4:MediaServiceObjectDetectorVersions" minOccurs="0"/>
                <xsd:element ref="ns4:MediaServiceSystemTags" minOccurs="0"/>
                <xsd:element ref="ns4: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description="" ma:hidden="true" ma:internalName="_ip_UnifiedCompliancePolicyProperties">
      <xsd:simpleType>
        <xsd:restriction base="dms:Note"/>
      </xsd:simpleType>
    </xsd:element>
    <xsd:element name="_ip_UnifiedCompliancePolicyUIAction" ma:index="16"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5c4136f-e1b3-47e3-a77f-ba848ecc7f3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cdaa8713-a028-43b5-9514-57e0184167f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7" nillable="true" ma:displayName="MediaServiceAutoTags" ma:internalName="MediaServiceAutoTags"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DateTaken" ma:index="23" nillable="true" ma:displayName="MediaServiceDateTaken" ma:hidden="true" ma:internalName="MediaServiceDateTaken" ma:readOnly="true">
      <xsd:simpleType>
        <xsd:restriction base="dms:Text"/>
      </xsd:simpleType>
    </xsd:element>
    <xsd:element name="MediaServiceLocation" ma:index="24" nillable="true" ma:displayName="Location" ma:internalName="MediaServiceLocation" ma:readOnly="true">
      <xsd:simpleType>
        <xsd:restriction base="dms:Text"/>
      </xsd:simpleType>
    </xsd:element>
    <xsd:element name="MediaLengthInSeconds" ma:index="25" nillable="true" ma:displayName="Length (seconds)" ma:internalName="MediaLengthInSeconds" ma:readOnly="true">
      <xsd:simpleType>
        <xsd:restriction base="dms:Unknown"/>
      </xsd:simpleType>
    </xsd:element>
    <xsd:element name="_activity" ma:index="26" nillable="true" ma:displayName="_activity" ma:hidden="true" ma:internalName="_activity">
      <xsd:simpleType>
        <xsd:restriction base="dms:Note"/>
      </xsd:simpleType>
    </xsd:element>
    <xsd:element name="MediaServiceSearchProperties" ma:index="27" nillable="true" ma:displayName="MediaServiceSearchProperties" ma:hidden="true" ma:internalName="MediaServiceSearchProperties" ma:readOnly="true">
      <xsd:simpleType>
        <xsd:restriction base="dms:Note"/>
      </xsd:simpleType>
    </xsd:element>
    <xsd:element name="MediaServiceObjectDetectorVersions" ma:index="28" nillable="true" ma:displayName="MediaServiceObjectDetectorVersions" ma:description="" ma:hidden="true" ma:indexed="true" ma:internalName="MediaServiceObjectDetectorVersions" ma:readOnly="true">
      <xsd:simpleType>
        <xsd:restriction base="dms:Text"/>
      </xsd:simpleType>
    </xsd:element>
    <xsd:element name="MediaServiceSystemTags" ma:index="29" nillable="true" ma:displayName="MediaServiceSystemTags" ma:hidden="true" ma:internalName="MediaServiceSystemTags" ma:readOnly="true">
      <xsd:simpleType>
        <xsd:restriction base="dms:Note"/>
      </xsd:simpleType>
    </xsd:element>
    <xsd:element name="MediaServiceBillingMetadata" ma:index="30" nillable="true" ma:displayName="MediaServiceBillingMetadata" ma:hidden="true" ma:internalName="MediaServiceBilling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cdaa8713-a028-43b5-9514-57e0184167f0" xsi:nil="true"/>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DD566FD-1C75-42BD-8BE2-61140A5B3E56}">
  <ds:schemaRefs>
    <ds:schemaRef ds:uri="cdaa8713-a028-43b5-9514-57e0184167f0"/>
    <ds:schemaRef ds:uri="e5c4136f-e1b3-47e3-a77f-ba848ecc7f3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B2195D3-C69F-4A9C-9C29-ED6F4A4C7AD2}">
  <ds:schemaRefs>
    <ds:schemaRef ds:uri="http://schemas.microsoft.com/office/infopath/2007/PartnerControls"/>
    <ds:schemaRef ds:uri="http://purl.org/dc/elements/1.1/"/>
    <ds:schemaRef ds:uri="http://schemas.microsoft.com/office/2006/documentManagement/types"/>
    <ds:schemaRef ds:uri="http://www.w3.org/XML/1998/namespace"/>
    <ds:schemaRef ds:uri="http://purl.org/dc/dcmitype/"/>
    <ds:schemaRef ds:uri="http://schemas.microsoft.com/sharepoint/v3"/>
    <ds:schemaRef ds:uri="http://schemas.microsoft.com/office/2006/metadata/properties"/>
    <ds:schemaRef ds:uri="http://purl.org/dc/terms/"/>
    <ds:schemaRef ds:uri="http://schemas.openxmlformats.org/package/2006/metadata/core-properties"/>
    <ds:schemaRef ds:uri="cdaa8713-a028-43b5-9514-57e0184167f0"/>
    <ds:schemaRef ds:uri="e5c4136f-e1b3-47e3-a77f-ba848ecc7f31"/>
  </ds:schemaRefs>
</ds:datastoreItem>
</file>

<file path=customXml/itemProps3.xml><?xml version="1.0" encoding="utf-8"?>
<ds:datastoreItem xmlns:ds="http://schemas.openxmlformats.org/officeDocument/2006/customXml" ds:itemID="{4CA64BBA-DCFB-43E8-A67D-AD684156EE0E}">
  <ds:schemaRefs>
    <ds:schemaRef ds:uri="http://schemas.microsoft.com/sharepoint/v3/contenttype/forms"/>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1472</TotalTime>
  <Words>7629</Words>
  <Application>Microsoft Office PowerPoint</Application>
  <PresentationFormat>Widescreen</PresentationFormat>
  <Paragraphs>1118</Paragraphs>
  <Slides>52</Slides>
  <Notes>46</Notes>
  <HiddenSlides>7</HiddenSlides>
  <MMClips>0</MMClips>
  <ScaleCrop>false</ScaleCrop>
  <HeadingPairs>
    <vt:vector size="6" baseType="variant">
      <vt:variant>
        <vt:lpstr>Fonts Used</vt:lpstr>
      </vt:variant>
      <vt:variant>
        <vt:i4>22</vt:i4>
      </vt:variant>
      <vt:variant>
        <vt:lpstr>Theme</vt:lpstr>
      </vt:variant>
      <vt:variant>
        <vt:i4>2</vt:i4>
      </vt:variant>
      <vt:variant>
        <vt:lpstr>Slide Titles</vt:lpstr>
      </vt:variant>
      <vt:variant>
        <vt:i4>52</vt:i4>
      </vt:variant>
    </vt:vector>
  </HeadingPairs>
  <TitlesOfParts>
    <vt:vector size="76" baseType="lpstr">
      <vt:lpstr>-apple-system</vt:lpstr>
      <vt:lpstr>Aptos</vt:lpstr>
      <vt:lpstr>Aptos Display</vt:lpstr>
      <vt:lpstr>Aptos SemiBold</vt:lpstr>
      <vt:lpstr>Arial</vt:lpstr>
      <vt:lpstr>Bierstadt</vt:lpstr>
      <vt:lpstr>Calibri</vt:lpstr>
      <vt:lpstr>Consolas</vt:lpstr>
      <vt:lpstr>Inter</vt:lpstr>
      <vt:lpstr>Segoe Pro Semibold</vt:lpstr>
      <vt:lpstr>Segoe Sans Display</vt:lpstr>
      <vt:lpstr>Segoe Sans Text</vt:lpstr>
      <vt:lpstr>Segoe Sans Text Semibold</vt:lpstr>
      <vt:lpstr>Segoe UI</vt:lpstr>
      <vt:lpstr>Segoe UI Light</vt:lpstr>
      <vt:lpstr>Segoe UI Semibold</vt:lpstr>
      <vt:lpstr>Segoe UI Semilight</vt:lpstr>
      <vt:lpstr>Segoe UI Variable Display Semibold</vt:lpstr>
      <vt:lpstr>source-serif-pro</vt:lpstr>
      <vt:lpstr>system-ui</vt:lpstr>
      <vt:lpstr>Tenorite</vt:lpstr>
      <vt:lpstr>Wingdings</vt:lpstr>
      <vt:lpstr>Office Theme</vt:lpstr>
      <vt:lpstr>1_MS Tech Connect 16:9 Template Dark</vt:lpstr>
      <vt:lpstr>AI Agent Workshop   Building AI Agents with  Azure  May 05 – May 12</vt:lpstr>
      <vt:lpstr>Agenda</vt:lpstr>
      <vt:lpstr>Agenda – Day 2</vt:lpstr>
      <vt:lpstr>Pre-requisites</vt:lpstr>
      <vt:lpstr>Day 1 Introduction to Agentic AI</vt:lpstr>
      <vt:lpstr>From GenAI to Intelligent Agent</vt:lpstr>
      <vt:lpstr>TODAY – Workflow Automation Existing solutions can only automate very specific tasks that have clear inputs and outputs</vt:lpstr>
      <vt:lpstr>TOMORROW – AI Agents With AI Agents, these steps can be fully automated for the first time. </vt:lpstr>
      <vt:lpstr>Promising even more efficiency, value, and advantage</vt:lpstr>
      <vt:lpstr>Spectrum of LLM-based Solutions</vt:lpstr>
      <vt:lpstr>What is an Agent?</vt:lpstr>
      <vt:lpstr>Agent Abstractions - Agent First-Class Citizen</vt:lpstr>
      <vt:lpstr>Components of AI Agents</vt:lpstr>
      <vt:lpstr>Agentic AI capabilities</vt:lpstr>
      <vt:lpstr>Agentic Pattern  - Tools Calling</vt:lpstr>
      <vt:lpstr>Agentic Pattern  - Memory</vt:lpstr>
      <vt:lpstr>State – Providing History to Conversations </vt:lpstr>
      <vt:lpstr>State Storage VS Memory</vt:lpstr>
      <vt:lpstr>PowerPoint Presentation</vt:lpstr>
      <vt:lpstr>PowerPoint Presentation</vt:lpstr>
      <vt:lpstr>Agents orchestration and communication styles</vt:lpstr>
      <vt:lpstr>Intelligent Single Agent</vt:lpstr>
      <vt:lpstr>Multi-Domain Multi-Agents System</vt:lpstr>
      <vt:lpstr>Collaborative Multi-Agent System</vt:lpstr>
      <vt:lpstr>PowerPoint Presentation</vt:lpstr>
      <vt:lpstr>PowerPoint Presentation</vt:lpstr>
      <vt:lpstr>Azure AI Foundry Enables Flexible Model Selection</vt:lpstr>
      <vt:lpstr>Azure AI Agent Service</vt:lpstr>
      <vt:lpstr>AIAS Enterprise Readiness</vt:lpstr>
      <vt:lpstr>Semantic Kernel</vt:lpstr>
      <vt:lpstr>PowerPoint Presentation</vt:lpstr>
      <vt:lpstr>The kernel is at the center</vt:lpstr>
      <vt:lpstr>Semantic Kernel Components</vt:lpstr>
      <vt:lpstr>PowerPoint Presentation</vt:lpstr>
      <vt:lpstr>PowerPoint Presentation</vt:lpstr>
      <vt:lpstr>PowerPoint Presentation</vt:lpstr>
      <vt:lpstr>PowerPoint Presentation</vt:lpstr>
      <vt:lpstr>Autogen</vt:lpstr>
      <vt:lpstr>AutoGen concepts</vt:lpstr>
      <vt:lpstr>AutoGen concepts</vt:lpstr>
      <vt:lpstr>Stock Research Example</vt:lpstr>
      <vt:lpstr>Backup slides</vt:lpstr>
      <vt:lpstr>What are agents?</vt:lpstr>
      <vt:lpstr>Agent Abstractions - Agent First-Class Citizen</vt:lpstr>
      <vt:lpstr>Memory - Providing Context for Agent</vt:lpstr>
      <vt:lpstr>When should I use multi-agents over a single agent?</vt:lpstr>
      <vt:lpstr>Agentic Pattern - ReAct Planning with Tools Calling</vt:lpstr>
      <vt:lpstr>Agentic Pattern - Flow control</vt:lpstr>
      <vt:lpstr>Cooperative vs Competitive Agents </vt:lpstr>
      <vt:lpstr>Multi Agent Examples</vt:lpstr>
      <vt:lpstr>Multi Agent Logical Architecture</vt:lpstr>
      <vt:lpstr>Multi-Agent Collaboration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Aditya Agrawal</dc:creator>
  <cp:lastModifiedBy>James Nguyen</cp:lastModifiedBy>
  <cp:revision>3</cp:revision>
  <dcterms:created xsi:type="dcterms:W3CDTF">2025-01-22T19:19:13Z</dcterms:created>
  <dcterms:modified xsi:type="dcterms:W3CDTF">2025-05-30T04:05:32Z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0x010100CA2C683DC69C7D4CA4B886A838D3934A</vt:lpwstr>
  </property>
</Properties>
</file>